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91.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90.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71.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165.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179.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167.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30" r:id="rId5"/>
    <p:sldMasterId id="2147483831" r:id="rId6"/>
    <p:sldMasterId id="2147483832" r:id="rId7"/>
    <p:sldMasterId id="2147483833"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Lst>
  <p:sldSz cy="5143500" cx="9144000"/>
  <p:notesSz cx="6858000" cy="9144000"/>
  <p:embeddedFontLst>
    <p:embeddedFont>
      <p:font typeface="Proxima Nova"/>
      <p:regular r:id="rId202"/>
      <p:bold r:id="rId203"/>
      <p:italic r:id="rId204"/>
      <p:boldItalic r:id="rId205"/>
    </p:embeddedFont>
    <p:embeddedFont>
      <p:font typeface="Caveat"/>
      <p:regular r:id="rId206"/>
      <p:bold r:id="rId207"/>
    </p:embeddedFont>
    <p:embeddedFont>
      <p:font typeface="Montserrat"/>
      <p:regular r:id="rId208"/>
      <p:bold r:id="rId209"/>
      <p:italic r:id="rId210"/>
      <p:boldItalic r:id="rId211"/>
    </p:embeddedFont>
    <p:embeddedFont>
      <p:font typeface="Proxima Nova Semibold"/>
      <p:regular r:id="rId212"/>
      <p:bold r:id="rId213"/>
      <p:boldItalic r:id="rId214"/>
    </p:embeddedFont>
    <p:embeddedFont>
      <p:font typeface="Helvetica Neue"/>
      <p:regular r:id="rId215"/>
      <p:bold r:id="rId216"/>
      <p:italic r:id="rId217"/>
      <p:boldItalic r:id="rId2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A0D87D2-7EED-4FD3-8942-E8D3252F12BE}">
  <a:tblStyle styleId="{AA0D87D2-7EED-4FD3-8942-E8D3252F12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slide" Target="slides/slide18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194" Type="http://schemas.openxmlformats.org/officeDocument/2006/relationships/slide" Target="slides/slide185.xml"/><Relationship Id="rId43" Type="http://schemas.openxmlformats.org/officeDocument/2006/relationships/slide" Target="slides/slide34.xml"/><Relationship Id="rId193" Type="http://schemas.openxmlformats.org/officeDocument/2006/relationships/slide" Target="slides/slide184.xml"/><Relationship Id="rId46" Type="http://schemas.openxmlformats.org/officeDocument/2006/relationships/slide" Target="slides/slide37.xml"/><Relationship Id="rId192" Type="http://schemas.openxmlformats.org/officeDocument/2006/relationships/slide" Target="slides/slide183.xml"/><Relationship Id="rId45" Type="http://schemas.openxmlformats.org/officeDocument/2006/relationships/slide" Target="slides/slide36.xml"/><Relationship Id="rId191" Type="http://schemas.openxmlformats.org/officeDocument/2006/relationships/slide" Target="slides/slide182.xml"/><Relationship Id="rId48" Type="http://schemas.openxmlformats.org/officeDocument/2006/relationships/slide" Target="slides/slide39.xml"/><Relationship Id="rId187" Type="http://schemas.openxmlformats.org/officeDocument/2006/relationships/slide" Target="slides/slide178.xml"/><Relationship Id="rId47" Type="http://schemas.openxmlformats.org/officeDocument/2006/relationships/slide" Target="slides/slide38.xml"/><Relationship Id="rId186" Type="http://schemas.openxmlformats.org/officeDocument/2006/relationships/slide" Target="slides/slide177.xml"/><Relationship Id="rId185" Type="http://schemas.openxmlformats.org/officeDocument/2006/relationships/slide" Target="slides/slide176.xml"/><Relationship Id="rId49" Type="http://schemas.openxmlformats.org/officeDocument/2006/relationships/slide" Target="slides/slide40.xml"/><Relationship Id="rId184" Type="http://schemas.openxmlformats.org/officeDocument/2006/relationships/slide" Target="slides/slide175.xml"/><Relationship Id="rId189" Type="http://schemas.openxmlformats.org/officeDocument/2006/relationships/slide" Target="slides/slide180.xml"/><Relationship Id="rId188" Type="http://schemas.openxmlformats.org/officeDocument/2006/relationships/slide" Target="slides/slide179.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slide" Target="slides/slide174.xml"/><Relationship Id="rId32" Type="http://schemas.openxmlformats.org/officeDocument/2006/relationships/slide" Target="slides/slide23.xml"/><Relationship Id="rId182" Type="http://schemas.openxmlformats.org/officeDocument/2006/relationships/slide" Target="slides/slide173.xml"/><Relationship Id="rId35" Type="http://schemas.openxmlformats.org/officeDocument/2006/relationships/slide" Target="slides/slide26.xml"/><Relationship Id="rId181" Type="http://schemas.openxmlformats.org/officeDocument/2006/relationships/slide" Target="slides/slide172.xml"/><Relationship Id="rId34" Type="http://schemas.openxmlformats.org/officeDocument/2006/relationships/slide" Target="slides/slide25.xml"/><Relationship Id="rId180" Type="http://schemas.openxmlformats.org/officeDocument/2006/relationships/slide" Target="slides/slide171.xml"/><Relationship Id="rId37" Type="http://schemas.openxmlformats.org/officeDocument/2006/relationships/slide" Target="slides/slide28.xml"/><Relationship Id="rId176" Type="http://schemas.openxmlformats.org/officeDocument/2006/relationships/slide" Target="slides/slide167.xml"/><Relationship Id="rId36" Type="http://schemas.openxmlformats.org/officeDocument/2006/relationships/slide" Target="slides/slide27.xml"/><Relationship Id="rId175" Type="http://schemas.openxmlformats.org/officeDocument/2006/relationships/slide" Target="slides/slide166.xml"/><Relationship Id="rId39" Type="http://schemas.openxmlformats.org/officeDocument/2006/relationships/slide" Target="slides/slide30.xml"/><Relationship Id="rId174" Type="http://schemas.openxmlformats.org/officeDocument/2006/relationships/slide" Target="slides/slide165.xml"/><Relationship Id="rId38" Type="http://schemas.openxmlformats.org/officeDocument/2006/relationships/slide" Target="slides/slide29.xml"/><Relationship Id="rId173" Type="http://schemas.openxmlformats.org/officeDocument/2006/relationships/slide" Target="slides/slide164.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98" Type="http://schemas.openxmlformats.org/officeDocument/2006/relationships/slide" Target="slides/slide189.xml"/><Relationship Id="rId14" Type="http://schemas.openxmlformats.org/officeDocument/2006/relationships/slide" Target="slides/slide5.xml"/><Relationship Id="rId197" Type="http://schemas.openxmlformats.org/officeDocument/2006/relationships/slide" Target="slides/slide188.xml"/><Relationship Id="rId17" Type="http://schemas.openxmlformats.org/officeDocument/2006/relationships/slide" Target="slides/slide8.xml"/><Relationship Id="rId196" Type="http://schemas.openxmlformats.org/officeDocument/2006/relationships/slide" Target="slides/slide187.xml"/><Relationship Id="rId16" Type="http://schemas.openxmlformats.org/officeDocument/2006/relationships/slide" Target="slides/slide7.xml"/><Relationship Id="rId195" Type="http://schemas.openxmlformats.org/officeDocument/2006/relationships/slide" Target="slides/slide186.xml"/><Relationship Id="rId19" Type="http://schemas.openxmlformats.org/officeDocument/2006/relationships/slide" Target="slides/slide10.xml"/><Relationship Id="rId18" Type="http://schemas.openxmlformats.org/officeDocument/2006/relationships/slide" Target="slides/slide9.xml"/><Relationship Id="rId199" Type="http://schemas.openxmlformats.org/officeDocument/2006/relationships/slide" Target="slides/slide190.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0.xml"/><Relationship Id="rId4" Type="http://schemas.openxmlformats.org/officeDocument/2006/relationships/tableStyles" Target="tableStyles.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1.xml"/><Relationship Id="rId147" Type="http://schemas.openxmlformats.org/officeDocument/2006/relationships/slide" Target="slides/slide138.xml"/><Relationship Id="rId6" Type="http://schemas.openxmlformats.org/officeDocument/2006/relationships/slideMaster" Target="slideMasters/slideMaster2.xml"/><Relationship Id="rId146" Type="http://schemas.openxmlformats.org/officeDocument/2006/relationships/slide" Target="slides/slide137.xml"/><Relationship Id="rId7" Type="http://schemas.openxmlformats.org/officeDocument/2006/relationships/slideMaster" Target="slideMasters/slideMaster3.xml"/><Relationship Id="rId145" Type="http://schemas.openxmlformats.org/officeDocument/2006/relationships/slide" Target="slides/slide136.xml"/><Relationship Id="rId8" Type="http://schemas.openxmlformats.org/officeDocument/2006/relationships/slideMaster" Target="slideMasters/slideMaster4.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slide" Target="slides/slide163.xml"/><Relationship Id="rId65" Type="http://schemas.openxmlformats.org/officeDocument/2006/relationships/slide" Target="slides/slide56.xml"/><Relationship Id="rId171" Type="http://schemas.openxmlformats.org/officeDocument/2006/relationships/slide" Target="slides/slide162.xml"/><Relationship Id="rId68" Type="http://schemas.openxmlformats.org/officeDocument/2006/relationships/slide" Target="slides/slide59.xml"/><Relationship Id="rId170" Type="http://schemas.openxmlformats.org/officeDocument/2006/relationships/slide" Target="slides/slide161.xml"/><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217" Type="http://schemas.openxmlformats.org/officeDocument/2006/relationships/font" Target="fonts/HelveticaNeue-italic.fntdata"/><Relationship Id="rId216" Type="http://schemas.openxmlformats.org/officeDocument/2006/relationships/font" Target="fonts/HelveticaNeue-bold.fntdata"/><Relationship Id="rId215" Type="http://schemas.openxmlformats.org/officeDocument/2006/relationships/font" Target="fonts/HelveticaNeue-regular.fntdata"/><Relationship Id="rId214" Type="http://schemas.openxmlformats.org/officeDocument/2006/relationships/font" Target="fonts/ProximaNovaSemibold-boldItalic.fntdata"/><Relationship Id="rId218" Type="http://schemas.openxmlformats.org/officeDocument/2006/relationships/font" Target="fonts/HelveticaNeue-boldItalic.fntdata"/><Relationship Id="rId213" Type="http://schemas.openxmlformats.org/officeDocument/2006/relationships/font" Target="fonts/ProximaNovaSemibold-bold.fntdata"/><Relationship Id="rId212" Type="http://schemas.openxmlformats.org/officeDocument/2006/relationships/font" Target="fonts/ProximaNovaSemibold-regular.fntdata"/><Relationship Id="rId211" Type="http://schemas.openxmlformats.org/officeDocument/2006/relationships/font" Target="fonts/Montserrat-boldItalic.fntdata"/><Relationship Id="rId210" Type="http://schemas.openxmlformats.org/officeDocument/2006/relationships/font" Target="fonts/Montserrat-italic.fntdata"/><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1" Type="http://schemas.openxmlformats.org/officeDocument/2006/relationships/slide" Target="slides/slide112.xml"/><Relationship Id="rId120" Type="http://schemas.openxmlformats.org/officeDocument/2006/relationships/slide" Target="slides/slide111.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10" Type="http://schemas.openxmlformats.org/officeDocument/2006/relationships/slide" Target="slides/slide101.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206" Type="http://schemas.openxmlformats.org/officeDocument/2006/relationships/font" Target="fonts/Caveat-regular.fntdata"/><Relationship Id="rId205" Type="http://schemas.openxmlformats.org/officeDocument/2006/relationships/font" Target="fonts/ProximaNova-boldItalic.fntdata"/><Relationship Id="rId204" Type="http://schemas.openxmlformats.org/officeDocument/2006/relationships/font" Target="fonts/ProximaNova-italic.fntdata"/><Relationship Id="rId203" Type="http://schemas.openxmlformats.org/officeDocument/2006/relationships/font" Target="fonts/ProximaNova-bold.fntdata"/><Relationship Id="rId209" Type="http://schemas.openxmlformats.org/officeDocument/2006/relationships/font" Target="fonts/Montserrat-bold.fntdata"/><Relationship Id="rId208" Type="http://schemas.openxmlformats.org/officeDocument/2006/relationships/font" Target="fonts/Montserrat-regular.fntdata"/><Relationship Id="rId207" Type="http://schemas.openxmlformats.org/officeDocument/2006/relationships/font" Target="fonts/Caveat-bold.fntdata"/><Relationship Id="rId202" Type="http://schemas.openxmlformats.org/officeDocument/2006/relationships/font" Target="fonts/ProximaNova-regular.fntdata"/><Relationship Id="rId201" Type="http://schemas.openxmlformats.org/officeDocument/2006/relationships/slide" Target="slides/slide192.xml"/><Relationship Id="rId200" Type="http://schemas.openxmlformats.org/officeDocument/2006/relationships/slide" Target="slides/slide1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3698e9380a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3698e9380a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3698e9380a5_0_1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7" name="Google Shape;2217;g3698e9380a5_0_1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3698e9380a5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3698e9380a5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7" name="Shape 3007"/>
        <p:cNvGrpSpPr/>
        <p:nvPr/>
      </p:nvGrpSpPr>
      <p:grpSpPr>
        <a:xfrm>
          <a:off x="0" y="0"/>
          <a:ext cx="0" cy="0"/>
          <a:chOff x="0" y="0"/>
          <a:chExt cx="0" cy="0"/>
        </a:xfrm>
      </p:grpSpPr>
      <p:sp>
        <p:nvSpPr>
          <p:cNvPr id="3008" name="Google Shape;3008;g3698e9380a5_0_4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9" name="Google Shape;3009;g3698e9380a5_0_4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3" name="Shape 3013"/>
        <p:cNvGrpSpPr/>
        <p:nvPr/>
      </p:nvGrpSpPr>
      <p:grpSpPr>
        <a:xfrm>
          <a:off x="0" y="0"/>
          <a:ext cx="0" cy="0"/>
          <a:chOff x="0" y="0"/>
          <a:chExt cx="0" cy="0"/>
        </a:xfrm>
      </p:grpSpPr>
      <p:sp>
        <p:nvSpPr>
          <p:cNvPr id="3014" name="Google Shape;3014;g3698e9380a5_0_4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5" name="Google Shape;3015;g3698e9380a5_0_4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0" name="Shape 3020"/>
        <p:cNvGrpSpPr/>
        <p:nvPr/>
      </p:nvGrpSpPr>
      <p:grpSpPr>
        <a:xfrm>
          <a:off x="0" y="0"/>
          <a:ext cx="0" cy="0"/>
          <a:chOff x="0" y="0"/>
          <a:chExt cx="0" cy="0"/>
        </a:xfrm>
      </p:grpSpPr>
      <p:sp>
        <p:nvSpPr>
          <p:cNvPr id="3021" name="Google Shape;3021;g3698e9380a5_0_4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2" name="Google Shape;3022;g3698e9380a5_0_4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8" name="Shape 3028"/>
        <p:cNvGrpSpPr/>
        <p:nvPr/>
      </p:nvGrpSpPr>
      <p:grpSpPr>
        <a:xfrm>
          <a:off x="0" y="0"/>
          <a:ext cx="0" cy="0"/>
          <a:chOff x="0" y="0"/>
          <a:chExt cx="0" cy="0"/>
        </a:xfrm>
      </p:grpSpPr>
      <p:sp>
        <p:nvSpPr>
          <p:cNvPr id="3029" name="Google Shape;3029;g3698e9380a5_0_4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3698e9380a5_0_4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7" name="Shape 3037"/>
        <p:cNvGrpSpPr/>
        <p:nvPr/>
      </p:nvGrpSpPr>
      <p:grpSpPr>
        <a:xfrm>
          <a:off x="0" y="0"/>
          <a:ext cx="0" cy="0"/>
          <a:chOff x="0" y="0"/>
          <a:chExt cx="0" cy="0"/>
        </a:xfrm>
      </p:grpSpPr>
      <p:sp>
        <p:nvSpPr>
          <p:cNvPr id="3038" name="Google Shape;3038;g3698e9380a5_0_4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9" name="Google Shape;3039;g3698e9380a5_0_4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8" name="Shape 3048"/>
        <p:cNvGrpSpPr/>
        <p:nvPr/>
      </p:nvGrpSpPr>
      <p:grpSpPr>
        <a:xfrm>
          <a:off x="0" y="0"/>
          <a:ext cx="0" cy="0"/>
          <a:chOff x="0" y="0"/>
          <a:chExt cx="0" cy="0"/>
        </a:xfrm>
      </p:grpSpPr>
      <p:sp>
        <p:nvSpPr>
          <p:cNvPr id="3049" name="Google Shape;3049;g3698e9380a5_0_4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0" name="Google Shape;3050;g3698e9380a5_0_4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4" name="Shape 3054"/>
        <p:cNvGrpSpPr/>
        <p:nvPr/>
      </p:nvGrpSpPr>
      <p:grpSpPr>
        <a:xfrm>
          <a:off x="0" y="0"/>
          <a:ext cx="0" cy="0"/>
          <a:chOff x="0" y="0"/>
          <a:chExt cx="0" cy="0"/>
        </a:xfrm>
      </p:grpSpPr>
      <p:sp>
        <p:nvSpPr>
          <p:cNvPr id="3055" name="Google Shape;3055;g3698e9380a5_0_4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6" name="Google Shape;3056;g3698e9380a5_0_4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1" name="Shape 3061"/>
        <p:cNvGrpSpPr/>
        <p:nvPr/>
      </p:nvGrpSpPr>
      <p:grpSpPr>
        <a:xfrm>
          <a:off x="0" y="0"/>
          <a:ext cx="0" cy="0"/>
          <a:chOff x="0" y="0"/>
          <a:chExt cx="0" cy="0"/>
        </a:xfrm>
      </p:grpSpPr>
      <p:sp>
        <p:nvSpPr>
          <p:cNvPr id="3062" name="Google Shape;3062;g3698e9380a5_0_4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3" name="Google Shape;3063;g3698e9380a5_0_4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g3698e9380a5_0_4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9" name="Google Shape;3069;g3698e9380a5_0_4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3698e9380a5_0_1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3698e9380a5_0_1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g3698e9380a5_0_4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5" name="Google Shape;3075;g3698e9380a5_0_4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1" name="Shape 3081"/>
        <p:cNvGrpSpPr/>
        <p:nvPr/>
      </p:nvGrpSpPr>
      <p:grpSpPr>
        <a:xfrm>
          <a:off x="0" y="0"/>
          <a:ext cx="0" cy="0"/>
          <a:chOff x="0" y="0"/>
          <a:chExt cx="0" cy="0"/>
        </a:xfrm>
      </p:grpSpPr>
      <p:sp>
        <p:nvSpPr>
          <p:cNvPr id="3082" name="Google Shape;3082;g3698e9380a5_0_4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3" name="Google Shape;3083;g3698e9380a5_0_4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9" name="Shape 3089"/>
        <p:cNvGrpSpPr/>
        <p:nvPr/>
      </p:nvGrpSpPr>
      <p:grpSpPr>
        <a:xfrm>
          <a:off x="0" y="0"/>
          <a:ext cx="0" cy="0"/>
          <a:chOff x="0" y="0"/>
          <a:chExt cx="0" cy="0"/>
        </a:xfrm>
      </p:grpSpPr>
      <p:sp>
        <p:nvSpPr>
          <p:cNvPr id="3090" name="Google Shape;3090;g3698e9380a5_0_4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1" name="Google Shape;3091;g3698e9380a5_0_4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8" name="Shape 3098"/>
        <p:cNvGrpSpPr/>
        <p:nvPr/>
      </p:nvGrpSpPr>
      <p:grpSpPr>
        <a:xfrm>
          <a:off x="0" y="0"/>
          <a:ext cx="0" cy="0"/>
          <a:chOff x="0" y="0"/>
          <a:chExt cx="0" cy="0"/>
        </a:xfrm>
      </p:grpSpPr>
      <p:sp>
        <p:nvSpPr>
          <p:cNvPr id="3099" name="Google Shape;3099;g3698e9380a5_0_4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3698e9380a5_0_4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3" name="Shape 3103"/>
        <p:cNvGrpSpPr/>
        <p:nvPr/>
      </p:nvGrpSpPr>
      <p:grpSpPr>
        <a:xfrm>
          <a:off x="0" y="0"/>
          <a:ext cx="0" cy="0"/>
          <a:chOff x="0" y="0"/>
          <a:chExt cx="0" cy="0"/>
        </a:xfrm>
      </p:grpSpPr>
      <p:sp>
        <p:nvSpPr>
          <p:cNvPr id="3104" name="Google Shape;3104;g3698e9380a5_0_4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5" name="Google Shape;3105;g3698e9380a5_0_4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g3698e9380a5_0_4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1" name="Google Shape;3111;g3698e9380a5_0_4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5" name="Shape 3115"/>
        <p:cNvGrpSpPr/>
        <p:nvPr/>
      </p:nvGrpSpPr>
      <p:grpSpPr>
        <a:xfrm>
          <a:off x="0" y="0"/>
          <a:ext cx="0" cy="0"/>
          <a:chOff x="0" y="0"/>
          <a:chExt cx="0" cy="0"/>
        </a:xfrm>
      </p:grpSpPr>
      <p:sp>
        <p:nvSpPr>
          <p:cNvPr id="3116" name="Google Shape;3116;g3698e9380a5_0_4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7" name="Google Shape;3117;g3698e9380a5_0_4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6" name="Shape 3126"/>
        <p:cNvGrpSpPr/>
        <p:nvPr/>
      </p:nvGrpSpPr>
      <p:grpSpPr>
        <a:xfrm>
          <a:off x="0" y="0"/>
          <a:ext cx="0" cy="0"/>
          <a:chOff x="0" y="0"/>
          <a:chExt cx="0" cy="0"/>
        </a:xfrm>
      </p:grpSpPr>
      <p:sp>
        <p:nvSpPr>
          <p:cNvPr id="3127" name="Google Shape;3127;g3698e9380a5_0_4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8" name="Google Shape;3128;g3698e9380a5_0_4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6" name="Shape 3136"/>
        <p:cNvGrpSpPr/>
        <p:nvPr/>
      </p:nvGrpSpPr>
      <p:grpSpPr>
        <a:xfrm>
          <a:off x="0" y="0"/>
          <a:ext cx="0" cy="0"/>
          <a:chOff x="0" y="0"/>
          <a:chExt cx="0" cy="0"/>
        </a:xfrm>
      </p:grpSpPr>
      <p:sp>
        <p:nvSpPr>
          <p:cNvPr id="3137" name="Google Shape;3137;g3698e9380a5_0_4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8" name="Google Shape;3138;g3698e9380a5_0_4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3" name="Shape 3143"/>
        <p:cNvGrpSpPr/>
        <p:nvPr/>
      </p:nvGrpSpPr>
      <p:grpSpPr>
        <a:xfrm>
          <a:off x="0" y="0"/>
          <a:ext cx="0" cy="0"/>
          <a:chOff x="0" y="0"/>
          <a:chExt cx="0" cy="0"/>
        </a:xfrm>
      </p:grpSpPr>
      <p:sp>
        <p:nvSpPr>
          <p:cNvPr id="3144" name="Google Shape;3144;g354c6fab780_0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5" name="Google Shape;3145;g354c6fab780_0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3698e9380a5_0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3698e9380a5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8" name="Shape 3148"/>
        <p:cNvGrpSpPr/>
        <p:nvPr/>
      </p:nvGrpSpPr>
      <p:grpSpPr>
        <a:xfrm>
          <a:off x="0" y="0"/>
          <a:ext cx="0" cy="0"/>
          <a:chOff x="0" y="0"/>
          <a:chExt cx="0" cy="0"/>
        </a:xfrm>
      </p:grpSpPr>
      <p:sp>
        <p:nvSpPr>
          <p:cNvPr id="3149" name="Google Shape;3149;g354c6fab780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0" name="Google Shape;3150;g354c6fab780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g3698e9380a5_0_4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6" name="Google Shape;3156;g3698e9380a5_0_4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9" name="Shape 3159"/>
        <p:cNvGrpSpPr/>
        <p:nvPr/>
      </p:nvGrpSpPr>
      <p:grpSpPr>
        <a:xfrm>
          <a:off x="0" y="0"/>
          <a:ext cx="0" cy="0"/>
          <a:chOff x="0" y="0"/>
          <a:chExt cx="0" cy="0"/>
        </a:xfrm>
      </p:grpSpPr>
      <p:sp>
        <p:nvSpPr>
          <p:cNvPr id="3160" name="Google Shape;3160;g3698e9380a5_0_4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1" name="Google Shape;3161;g3698e9380a5_0_4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g3698e9380a5_0_4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6" name="Google Shape;3166;g3698e9380a5_0_4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g3698e9380a5_0_4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1" name="Google Shape;3171;g3698e9380a5_0_4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3" name="Shape 3183"/>
        <p:cNvGrpSpPr/>
        <p:nvPr/>
      </p:nvGrpSpPr>
      <p:grpSpPr>
        <a:xfrm>
          <a:off x="0" y="0"/>
          <a:ext cx="0" cy="0"/>
          <a:chOff x="0" y="0"/>
          <a:chExt cx="0" cy="0"/>
        </a:xfrm>
      </p:grpSpPr>
      <p:sp>
        <p:nvSpPr>
          <p:cNvPr id="3184" name="Google Shape;3184;g3698e9380a5_0_4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5" name="Google Shape;3185;g3698e9380a5_0_4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3698e9380a5_0_4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5" name="Google Shape;3205;g3698e9380a5_0_4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2" name="Shape 3212"/>
        <p:cNvGrpSpPr/>
        <p:nvPr/>
      </p:nvGrpSpPr>
      <p:grpSpPr>
        <a:xfrm>
          <a:off x="0" y="0"/>
          <a:ext cx="0" cy="0"/>
          <a:chOff x="0" y="0"/>
          <a:chExt cx="0" cy="0"/>
        </a:xfrm>
      </p:grpSpPr>
      <p:sp>
        <p:nvSpPr>
          <p:cNvPr id="3213" name="Google Shape;3213;g3698e9380a5_0_4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4" name="Google Shape;3214;g3698e9380a5_0_4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1" name="Shape 3221"/>
        <p:cNvGrpSpPr/>
        <p:nvPr/>
      </p:nvGrpSpPr>
      <p:grpSpPr>
        <a:xfrm>
          <a:off x="0" y="0"/>
          <a:ext cx="0" cy="0"/>
          <a:chOff x="0" y="0"/>
          <a:chExt cx="0" cy="0"/>
        </a:xfrm>
      </p:grpSpPr>
      <p:sp>
        <p:nvSpPr>
          <p:cNvPr id="3222" name="Google Shape;3222;g3698e9380a5_0_4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3" name="Google Shape;3223;g3698e9380a5_0_4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g3698e9380a5_0_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0" name="Google Shape;3230;g3698e9380a5_0_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3698e9380a5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3698e9380a5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5" name="Shape 3235"/>
        <p:cNvGrpSpPr/>
        <p:nvPr/>
      </p:nvGrpSpPr>
      <p:grpSpPr>
        <a:xfrm>
          <a:off x="0" y="0"/>
          <a:ext cx="0" cy="0"/>
          <a:chOff x="0" y="0"/>
          <a:chExt cx="0" cy="0"/>
        </a:xfrm>
      </p:grpSpPr>
      <p:sp>
        <p:nvSpPr>
          <p:cNvPr id="3236" name="Google Shape;3236;g3698e9380a5_0_4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7" name="Google Shape;3237;g3698e9380a5_0_4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1" name="Shape 3241"/>
        <p:cNvGrpSpPr/>
        <p:nvPr/>
      </p:nvGrpSpPr>
      <p:grpSpPr>
        <a:xfrm>
          <a:off x="0" y="0"/>
          <a:ext cx="0" cy="0"/>
          <a:chOff x="0" y="0"/>
          <a:chExt cx="0" cy="0"/>
        </a:xfrm>
      </p:grpSpPr>
      <p:sp>
        <p:nvSpPr>
          <p:cNvPr id="3242" name="Google Shape;3242;g3698e9380a5_0_5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3" name="Google Shape;3243;g3698e9380a5_0_5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6" name="Shape 3246"/>
        <p:cNvGrpSpPr/>
        <p:nvPr/>
      </p:nvGrpSpPr>
      <p:grpSpPr>
        <a:xfrm>
          <a:off x="0" y="0"/>
          <a:ext cx="0" cy="0"/>
          <a:chOff x="0" y="0"/>
          <a:chExt cx="0" cy="0"/>
        </a:xfrm>
      </p:grpSpPr>
      <p:sp>
        <p:nvSpPr>
          <p:cNvPr id="3247" name="Google Shape;3247;g3698e9380a5_0_5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8" name="Google Shape;3248;g3698e9380a5_0_5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3698e9380a5_0_5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3698e9380a5_0_5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5" name="Shape 3265"/>
        <p:cNvGrpSpPr/>
        <p:nvPr/>
      </p:nvGrpSpPr>
      <p:grpSpPr>
        <a:xfrm>
          <a:off x="0" y="0"/>
          <a:ext cx="0" cy="0"/>
          <a:chOff x="0" y="0"/>
          <a:chExt cx="0" cy="0"/>
        </a:xfrm>
      </p:grpSpPr>
      <p:sp>
        <p:nvSpPr>
          <p:cNvPr id="3266" name="Google Shape;3266;g3698e9380a5_0_5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7" name="Google Shape;3267;g3698e9380a5_0_5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3698e9380a5_0_5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3698e9380a5_0_5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g3698e9380a5_0_5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1" name="Google Shape;3291;g3698e9380a5_0_5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0" name="Shape 3300"/>
        <p:cNvGrpSpPr/>
        <p:nvPr/>
      </p:nvGrpSpPr>
      <p:grpSpPr>
        <a:xfrm>
          <a:off x="0" y="0"/>
          <a:ext cx="0" cy="0"/>
          <a:chOff x="0" y="0"/>
          <a:chExt cx="0" cy="0"/>
        </a:xfrm>
      </p:grpSpPr>
      <p:sp>
        <p:nvSpPr>
          <p:cNvPr id="3301" name="Google Shape;3301;g3698e9380a5_0_5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2" name="Google Shape;3302;g3698e9380a5_0_5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1" name="Shape 3311"/>
        <p:cNvGrpSpPr/>
        <p:nvPr/>
      </p:nvGrpSpPr>
      <p:grpSpPr>
        <a:xfrm>
          <a:off x="0" y="0"/>
          <a:ext cx="0" cy="0"/>
          <a:chOff x="0" y="0"/>
          <a:chExt cx="0" cy="0"/>
        </a:xfrm>
      </p:grpSpPr>
      <p:sp>
        <p:nvSpPr>
          <p:cNvPr id="3312" name="Google Shape;3312;g3698e9380a5_0_5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3" name="Google Shape;3313;g3698e9380a5_0_5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g3698e9380a5_0_5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3698e9380a5_0_5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0" name="Shape 2250"/>
        <p:cNvGrpSpPr/>
        <p:nvPr/>
      </p:nvGrpSpPr>
      <p:grpSpPr>
        <a:xfrm>
          <a:off x="0" y="0"/>
          <a:ext cx="0" cy="0"/>
          <a:chOff x="0" y="0"/>
          <a:chExt cx="0" cy="0"/>
        </a:xfrm>
      </p:grpSpPr>
      <p:sp>
        <p:nvSpPr>
          <p:cNvPr id="2251" name="Google Shape;2251;g3698e9380a5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2" name="Google Shape;2252;g3698e9380a5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8" name="Shape 3328"/>
        <p:cNvGrpSpPr/>
        <p:nvPr/>
      </p:nvGrpSpPr>
      <p:grpSpPr>
        <a:xfrm>
          <a:off x="0" y="0"/>
          <a:ext cx="0" cy="0"/>
          <a:chOff x="0" y="0"/>
          <a:chExt cx="0" cy="0"/>
        </a:xfrm>
      </p:grpSpPr>
      <p:sp>
        <p:nvSpPr>
          <p:cNvPr id="3329" name="Google Shape;3329;g3698e9380a5_0_5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0" name="Google Shape;3330;g3698e9380a5_0_5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7" name="Shape 3347"/>
        <p:cNvGrpSpPr/>
        <p:nvPr/>
      </p:nvGrpSpPr>
      <p:grpSpPr>
        <a:xfrm>
          <a:off x="0" y="0"/>
          <a:ext cx="0" cy="0"/>
          <a:chOff x="0" y="0"/>
          <a:chExt cx="0" cy="0"/>
        </a:xfrm>
      </p:grpSpPr>
      <p:sp>
        <p:nvSpPr>
          <p:cNvPr id="3348" name="Google Shape;3348;g3698e9380a5_0_5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9" name="Google Shape;3349;g3698e9380a5_0_5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g3698e9380a5_0_5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6" name="Google Shape;3356;g3698e9380a5_0_5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2" name="Shape 3362"/>
        <p:cNvGrpSpPr/>
        <p:nvPr/>
      </p:nvGrpSpPr>
      <p:grpSpPr>
        <a:xfrm>
          <a:off x="0" y="0"/>
          <a:ext cx="0" cy="0"/>
          <a:chOff x="0" y="0"/>
          <a:chExt cx="0" cy="0"/>
        </a:xfrm>
      </p:grpSpPr>
      <p:sp>
        <p:nvSpPr>
          <p:cNvPr id="3363" name="Google Shape;3363;g3698e9380a5_0_5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4" name="Google Shape;3364;g3698e9380a5_0_5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9" name="Shape 3369"/>
        <p:cNvGrpSpPr/>
        <p:nvPr/>
      </p:nvGrpSpPr>
      <p:grpSpPr>
        <a:xfrm>
          <a:off x="0" y="0"/>
          <a:ext cx="0" cy="0"/>
          <a:chOff x="0" y="0"/>
          <a:chExt cx="0" cy="0"/>
        </a:xfrm>
      </p:grpSpPr>
      <p:sp>
        <p:nvSpPr>
          <p:cNvPr id="3370" name="Google Shape;3370;g3698e9380a5_0_5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1" name="Google Shape;3371;g3698e9380a5_0_5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8" name="Shape 3378"/>
        <p:cNvGrpSpPr/>
        <p:nvPr/>
      </p:nvGrpSpPr>
      <p:grpSpPr>
        <a:xfrm>
          <a:off x="0" y="0"/>
          <a:ext cx="0" cy="0"/>
          <a:chOff x="0" y="0"/>
          <a:chExt cx="0" cy="0"/>
        </a:xfrm>
      </p:grpSpPr>
      <p:sp>
        <p:nvSpPr>
          <p:cNvPr id="3379" name="Google Shape;3379;g3698e9380a5_0_5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0" name="Google Shape;3380;g3698e9380a5_0_5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g3698e9380a5_0_5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7" name="Google Shape;3387;g3698e9380a5_0_5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2" name="Shape 3392"/>
        <p:cNvGrpSpPr/>
        <p:nvPr/>
      </p:nvGrpSpPr>
      <p:grpSpPr>
        <a:xfrm>
          <a:off x="0" y="0"/>
          <a:ext cx="0" cy="0"/>
          <a:chOff x="0" y="0"/>
          <a:chExt cx="0" cy="0"/>
        </a:xfrm>
      </p:grpSpPr>
      <p:sp>
        <p:nvSpPr>
          <p:cNvPr id="3393" name="Google Shape;3393;g3698e9380a5_0_5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4" name="Google Shape;3394;g3698e9380a5_0_5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7" name="Shape 3397"/>
        <p:cNvGrpSpPr/>
        <p:nvPr/>
      </p:nvGrpSpPr>
      <p:grpSpPr>
        <a:xfrm>
          <a:off x="0" y="0"/>
          <a:ext cx="0" cy="0"/>
          <a:chOff x="0" y="0"/>
          <a:chExt cx="0" cy="0"/>
        </a:xfrm>
      </p:grpSpPr>
      <p:sp>
        <p:nvSpPr>
          <p:cNvPr id="3398" name="Google Shape;3398;g36e2f910dc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9" name="Google Shape;3399;g36e2f910dc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4" name="Shape 3404"/>
        <p:cNvGrpSpPr/>
        <p:nvPr/>
      </p:nvGrpSpPr>
      <p:grpSpPr>
        <a:xfrm>
          <a:off x="0" y="0"/>
          <a:ext cx="0" cy="0"/>
          <a:chOff x="0" y="0"/>
          <a:chExt cx="0" cy="0"/>
        </a:xfrm>
      </p:grpSpPr>
      <p:sp>
        <p:nvSpPr>
          <p:cNvPr id="3405" name="Google Shape;3405;g3698e9380a5_0_5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6" name="Google Shape;3406;g3698e9380a5_0_5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3698e9380a5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3698e9380a5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0" name="Shape 3410"/>
        <p:cNvGrpSpPr/>
        <p:nvPr/>
      </p:nvGrpSpPr>
      <p:grpSpPr>
        <a:xfrm>
          <a:off x="0" y="0"/>
          <a:ext cx="0" cy="0"/>
          <a:chOff x="0" y="0"/>
          <a:chExt cx="0" cy="0"/>
        </a:xfrm>
      </p:grpSpPr>
      <p:sp>
        <p:nvSpPr>
          <p:cNvPr id="3411" name="Google Shape;3411;g3698e9380a5_0_5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2" name="Google Shape;3412;g3698e9380a5_0_5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5" name="Shape 3415"/>
        <p:cNvGrpSpPr/>
        <p:nvPr/>
      </p:nvGrpSpPr>
      <p:grpSpPr>
        <a:xfrm>
          <a:off x="0" y="0"/>
          <a:ext cx="0" cy="0"/>
          <a:chOff x="0" y="0"/>
          <a:chExt cx="0" cy="0"/>
        </a:xfrm>
      </p:grpSpPr>
      <p:sp>
        <p:nvSpPr>
          <p:cNvPr id="3416" name="Google Shape;3416;g3698e9380a5_0_5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7" name="Google Shape;3417;g3698e9380a5_0_5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4" name="Shape 3424"/>
        <p:cNvGrpSpPr/>
        <p:nvPr/>
      </p:nvGrpSpPr>
      <p:grpSpPr>
        <a:xfrm>
          <a:off x="0" y="0"/>
          <a:ext cx="0" cy="0"/>
          <a:chOff x="0" y="0"/>
          <a:chExt cx="0" cy="0"/>
        </a:xfrm>
      </p:grpSpPr>
      <p:sp>
        <p:nvSpPr>
          <p:cNvPr id="3425" name="Google Shape;3425;g3698e9380a5_0_5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6" name="Google Shape;3426;g3698e9380a5_0_5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6" name="Shape 3436"/>
        <p:cNvGrpSpPr/>
        <p:nvPr/>
      </p:nvGrpSpPr>
      <p:grpSpPr>
        <a:xfrm>
          <a:off x="0" y="0"/>
          <a:ext cx="0" cy="0"/>
          <a:chOff x="0" y="0"/>
          <a:chExt cx="0" cy="0"/>
        </a:xfrm>
      </p:grpSpPr>
      <p:sp>
        <p:nvSpPr>
          <p:cNvPr id="3437" name="Google Shape;3437;g3698e9380a5_0_5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8" name="Google Shape;3438;g3698e9380a5_0_5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g3698e9380a5_0_5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7" name="Google Shape;3457;g3698e9380a5_0_5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3698e9380a5_0_5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6" name="Google Shape;3466;g3698e9380a5_0_5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6" name="Shape 3476"/>
        <p:cNvGrpSpPr/>
        <p:nvPr/>
      </p:nvGrpSpPr>
      <p:grpSpPr>
        <a:xfrm>
          <a:off x="0" y="0"/>
          <a:ext cx="0" cy="0"/>
          <a:chOff x="0" y="0"/>
          <a:chExt cx="0" cy="0"/>
        </a:xfrm>
      </p:grpSpPr>
      <p:sp>
        <p:nvSpPr>
          <p:cNvPr id="3477" name="Google Shape;3477;g3698e9380a5_0_5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8" name="Google Shape;3478;g3698e9380a5_0_5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4" name="Shape 3484"/>
        <p:cNvGrpSpPr/>
        <p:nvPr/>
      </p:nvGrpSpPr>
      <p:grpSpPr>
        <a:xfrm>
          <a:off x="0" y="0"/>
          <a:ext cx="0" cy="0"/>
          <a:chOff x="0" y="0"/>
          <a:chExt cx="0" cy="0"/>
        </a:xfrm>
      </p:grpSpPr>
      <p:sp>
        <p:nvSpPr>
          <p:cNvPr id="3485" name="Google Shape;3485;g3698e9380a5_0_5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6" name="Google Shape;3486;g3698e9380a5_0_5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g3698e9380a5_0_5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2" name="Google Shape;3492;g3698e9380a5_0_5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4" name="Shape 3504"/>
        <p:cNvGrpSpPr/>
        <p:nvPr/>
      </p:nvGrpSpPr>
      <p:grpSpPr>
        <a:xfrm>
          <a:off x="0" y="0"/>
          <a:ext cx="0" cy="0"/>
          <a:chOff x="0" y="0"/>
          <a:chExt cx="0" cy="0"/>
        </a:xfrm>
      </p:grpSpPr>
      <p:sp>
        <p:nvSpPr>
          <p:cNvPr id="3505" name="Google Shape;3505;g3698e9380a5_0_5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6" name="Google Shape;3506;g3698e9380a5_0_5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2" name="Shape 2262"/>
        <p:cNvGrpSpPr/>
        <p:nvPr/>
      </p:nvGrpSpPr>
      <p:grpSpPr>
        <a:xfrm>
          <a:off x="0" y="0"/>
          <a:ext cx="0" cy="0"/>
          <a:chOff x="0" y="0"/>
          <a:chExt cx="0" cy="0"/>
        </a:xfrm>
      </p:grpSpPr>
      <p:sp>
        <p:nvSpPr>
          <p:cNvPr id="2263" name="Google Shape;2263;g3698e9380a5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4" name="Google Shape;2264;g3698e9380a5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8" name="Shape 3518"/>
        <p:cNvGrpSpPr/>
        <p:nvPr/>
      </p:nvGrpSpPr>
      <p:grpSpPr>
        <a:xfrm>
          <a:off x="0" y="0"/>
          <a:ext cx="0" cy="0"/>
          <a:chOff x="0" y="0"/>
          <a:chExt cx="0" cy="0"/>
        </a:xfrm>
      </p:grpSpPr>
      <p:sp>
        <p:nvSpPr>
          <p:cNvPr id="3519" name="Google Shape;3519;g3698e9380a5_0_5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0" name="Google Shape;3520;g3698e9380a5_0_5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g3698e9380a5_0_5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1" name="Google Shape;3531;g3698e9380a5_0_5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4" name="Shape 3534"/>
        <p:cNvGrpSpPr/>
        <p:nvPr/>
      </p:nvGrpSpPr>
      <p:grpSpPr>
        <a:xfrm>
          <a:off x="0" y="0"/>
          <a:ext cx="0" cy="0"/>
          <a:chOff x="0" y="0"/>
          <a:chExt cx="0" cy="0"/>
        </a:xfrm>
      </p:grpSpPr>
      <p:sp>
        <p:nvSpPr>
          <p:cNvPr id="3535" name="Google Shape;3535;g3698e9380a5_0_5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6" name="Google Shape;3536;g3698e9380a5_0_5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5" name="Shape 3545"/>
        <p:cNvGrpSpPr/>
        <p:nvPr/>
      </p:nvGrpSpPr>
      <p:grpSpPr>
        <a:xfrm>
          <a:off x="0" y="0"/>
          <a:ext cx="0" cy="0"/>
          <a:chOff x="0" y="0"/>
          <a:chExt cx="0" cy="0"/>
        </a:xfrm>
      </p:grpSpPr>
      <p:sp>
        <p:nvSpPr>
          <p:cNvPr id="3546" name="Google Shape;3546;g3698e9380a5_0_5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7" name="Google Shape;3547;g3698e9380a5_0_5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6" name="Shape 3556"/>
        <p:cNvGrpSpPr/>
        <p:nvPr/>
      </p:nvGrpSpPr>
      <p:grpSpPr>
        <a:xfrm>
          <a:off x="0" y="0"/>
          <a:ext cx="0" cy="0"/>
          <a:chOff x="0" y="0"/>
          <a:chExt cx="0" cy="0"/>
        </a:xfrm>
      </p:grpSpPr>
      <p:sp>
        <p:nvSpPr>
          <p:cNvPr id="3557" name="Google Shape;3557;g3698e9380a5_0_5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8" name="Google Shape;3558;g3698e9380a5_0_5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g3698e9380a5_0_5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1" name="Google Shape;3571;g3698e9380a5_0_5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4" name="Shape 3574"/>
        <p:cNvGrpSpPr/>
        <p:nvPr/>
      </p:nvGrpSpPr>
      <p:grpSpPr>
        <a:xfrm>
          <a:off x="0" y="0"/>
          <a:ext cx="0" cy="0"/>
          <a:chOff x="0" y="0"/>
          <a:chExt cx="0" cy="0"/>
        </a:xfrm>
      </p:grpSpPr>
      <p:sp>
        <p:nvSpPr>
          <p:cNvPr id="3575" name="Google Shape;3575;g3698e9380a5_0_5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6" name="Google Shape;3576;g3698e9380a5_0_5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5" name="Shape 3585"/>
        <p:cNvGrpSpPr/>
        <p:nvPr/>
      </p:nvGrpSpPr>
      <p:grpSpPr>
        <a:xfrm>
          <a:off x="0" y="0"/>
          <a:ext cx="0" cy="0"/>
          <a:chOff x="0" y="0"/>
          <a:chExt cx="0" cy="0"/>
        </a:xfrm>
      </p:grpSpPr>
      <p:sp>
        <p:nvSpPr>
          <p:cNvPr id="3586" name="Google Shape;3586;g3698e9380a5_0_5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7" name="Google Shape;3587;g3698e9380a5_0_5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5" name="Shape 3595"/>
        <p:cNvGrpSpPr/>
        <p:nvPr/>
      </p:nvGrpSpPr>
      <p:grpSpPr>
        <a:xfrm>
          <a:off x="0" y="0"/>
          <a:ext cx="0" cy="0"/>
          <a:chOff x="0" y="0"/>
          <a:chExt cx="0" cy="0"/>
        </a:xfrm>
      </p:grpSpPr>
      <p:sp>
        <p:nvSpPr>
          <p:cNvPr id="3596" name="Google Shape;3596;g3698e9380a5_0_5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7" name="Google Shape;3597;g3698e9380a5_0_5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0" name="Shape 3600"/>
        <p:cNvGrpSpPr/>
        <p:nvPr/>
      </p:nvGrpSpPr>
      <p:grpSpPr>
        <a:xfrm>
          <a:off x="0" y="0"/>
          <a:ext cx="0" cy="0"/>
          <a:chOff x="0" y="0"/>
          <a:chExt cx="0" cy="0"/>
        </a:xfrm>
      </p:grpSpPr>
      <p:sp>
        <p:nvSpPr>
          <p:cNvPr id="3601" name="Google Shape;3601;g3698e9380a5_0_5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2" name="Google Shape;3602;g3698e9380a5_0_5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3698e9380a5_0_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0" name="Google Shape;2270;g3698e9380a5_0_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7" name="Shape 3607"/>
        <p:cNvGrpSpPr/>
        <p:nvPr/>
      </p:nvGrpSpPr>
      <p:grpSpPr>
        <a:xfrm>
          <a:off x="0" y="0"/>
          <a:ext cx="0" cy="0"/>
          <a:chOff x="0" y="0"/>
          <a:chExt cx="0" cy="0"/>
        </a:xfrm>
      </p:grpSpPr>
      <p:sp>
        <p:nvSpPr>
          <p:cNvPr id="3608" name="Google Shape;3608;g3698e9380a5_0_5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9" name="Google Shape;3609;g3698e9380a5_0_5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3" name="Shape 3623"/>
        <p:cNvGrpSpPr/>
        <p:nvPr/>
      </p:nvGrpSpPr>
      <p:grpSpPr>
        <a:xfrm>
          <a:off x="0" y="0"/>
          <a:ext cx="0" cy="0"/>
          <a:chOff x="0" y="0"/>
          <a:chExt cx="0" cy="0"/>
        </a:xfrm>
      </p:grpSpPr>
      <p:sp>
        <p:nvSpPr>
          <p:cNvPr id="3624" name="Google Shape;3624;g3698e9380a5_0_5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5" name="Google Shape;3625;g3698e9380a5_0_5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0" name="Shape 3630"/>
        <p:cNvGrpSpPr/>
        <p:nvPr/>
      </p:nvGrpSpPr>
      <p:grpSpPr>
        <a:xfrm>
          <a:off x="0" y="0"/>
          <a:ext cx="0" cy="0"/>
          <a:chOff x="0" y="0"/>
          <a:chExt cx="0" cy="0"/>
        </a:xfrm>
      </p:grpSpPr>
      <p:sp>
        <p:nvSpPr>
          <p:cNvPr id="3631" name="Google Shape;3631;g3698e9380a5_0_5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2" name="Google Shape;3632;g3698e9380a5_0_5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3698e9380a5_0_5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3698e9380a5_0_5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2" name="Shape 3642"/>
        <p:cNvGrpSpPr/>
        <p:nvPr/>
      </p:nvGrpSpPr>
      <p:grpSpPr>
        <a:xfrm>
          <a:off x="0" y="0"/>
          <a:ext cx="0" cy="0"/>
          <a:chOff x="0" y="0"/>
          <a:chExt cx="0" cy="0"/>
        </a:xfrm>
      </p:grpSpPr>
      <p:sp>
        <p:nvSpPr>
          <p:cNvPr id="3643" name="Google Shape;3643;g3698e9380a5_0_5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4" name="Google Shape;3644;g3698e9380a5_0_5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6" name="Shape 3656"/>
        <p:cNvGrpSpPr/>
        <p:nvPr/>
      </p:nvGrpSpPr>
      <p:grpSpPr>
        <a:xfrm>
          <a:off x="0" y="0"/>
          <a:ext cx="0" cy="0"/>
          <a:chOff x="0" y="0"/>
          <a:chExt cx="0" cy="0"/>
        </a:xfrm>
      </p:grpSpPr>
      <p:sp>
        <p:nvSpPr>
          <p:cNvPr id="3657" name="Google Shape;3657;g3698e9380a5_0_5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8" name="Google Shape;3658;g3698e9380a5_0_5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1" name="Shape 3661"/>
        <p:cNvGrpSpPr/>
        <p:nvPr/>
      </p:nvGrpSpPr>
      <p:grpSpPr>
        <a:xfrm>
          <a:off x="0" y="0"/>
          <a:ext cx="0" cy="0"/>
          <a:chOff x="0" y="0"/>
          <a:chExt cx="0" cy="0"/>
        </a:xfrm>
      </p:grpSpPr>
      <p:sp>
        <p:nvSpPr>
          <p:cNvPr id="3662" name="Google Shape;3662;g3698e9380a5_0_5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3" name="Google Shape;3663;g3698e9380a5_0_5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4" name="Shape 3674"/>
        <p:cNvGrpSpPr/>
        <p:nvPr/>
      </p:nvGrpSpPr>
      <p:grpSpPr>
        <a:xfrm>
          <a:off x="0" y="0"/>
          <a:ext cx="0" cy="0"/>
          <a:chOff x="0" y="0"/>
          <a:chExt cx="0" cy="0"/>
        </a:xfrm>
      </p:grpSpPr>
      <p:sp>
        <p:nvSpPr>
          <p:cNvPr id="3675" name="Google Shape;3675;g354c6fab780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6" name="Google Shape;3676;g354c6fab780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9" name="Shape 3679"/>
        <p:cNvGrpSpPr/>
        <p:nvPr/>
      </p:nvGrpSpPr>
      <p:grpSpPr>
        <a:xfrm>
          <a:off x="0" y="0"/>
          <a:ext cx="0" cy="0"/>
          <a:chOff x="0" y="0"/>
          <a:chExt cx="0" cy="0"/>
        </a:xfrm>
      </p:grpSpPr>
      <p:sp>
        <p:nvSpPr>
          <p:cNvPr id="3680" name="Google Shape;3680;g3552960a27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1" name="Google Shape;3681;g3552960a2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4" name="Shape 3684"/>
        <p:cNvGrpSpPr/>
        <p:nvPr/>
      </p:nvGrpSpPr>
      <p:grpSpPr>
        <a:xfrm>
          <a:off x="0" y="0"/>
          <a:ext cx="0" cy="0"/>
          <a:chOff x="0" y="0"/>
          <a:chExt cx="0" cy="0"/>
        </a:xfrm>
      </p:grpSpPr>
      <p:sp>
        <p:nvSpPr>
          <p:cNvPr id="3685" name="Google Shape;3685;g354c6fab780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6" name="Google Shape;3686;g354c6fab780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g3698e9380a5_0_1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1" name="Google Shape;2281;g3698e9380a5_0_1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9" name="Shape 3689"/>
        <p:cNvGrpSpPr/>
        <p:nvPr/>
      </p:nvGrpSpPr>
      <p:grpSpPr>
        <a:xfrm>
          <a:off x="0" y="0"/>
          <a:ext cx="0" cy="0"/>
          <a:chOff x="0" y="0"/>
          <a:chExt cx="0" cy="0"/>
        </a:xfrm>
      </p:grpSpPr>
      <p:sp>
        <p:nvSpPr>
          <p:cNvPr id="3690" name="Google Shape;3690;g354c6fab780_0_1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1" name="Google Shape;3691;g354c6fab780_0_1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5" name="Shape 3695"/>
        <p:cNvGrpSpPr/>
        <p:nvPr/>
      </p:nvGrpSpPr>
      <p:grpSpPr>
        <a:xfrm>
          <a:off x="0" y="0"/>
          <a:ext cx="0" cy="0"/>
          <a:chOff x="0" y="0"/>
          <a:chExt cx="0" cy="0"/>
        </a:xfrm>
      </p:grpSpPr>
      <p:sp>
        <p:nvSpPr>
          <p:cNvPr id="3696" name="Google Shape;3696;g36d82342bc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7" name="Google Shape;3697;g36d82342bc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2" name="Shape 3702"/>
        <p:cNvGrpSpPr/>
        <p:nvPr/>
      </p:nvGrpSpPr>
      <p:grpSpPr>
        <a:xfrm>
          <a:off x="0" y="0"/>
          <a:ext cx="0" cy="0"/>
          <a:chOff x="0" y="0"/>
          <a:chExt cx="0" cy="0"/>
        </a:xfrm>
      </p:grpSpPr>
      <p:sp>
        <p:nvSpPr>
          <p:cNvPr id="3703" name="Google Shape;3703;g36d82342bcd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4" name="Google Shape;3704;g36d82342bcd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9" name="Shape 3709"/>
        <p:cNvGrpSpPr/>
        <p:nvPr/>
      </p:nvGrpSpPr>
      <p:grpSpPr>
        <a:xfrm>
          <a:off x="0" y="0"/>
          <a:ext cx="0" cy="0"/>
          <a:chOff x="0" y="0"/>
          <a:chExt cx="0" cy="0"/>
        </a:xfrm>
      </p:grpSpPr>
      <p:sp>
        <p:nvSpPr>
          <p:cNvPr id="3710" name="Google Shape;3710;g36d82342bcd_1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1" name="Google Shape;3711;g36d82342bcd_1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5" name="Shape 3715"/>
        <p:cNvGrpSpPr/>
        <p:nvPr/>
      </p:nvGrpSpPr>
      <p:grpSpPr>
        <a:xfrm>
          <a:off x="0" y="0"/>
          <a:ext cx="0" cy="0"/>
          <a:chOff x="0" y="0"/>
          <a:chExt cx="0" cy="0"/>
        </a:xfrm>
      </p:grpSpPr>
      <p:sp>
        <p:nvSpPr>
          <p:cNvPr id="3716" name="Google Shape;3716;g36d82342bc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36d82342bc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g36c21a4f2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5" name="Google Shape;3725;g36c21a4f2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0" name="Shape 3730"/>
        <p:cNvGrpSpPr/>
        <p:nvPr/>
      </p:nvGrpSpPr>
      <p:grpSpPr>
        <a:xfrm>
          <a:off x="0" y="0"/>
          <a:ext cx="0" cy="0"/>
          <a:chOff x="0" y="0"/>
          <a:chExt cx="0" cy="0"/>
        </a:xfrm>
      </p:grpSpPr>
      <p:sp>
        <p:nvSpPr>
          <p:cNvPr id="3731" name="Google Shape;3731;g354c6fab780_0_1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2" name="Google Shape;3732;g354c6fab780_0_1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7" name="Shape 3737"/>
        <p:cNvGrpSpPr/>
        <p:nvPr/>
      </p:nvGrpSpPr>
      <p:grpSpPr>
        <a:xfrm>
          <a:off x="0" y="0"/>
          <a:ext cx="0" cy="0"/>
          <a:chOff x="0" y="0"/>
          <a:chExt cx="0" cy="0"/>
        </a:xfrm>
      </p:grpSpPr>
      <p:sp>
        <p:nvSpPr>
          <p:cNvPr id="3738" name="Google Shape;3738;g3561843fa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9" name="Google Shape;3739;g3561843fa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2" name="Shape 3742"/>
        <p:cNvGrpSpPr/>
        <p:nvPr/>
      </p:nvGrpSpPr>
      <p:grpSpPr>
        <a:xfrm>
          <a:off x="0" y="0"/>
          <a:ext cx="0" cy="0"/>
          <a:chOff x="0" y="0"/>
          <a:chExt cx="0" cy="0"/>
        </a:xfrm>
      </p:grpSpPr>
      <p:sp>
        <p:nvSpPr>
          <p:cNvPr id="3743" name="Google Shape;3743;g354c6fab780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4" name="Google Shape;3744;g354c6fab780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6" name="Shape 3756"/>
        <p:cNvGrpSpPr/>
        <p:nvPr/>
      </p:nvGrpSpPr>
      <p:grpSpPr>
        <a:xfrm>
          <a:off x="0" y="0"/>
          <a:ext cx="0" cy="0"/>
          <a:chOff x="0" y="0"/>
          <a:chExt cx="0" cy="0"/>
        </a:xfrm>
      </p:grpSpPr>
      <p:sp>
        <p:nvSpPr>
          <p:cNvPr id="3757" name="Google Shape;3757;g36c2275f6a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8" name="Google Shape;3758;g36c2275f6a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3698e9380a5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3" name="Google Shape;2293;g3698e9380a5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3" name="Shape 3763"/>
        <p:cNvGrpSpPr/>
        <p:nvPr/>
      </p:nvGrpSpPr>
      <p:grpSpPr>
        <a:xfrm>
          <a:off x="0" y="0"/>
          <a:ext cx="0" cy="0"/>
          <a:chOff x="0" y="0"/>
          <a:chExt cx="0" cy="0"/>
        </a:xfrm>
      </p:grpSpPr>
      <p:sp>
        <p:nvSpPr>
          <p:cNvPr id="3764" name="Google Shape;3764;g36c2275f6af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5" name="Google Shape;3765;g36c2275f6af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1" name="Shape 3771"/>
        <p:cNvGrpSpPr/>
        <p:nvPr/>
      </p:nvGrpSpPr>
      <p:grpSpPr>
        <a:xfrm>
          <a:off x="0" y="0"/>
          <a:ext cx="0" cy="0"/>
          <a:chOff x="0" y="0"/>
          <a:chExt cx="0" cy="0"/>
        </a:xfrm>
      </p:grpSpPr>
      <p:sp>
        <p:nvSpPr>
          <p:cNvPr id="3772" name="Google Shape;3772;g354c6fab780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3" name="Google Shape;3773;g354c6fab780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6" name="Shape 3776"/>
        <p:cNvGrpSpPr/>
        <p:nvPr/>
      </p:nvGrpSpPr>
      <p:grpSpPr>
        <a:xfrm>
          <a:off x="0" y="0"/>
          <a:ext cx="0" cy="0"/>
          <a:chOff x="0" y="0"/>
          <a:chExt cx="0" cy="0"/>
        </a:xfrm>
      </p:grpSpPr>
      <p:sp>
        <p:nvSpPr>
          <p:cNvPr id="3777" name="Google Shape;3777;g36d518d229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8" name="Google Shape;3778;g36d518d229d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354c6fab780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354c6fab780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3698e9380a5_0_1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3698e9380a5_0_1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3" name="Shape 2323"/>
        <p:cNvGrpSpPr/>
        <p:nvPr/>
      </p:nvGrpSpPr>
      <p:grpSpPr>
        <a:xfrm>
          <a:off x="0" y="0"/>
          <a:ext cx="0" cy="0"/>
          <a:chOff x="0" y="0"/>
          <a:chExt cx="0" cy="0"/>
        </a:xfrm>
      </p:grpSpPr>
      <p:sp>
        <p:nvSpPr>
          <p:cNvPr id="2324" name="Google Shape;2324;g3698e9380a5_0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5" name="Google Shape;2325;g3698e9380a5_0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9" name="Shape 2339"/>
        <p:cNvGrpSpPr/>
        <p:nvPr/>
      </p:nvGrpSpPr>
      <p:grpSpPr>
        <a:xfrm>
          <a:off x="0" y="0"/>
          <a:ext cx="0" cy="0"/>
          <a:chOff x="0" y="0"/>
          <a:chExt cx="0" cy="0"/>
        </a:xfrm>
      </p:grpSpPr>
      <p:sp>
        <p:nvSpPr>
          <p:cNvPr id="2340" name="Google Shape;2340;g3698e9380a5_0_1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1" name="Google Shape;2341;g3698e9380a5_0_1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3698e9380a5_0_1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3698e9380a5_0_1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3" name="Shape 2363"/>
        <p:cNvGrpSpPr/>
        <p:nvPr/>
      </p:nvGrpSpPr>
      <p:grpSpPr>
        <a:xfrm>
          <a:off x="0" y="0"/>
          <a:ext cx="0" cy="0"/>
          <a:chOff x="0" y="0"/>
          <a:chExt cx="0" cy="0"/>
        </a:xfrm>
      </p:grpSpPr>
      <p:sp>
        <p:nvSpPr>
          <p:cNvPr id="2364" name="Google Shape;2364;g3698e9380a5_0_1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5" name="Google Shape;2365;g3698e9380a5_0_1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g3698e9380a5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1" name="Google Shape;2371;g3698e9380a5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3698e9380a5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3698e9380a5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34495fef8e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34495fef8e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1" name="Shape 2391"/>
        <p:cNvGrpSpPr/>
        <p:nvPr/>
      </p:nvGrpSpPr>
      <p:grpSpPr>
        <a:xfrm>
          <a:off x="0" y="0"/>
          <a:ext cx="0" cy="0"/>
          <a:chOff x="0" y="0"/>
          <a:chExt cx="0" cy="0"/>
        </a:xfrm>
      </p:grpSpPr>
      <p:sp>
        <p:nvSpPr>
          <p:cNvPr id="2392" name="Google Shape;2392;g3698e9380a5_0_1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3" name="Google Shape;2393;g3698e9380a5_0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9" name="Shape 2399"/>
        <p:cNvGrpSpPr/>
        <p:nvPr/>
      </p:nvGrpSpPr>
      <p:grpSpPr>
        <a:xfrm>
          <a:off x="0" y="0"/>
          <a:ext cx="0" cy="0"/>
          <a:chOff x="0" y="0"/>
          <a:chExt cx="0" cy="0"/>
        </a:xfrm>
      </p:grpSpPr>
      <p:sp>
        <p:nvSpPr>
          <p:cNvPr id="2400" name="Google Shape;2400;g3698e9380a5_0_1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1" name="Google Shape;2401;g3698e9380a5_0_1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2" name="Shape 2172"/>
        <p:cNvGrpSpPr/>
        <p:nvPr/>
      </p:nvGrpSpPr>
      <p:grpSpPr>
        <a:xfrm>
          <a:off x="0" y="0"/>
          <a:ext cx="0" cy="0"/>
          <a:chOff x="0" y="0"/>
          <a:chExt cx="0" cy="0"/>
        </a:xfrm>
      </p:grpSpPr>
      <p:sp>
        <p:nvSpPr>
          <p:cNvPr id="2173" name="Google Shape;2173;g354c6fab780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4" name="Google Shape;2174;g354c6fab780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9" name="Shape 2409"/>
        <p:cNvGrpSpPr/>
        <p:nvPr/>
      </p:nvGrpSpPr>
      <p:grpSpPr>
        <a:xfrm>
          <a:off x="0" y="0"/>
          <a:ext cx="0" cy="0"/>
          <a:chOff x="0" y="0"/>
          <a:chExt cx="0" cy="0"/>
        </a:xfrm>
      </p:grpSpPr>
      <p:sp>
        <p:nvSpPr>
          <p:cNvPr id="2410" name="Google Shape;2410;g3698e9380a5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3698e9380a5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8" name="Shape 2418"/>
        <p:cNvGrpSpPr/>
        <p:nvPr/>
      </p:nvGrpSpPr>
      <p:grpSpPr>
        <a:xfrm>
          <a:off x="0" y="0"/>
          <a:ext cx="0" cy="0"/>
          <a:chOff x="0" y="0"/>
          <a:chExt cx="0" cy="0"/>
        </a:xfrm>
      </p:grpSpPr>
      <p:sp>
        <p:nvSpPr>
          <p:cNvPr id="2419" name="Google Shape;2419;g3698e9380a5_0_1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3698e9380a5_0_18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7" name="Shape 2427"/>
        <p:cNvGrpSpPr/>
        <p:nvPr/>
      </p:nvGrpSpPr>
      <p:grpSpPr>
        <a:xfrm>
          <a:off x="0" y="0"/>
          <a:ext cx="0" cy="0"/>
          <a:chOff x="0" y="0"/>
          <a:chExt cx="0" cy="0"/>
        </a:xfrm>
      </p:grpSpPr>
      <p:sp>
        <p:nvSpPr>
          <p:cNvPr id="2428" name="Google Shape;2428;g3698e9380a5_0_1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9" name="Google Shape;2429;g3698e9380a5_0_1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3698e9380a5_0_1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3698e9380a5_0_1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6" name="Shape 2446"/>
        <p:cNvGrpSpPr/>
        <p:nvPr/>
      </p:nvGrpSpPr>
      <p:grpSpPr>
        <a:xfrm>
          <a:off x="0" y="0"/>
          <a:ext cx="0" cy="0"/>
          <a:chOff x="0" y="0"/>
          <a:chExt cx="0" cy="0"/>
        </a:xfrm>
      </p:grpSpPr>
      <p:sp>
        <p:nvSpPr>
          <p:cNvPr id="2447" name="Google Shape;2447;g3698e9380a5_0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3698e9380a5_0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2" name="Shape 2452"/>
        <p:cNvGrpSpPr/>
        <p:nvPr/>
      </p:nvGrpSpPr>
      <p:grpSpPr>
        <a:xfrm>
          <a:off x="0" y="0"/>
          <a:ext cx="0" cy="0"/>
          <a:chOff x="0" y="0"/>
          <a:chExt cx="0" cy="0"/>
        </a:xfrm>
      </p:grpSpPr>
      <p:sp>
        <p:nvSpPr>
          <p:cNvPr id="2453" name="Google Shape;2453;g3698e9380a5_0_1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4" name="Google Shape;2454;g3698e9380a5_0_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g3698e9380a5_0_1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9" name="Google Shape;2459;g3698e9380a5_0_1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3698e9380a5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3698e9380a5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34495fef8e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34495fef8e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8" name="Shape 2478"/>
        <p:cNvGrpSpPr/>
        <p:nvPr/>
      </p:nvGrpSpPr>
      <p:grpSpPr>
        <a:xfrm>
          <a:off x="0" y="0"/>
          <a:ext cx="0" cy="0"/>
          <a:chOff x="0" y="0"/>
          <a:chExt cx="0" cy="0"/>
        </a:xfrm>
      </p:grpSpPr>
      <p:sp>
        <p:nvSpPr>
          <p:cNvPr id="2479" name="Google Shape;2479;g3698e9380a5_0_1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0" name="Google Shape;2480;g3698e9380a5_0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g354c6fab780_0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1" name="Google Shape;2181;g354c6fab780_0_1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3698e9380a5_0_1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3698e9380a5_0_1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5" name="Shape 2495"/>
        <p:cNvGrpSpPr/>
        <p:nvPr/>
      </p:nvGrpSpPr>
      <p:grpSpPr>
        <a:xfrm>
          <a:off x="0" y="0"/>
          <a:ext cx="0" cy="0"/>
          <a:chOff x="0" y="0"/>
          <a:chExt cx="0" cy="0"/>
        </a:xfrm>
      </p:grpSpPr>
      <p:sp>
        <p:nvSpPr>
          <p:cNvPr id="2496" name="Google Shape;2496;g3698e9380a5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3698e9380a5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1" name="Shape 2511"/>
        <p:cNvGrpSpPr/>
        <p:nvPr/>
      </p:nvGrpSpPr>
      <p:grpSpPr>
        <a:xfrm>
          <a:off x="0" y="0"/>
          <a:ext cx="0" cy="0"/>
          <a:chOff x="0" y="0"/>
          <a:chExt cx="0" cy="0"/>
        </a:xfrm>
      </p:grpSpPr>
      <p:sp>
        <p:nvSpPr>
          <p:cNvPr id="2512" name="Google Shape;2512;g3698e9380a5_0_1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3" name="Google Shape;2513;g3698e9380a5_0_1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3698e9380a5_0_1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3698e9380a5_0_1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1" name="Shape 2531"/>
        <p:cNvGrpSpPr/>
        <p:nvPr/>
      </p:nvGrpSpPr>
      <p:grpSpPr>
        <a:xfrm>
          <a:off x="0" y="0"/>
          <a:ext cx="0" cy="0"/>
          <a:chOff x="0" y="0"/>
          <a:chExt cx="0" cy="0"/>
        </a:xfrm>
      </p:grpSpPr>
      <p:sp>
        <p:nvSpPr>
          <p:cNvPr id="2532" name="Google Shape;2532;g3698e9380a5_0_1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3" name="Google Shape;2533;g3698e9380a5_0_1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7" name="Shape 2537"/>
        <p:cNvGrpSpPr/>
        <p:nvPr/>
      </p:nvGrpSpPr>
      <p:grpSpPr>
        <a:xfrm>
          <a:off x="0" y="0"/>
          <a:ext cx="0" cy="0"/>
          <a:chOff x="0" y="0"/>
          <a:chExt cx="0" cy="0"/>
        </a:xfrm>
      </p:grpSpPr>
      <p:sp>
        <p:nvSpPr>
          <p:cNvPr id="2538" name="Google Shape;2538;g3698e9380a5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9" name="Google Shape;2539;g3698e9380a5_0_1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3698e9380a5_0_1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3698e9380a5_0_1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9" name="Shape 2549"/>
        <p:cNvGrpSpPr/>
        <p:nvPr/>
      </p:nvGrpSpPr>
      <p:grpSpPr>
        <a:xfrm>
          <a:off x="0" y="0"/>
          <a:ext cx="0" cy="0"/>
          <a:chOff x="0" y="0"/>
          <a:chExt cx="0" cy="0"/>
        </a:xfrm>
      </p:grpSpPr>
      <p:sp>
        <p:nvSpPr>
          <p:cNvPr id="2550" name="Google Shape;2550;g3698e9380a5_0_2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1" name="Google Shape;2551;g3698e9380a5_0_2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8" name="Shape 2558"/>
        <p:cNvGrpSpPr/>
        <p:nvPr/>
      </p:nvGrpSpPr>
      <p:grpSpPr>
        <a:xfrm>
          <a:off x="0" y="0"/>
          <a:ext cx="0" cy="0"/>
          <a:chOff x="0" y="0"/>
          <a:chExt cx="0" cy="0"/>
        </a:xfrm>
      </p:grpSpPr>
      <p:sp>
        <p:nvSpPr>
          <p:cNvPr id="2559" name="Google Shape;2559;g3698e9380a5_0_2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0" name="Google Shape;2560;g3698e9380a5_0_2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4" name="Shape 2564"/>
        <p:cNvGrpSpPr/>
        <p:nvPr/>
      </p:nvGrpSpPr>
      <p:grpSpPr>
        <a:xfrm>
          <a:off x="0" y="0"/>
          <a:ext cx="0" cy="0"/>
          <a:chOff x="0" y="0"/>
          <a:chExt cx="0" cy="0"/>
        </a:xfrm>
      </p:grpSpPr>
      <p:sp>
        <p:nvSpPr>
          <p:cNvPr id="2565" name="Google Shape;2565;g3698e9380a5_0_2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6" name="Google Shape;2566;g3698e9380a5_0_2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g35515dce0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7" name="Google Shape;2187;g35515dce0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3698e9380a5_0_2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3698e9380a5_0_2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3698e9380a5_0_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3698e9380a5_0_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3698e9380a5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3698e9380a5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1" name="Shape 2601"/>
        <p:cNvGrpSpPr/>
        <p:nvPr/>
      </p:nvGrpSpPr>
      <p:grpSpPr>
        <a:xfrm>
          <a:off x="0" y="0"/>
          <a:ext cx="0" cy="0"/>
          <a:chOff x="0" y="0"/>
          <a:chExt cx="0" cy="0"/>
        </a:xfrm>
      </p:grpSpPr>
      <p:sp>
        <p:nvSpPr>
          <p:cNvPr id="2602" name="Google Shape;2602;g3698e9380a5_0_2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3698e9380a5_0_2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3698e9380a5_0_2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3698e9380a5_0_2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2" name="Shape 2622"/>
        <p:cNvGrpSpPr/>
        <p:nvPr/>
      </p:nvGrpSpPr>
      <p:grpSpPr>
        <a:xfrm>
          <a:off x="0" y="0"/>
          <a:ext cx="0" cy="0"/>
          <a:chOff x="0" y="0"/>
          <a:chExt cx="0" cy="0"/>
        </a:xfrm>
      </p:grpSpPr>
      <p:sp>
        <p:nvSpPr>
          <p:cNvPr id="2623" name="Google Shape;2623;g3698e9380a5_0_2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4" name="Google Shape;2624;g3698e9380a5_0_2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3698e9380a5_0_1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3698e9380a5_0_1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1" name="Shape 2641"/>
        <p:cNvGrpSpPr/>
        <p:nvPr/>
      </p:nvGrpSpPr>
      <p:grpSpPr>
        <a:xfrm>
          <a:off x="0" y="0"/>
          <a:ext cx="0" cy="0"/>
          <a:chOff x="0" y="0"/>
          <a:chExt cx="0" cy="0"/>
        </a:xfrm>
      </p:grpSpPr>
      <p:sp>
        <p:nvSpPr>
          <p:cNvPr id="2642" name="Google Shape;2642;g354c6fab780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3" name="Google Shape;2643;g354c6fab780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3698e9380a5_0_3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3698e9380a5_0_3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3698e9380a5_0_3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3698e9380a5_0_3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354c6fab780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354c6fab780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8" name="Shape 2658"/>
        <p:cNvGrpSpPr/>
        <p:nvPr/>
      </p:nvGrpSpPr>
      <p:grpSpPr>
        <a:xfrm>
          <a:off x="0" y="0"/>
          <a:ext cx="0" cy="0"/>
          <a:chOff x="0" y="0"/>
          <a:chExt cx="0" cy="0"/>
        </a:xfrm>
      </p:grpSpPr>
      <p:sp>
        <p:nvSpPr>
          <p:cNvPr id="2659" name="Google Shape;2659;g3698e9380a5_0_3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0" name="Google Shape;2660;g3698e9380a5_0_3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3" name="Shape 2663"/>
        <p:cNvGrpSpPr/>
        <p:nvPr/>
      </p:nvGrpSpPr>
      <p:grpSpPr>
        <a:xfrm>
          <a:off x="0" y="0"/>
          <a:ext cx="0" cy="0"/>
          <a:chOff x="0" y="0"/>
          <a:chExt cx="0" cy="0"/>
        </a:xfrm>
      </p:grpSpPr>
      <p:sp>
        <p:nvSpPr>
          <p:cNvPr id="2664" name="Google Shape;2664;g3698e9380a5_0_3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5" name="Google Shape;2665;g3698e9380a5_0_3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9" name="Shape 2669"/>
        <p:cNvGrpSpPr/>
        <p:nvPr/>
      </p:nvGrpSpPr>
      <p:grpSpPr>
        <a:xfrm>
          <a:off x="0" y="0"/>
          <a:ext cx="0" cy="0"/>
          <a:chOff x="0" y="0"/>
          <a:chExt cx="0" cy="0"/>
        </a:xfrm>
      </p:grpSpPr>
      <p:sp>
        <p:nvSpPr>
          <p:cNvPr id="2670" name="Google Shape;2670;g3698e9380a5_0_3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1" name="Google Shape;2671;g3698e9380a5_0_3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6" name="Shape 2676"/>
        <p:cNvGrpSpPr/>
        <p:nvPr/>
      </p:nvGrpSpPr>
      <p:grpSpPr>
        <a:xfrm>
          <a:off x="0" y="0"/>
          <a:ext cx="0" cy="0"/>
          <a:chOff x="0" y="0"/>
          <a:chExt cx="0" cy="0"/>
        </a:xfrm>
      </p:grpSpPr>
      <p:sp>
        <p:nvSpPr>
          <p:cNvPr id="2677" name="Google Shape;2677;g3698e9380a5_0_3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8" name="Google Shape;2678;g3698e9380a5_0_3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g3698e9380a5_0_3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4" name="Google Shape;2684;g3698e9380a5_0_3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3698e9380a5_0_3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3698e9380a5_0_3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0" name="Shape 2700"/>
        <p:cNvGrpSpPr/>
        <p:nvPr/>
      </p:nvGrpSpPr>
      <p:grpSpPr>
        <a:xfrm>
          <a:off x="0" y="0"/>
          <a:ext cx="0" cy="0"/>
          <a:chOff x="0" y="0"/>
          <a:chExt cx="0" cy="0"/>
        </a:xfrm>
      </p:grpSpPr>
      <p:sp>
        <p:nvSpPr>
          <p:cNvPr id="2701" name="Google Shape;2701;g3698e9380a5_0_3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2" name="Google Shape;2702;g3698e9380a5_0_3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5" name="Shape 2715"/>
        <p:cNvGrpSpPr/>
        <p:nvPr/>
      </p:nvGrpSpPr>
      <p:grpSpPr>
        <a:xfrm>
          <a:off x="0" y="0"/>
          <a:ext cx="0" cy="0"/>
          <a:chOff x="0" y="0"/>
          <a:chExt cx="0" cy="0"/>
        </a:xfrm>
      </p:grpSpPr>
      <p:sp>
        <p:nvSpPr>
          <p:cNvPr id="2716" name="Google Shape;2716;g3698e9380a5_0_3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7" name="Google Shape;2717;g3698e9380a5_0_3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3698e9380a5_0_3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3698e9380a5_0_3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3698e9380a5_0_3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3698e9380a5_0_3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3698e9380a5_0_1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3698e9380a5_0_1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6" name="Shape 2746"/>
        <p:cNvGrpSpPr/>
        <p:nvPr/>
      </p:nvGrpSpPr>
      <p:grpSpPr>
        <a:xfrm>
          <a:off x="0" y="0"/>
          <a:ext cx="0" cy="0"/>
          <a:chOff x="0" y="0"/>
          <a:chExt cx="0" cy="0"/>
        </a:xfrm>
      </p:grpSpPr>
      <p:sp>
        <p:nvSpPr>
          <p:cNvPr id="2747" name="Google Shape;2747;g3698e9380a5_0_3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8" name="Google Shape;2748;g3698e9380a5_0_3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6" name="Shape 2756"/>
        <p:cNvGrpSpPr/>
        <p:nvPr/>
      </p:nvGrpSpPr>
      <p:grpSpPr>
        <a:xfrm>
          <a:off x="0" y="0"/>
          <a:ext cx="0" cy="0"/>
          <a:chOff x="0" y="0"/>
          <a:chExt cx="0" cy="0"/>
        </a:xfrm>
      </p:grpSpPr>
      <p:sp>
        <p:nvSpPr>
          <p:cNvPr id="2757" name="Google Shape;2757;g3698e9380a5_0_3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3698e9380a5_0_3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3" name="Shape 2763"/>
        <p:cNvGrpSpPr/>
        <p:nvPr/>
      </p:nvGrpSpPr>
      <p:grpSpPr>
        <a:xfrm>
          <a:off x="0" y="0"/>
          <a:ext cx="0" cy="0"/>
          <a:chOff x="0" y="0"/>
          <a:chExt cx="0" cy="0"/>
        </a:xfrm>
      </p:grpSpPr>
      <p:sp>
        <p:nvSpPr>
          <p:cNvPr id="2764" name="Google Shape;2764;g3698e9380a5_0_3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5" name="Google Shape;2765;g3698e9380a5_0_3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0" name="Shape 2770"/>
        <p:cNvGrpSpPr/>
        <p:nvPr/>
      </p:nvGrpSpPr>
      <p:grpSpPr>
        <a:xfrm>
          <a:off x="0" y="0"/>
          <a:ext cx="0" cy="0"/>
          <a:chOff x="0" y="0"/>
          <a:chExt cx="0" cy="0"/>
        </a:xfrm>
      </p:grpSpPr>
      <p:sp>
        <p:nvSpPr>
          <p:cNvPr id="2771" name="Google Shape;2771;g3698e9380a5_0_3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2" name="Google Shape;2772;g3698e9380a5_0_3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7" name="Shape 2777"/>
        <p:cNvGrpSpPr/>
        <p:nvPr/>
      </p:nvGrpSpPr>
      <p:grpSpPr>
        <a:xfrm>
          <a:off x="0" y="0"/>
          <a:ext cx="0" cy="0"/>
          <a:chOff x="0" y="0"/>
          <a:chExt cx="0" cy="0"/>
        </a:xfrm>
      </p:grpSpPr>
      <p:sp>
        <p:nvSpPr>
          <p:cNvPr id="2778" name="Google Shape;2778;g3698e9380a5_0_39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3698e9380a5_0_3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g3698e9380a5_0_3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3698e9380a5_0_3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5" name="Shape 2795"/>
        <p:cNvGrpSpPr/>
        <p:nvPr/>
      </p:nvGrpSpPr>
      <p:grpSpPr>
        <a:xfrm>
          <a:off x="0" y="0"/>
          <a:ext cx="0" cy="0"/>
          <a:chOff x="0" y="0"/>
          <a:chExt cx="0" cy="0"/>
        </a:xfrm>
      </p:grpSpPr>
      <p:sp>
        <p:nvSpPr>
          <p:cNvPr id="2796" name="Google Shape;2796;g3698e9380a5_0_3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7" name="Google Shape;2797;g3698e9380a5_0_3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3698e9380a5_0_3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3698e9380a5_0_3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5" name="Shape 2815"/>
        <p:cNvGrpSpPr/>
        <p:nvPr/>
      </p:nvGrpSpPr>
      <p:grpSpPr>
        <a:xfrm>
          <a:off x="0" y="0"/>
          <a:ext cx="0" cy="0"/>
          <a:chOff x="0" y="0"/>
          <a:chExt cx="0" cy="0"/>
        </a:xfrm>
      </p:grpSpPr>
      <p:sp>
        <p:nvSpPr>
          <p:cNvPr id="2816" name="Google Shape;2816;g3698e9380a5_0_3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7" name="Google Shape;2817;g3698e9380a5_0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3" name="Shape 2823"/>
        <p:cNvGrpSpPr/>
        <p:nvPr/>
      </p:nvGrpSpPr>
      <p:grpSpPr>
        <a:xfrm>
          <a:off x="0" y="0"/>
          <a:ext cx="0" cy="0"/>
          <a:chOff x="0" y="0"/>
          <a:chExt cx="0" cy="0"/>
        </a:xfrm>
      </p:grpSpPr>
      <p:sp>
        <p:nvSpPr>
          <p:cNvPr id="2824" name="Google Shape;2824;g3698e9380a5_0_3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5" name="Google Shape;2825;g3698e9380a5_0_3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g3698e9380a5_0_1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7" name="Google Shape;2207;g3698e9380a5_0_1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3" name="Shape 2833"/>
        <p:cNvGrpSpPr/>
        <p:nvPr/>
      </p:nvGrpSpPr>
      <p:grpSpPr>
        <a:xfrm>
          <a:off x="0" y="0"/>
          <a:ext cx="0" cy="0"/>
          <a:chOff x="0" y="0"/>
          <a:chExt cx="0" cy="0"/>
        </a:xfrm>
      </p:grpSpPr>
      <p:sp>
        <p:nvSpPr>
          <p:cNvPr id="2834" name="Google Shape;2834;g3698e9380a5_0_3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5" name="Google Shape;2835;g3698e9380a5_0_3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3698e9380a5_0_4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3698e9380a5_0_4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3698e9380a5_0_4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3698e9380a5_0_4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0" name="Shape 2860"/>
        <p:cNvGrpSpPr/>
        <p:nvPr/>
      </p:nvGrpSpPr>
      <p:grpSpPr>
        <a:xfrm>
          <a:off x="0" y="0"/>
          <a:ext cx="0" cy="0"/>
          <a:chOff x="0" y="0"/>
          <a:chExt cx="0" cy="0"/>
        </a:xfrm>
      </p:grpSpPr>
      <p:sp>
        <p:nvSpPr>
          <p:cNvPr id="2861" name="Google Shape;2861;g3698e9380a5_0_4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2" name="Google Shape;2862;g3698e9380a5_0_4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1" name="Shape 2871"/>
        <p:cNvGrpSpPr/>
        <p:nvPr/>
      </p:nvGrpSpPr>
      <p:grpSpPr>
        <a:xfrm>
          <a:off x="0" y="0"/>
          <a:ext cx="0" cy="0"/>
          <a:chOff x="0" y="0"/>
          <a:chExt cx="0" cy="0"/>
        </a:xfrm>
      </p:grpSpPr>
      <p:sp>
        <p:nvSpPr>
          <p:cNvPr id="2872" name="Google Shape;2872;g3698e9380a5_0_4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3" name="Google Shape;2873;g3698e9380a5_0_4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2" name="Shape 2882"/>
        <p:cNvGrpSpPr/>
        <p:nvPr/>
      </p:nvGrpSpPr>
      <p:grpSpPr>
        <a:xfrm>
          <a:off x="0" y="0"/>
          <a:ext cx="0" cy="0"/>
          <a:chOff x="0" y="0"/>
          <a:chExt cx="0" cy="0"/>
        </a:xfrm>
      </p:grpSpPr>
      <p:sp>
        <p:nvSpPr>
          <p:cNvPr id="2883" name="Google Shape;2883;g3698e9380a5_0_4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4" name="Google Shape;2884;g3698e9380a5_0_4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3698e9380a5_0_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5" name="Google Shape;2895;g3698e9380a5_0_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4" name="Shape 2904"/>
        <p:cNvGrpSpPr/>
        <p:nvPr/>
      </p:nvGrpSpPr>
      <p:grpSpPr>
        <a:xfrm>
          <a:off x="0" y="0"/>
          <a:ext cx="0" cy="0"/>
          <a:chOff x="0" y="0"/>
          <a:chExt cx="0" cy="0"/>
        </a:xfrm>
      </p:grpSpPr>
      <p:sp>
        <p:nvSpPr>
          <p:cNvPr id="2905" name="Google Shape;2905;g3698e9380a5_0_4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3698e9380a5_0_4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3" name="Shape 2913"/>
        <p:cNvGrpSpPr/>
        <p:nvPr/>
      </p:nvGrpSpPr>
      <p:grpSpPr>
        <a:xfrm>
          <a:off x="0" y="0"/>
          <a:ext cx="0" cy="0"/>
          <a:chOff x="0" y="0"/>
          <a:chExt cx="0" cy="0"/>
        </a:xfrm>
      </p:grpSpPr>
      <p:sp>
        <p:nvSpPr>
          <p:cNvPr id="2914" name="Google Shape;2914;g3698e9380a5_0_4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5" name="Google Shape;2915;g3698e9380a5_0_4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2" name="Shape 2922"/>
        <p:cNvGrpSpPr/>
        <p:nvPr/>
      </p:nvGrpSpPr>
      <p:grpSpPr>
        <a:xfrm>
          <a:off x="0" y="0"/>
          <a:ext cx="0" cy="0"/>
          <a:chOff x="0" y="0"/>
          <a:chExt cx="0" cy="0"/>
        </a:xfrm>
      </p:grpSpPr>
      <p:sp>
        <p:nvSpPr>
          <p:cNvPr id="2923" name="Google Shape;2923;g3698e9380a5_0_4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4" name="Google Shape;2924;g3698e9380a5_0_4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3698e9380a5_0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3698e9380a5_0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3698e9380a5_0_40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0" name="Google Shape;2930;g3698e9380a5_0_4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5" name="Shape 2935"/>
        <p:cNvGrpSpPr/>
        <p:nvPr/>
      </p:nvGrpSpPr>
      <p:grpSpPr>
        <a:xfrm>
          <a:off x="0" y="0"/>
          <a:ext cx="0" cy="0"/>
          <a:chOff x="0" y="0"/>
          <a:chExt cx="0" cy="0"/>
        </a:xfrm>
      </p:grpSpPr>
      <p:sp>
        <p:nvSpPr>
          <p:cNvPr id="2936" name="Google Shape;2936;g3698e9380a5_0_4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7" name="Google Shape;2937;g3698e9380a5_0_4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2" name="Shape 2942"/>
        <p:cNvGrpSpPr/>
        <p:nvPr/>
      </p:nvGrpSpPr>
      <p:grpSpPr>
        <a:xfrm>
          <a:off x="0" y="0"/>
          <a:ext cx="0" cy="0"/>
          <a:chOff x="0" y="0"/>
          <a:chExt cx="0" cy="0"/>
        </a:xfrm>
      </p:grpSpPr>
      <p:sp>
        <p:nvSpPr>
          <p:cNvPr id="2943" name="Google Shape;2943;g3698e9380a5_0_4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4" name="Google Shape;2944;g3698e9380a5_0_4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9" name="Shape 2949"/>
        <p:cNvGrpSpPr/>
        <p:nvPr/>
      </p:nvGrpSpPr>
      <p:grpSpPr>
        <a:xfrm>
          <a:off x="0" y="0"/>
          <a:ext cx="0" cy="0"/>
          <a:chOff x="0" y="0"/>
          <a:chExt cx="0" cy="0"/>
        </a:xfrm>
      </p:grpSpPr>
      <p:sp>
        <p:nvSpPr>
          <p:cNvPr id="2950" name="Google Shape;2950;g3698e9380a5_0_4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1" name="Google Shape;2951;g3698e9380a5_0_4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6" name="Shape 2956"/>
        <p:cNvGrpSpPr/>
        <p:nvPr/>
      </p:nvGrpSpPr>
      <p:grpSpPr>
        <a:xfrm>
          <a:off x="0" y="0"/>
          <a:ext cx="0" cy="0"/>
          <a:chOff x="0" y="0"/>
          <a:chExt cx="0" cy="0"/>
        </a:xfrm>
      </p:grpSpPr>
      <p:sp>
        <p:nvSpPr>
          <p:cNvPr id="2957" name="Google Shape;2957;g3698e9380a5_0_4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8" name="Google Shape;2958;g3698e9380a5_0_4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5" name="Shape 2965"/>
        <p:cNvGrpSpPr/>
        <p:nvPr/>
      </p:nvGrpSpPr>
      <p:grpSpPr>
        <a:xfrm>
          <a:off x="0" y="0"/>
          <a:ext cx="0" cy="0"/>
          <a:chOff x="0" y="0"/>
          <a:chExt cx="0" cy="0"/>
        </a:xfrm>
      </p:grpSpPr>
      <p:sp>
        <p:nvSpPr>
          <p:cNvPr id="2966" name="Google Shape;2966;g3698e9380a5_0_4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7" name="Google Shape;2967;g3698e9380a5_0_4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1" name="Shape 2971"/>
        <p:cNvGrpSpPr/>
        <p:nvPr/>
      </p:nvGrpSpPr>
      <p:grpSpPr>
        <a:xfrm>
          <a:off x="0" y="0"/>
          <a:ext cx="0" cy="0"/>
          <a:chOff x="0" y="0"/>
          <a:chExt cx="0" cy="0"/>
        </a:xfrm>
      </p:grpSpPr>
      <p:sp>
        <p:nvSpPr>
          <p:cNvPr id="2972" name="Google Shape;2972;g3698e9380a5_0_4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3" name="Google Shape;2973;g3698e9380a5_0_4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6" name="Shape 2976"/>
        <p:cNvGrpSpPr/>
        <p:nvPr/>
      </p:nvGrpSpPr>
      <p:grpSpPr>
        <a:xfrm>
          <a:off x="0" y="0"/>
          <a:ext cx="0" cy="0"/>
          <a:chOff x="0" y="0"/>
          <a:chExt cx="0" cy="0"/>
        </a:xfrm>
      </p:grpSpPr>
      <p:sp>
        <p:nvSpPr>
          <p:cNvPr id="2977" name="Google Shape;2977;g3698e9380a5_0_4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8" name="Google Shape;2978;g3698e9380a5_0_4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g3698e9380a5_0_4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6" name="Google Shape;2986;g3698e9380a5_0_4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6" name="Shape 2996"/>
        <p:cNvGrpSpPr/>
        <p:nvPr/>
      </p:nvGrpSpPr>
      <p:grpSpPr>
        <a:xfrm>
          <a:off x="0" y="0"/>
          <a:ext cx="0" cy="0"/>
          <a:chOff x="0" y="0"/>
          <a:chExt cx="0" cy="0"/>
        </a:xfrm>
      </p:grpSpPr>
      <p:sp>
        <p:nvSpPr>
          <p:cNvPr id="2997" name="Google Shape;2997;g3698e9380a5_0_4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8" name="Google Shape;2998;g3698e9380a5_0_4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46.png"/><Relationship Id="rId4"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5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58.png"/><Relationship Id="rId4" Type="http://schemas.openxmlformats.org/officeDocument/2006/relationships/image" Target="../media/image4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4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4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2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4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6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65.png"/><Relationship Id="rId4" Type="http://schemas.openxmlformats.org/officeDocument/2006/relationships/image" Target="../media/image6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64.png"/><Relationship Id="rId4" Type="http://schemas.openxmlformats.org/officeDocument/2006/relationships/image" Target="../media/image31.png"/><Relationship Id="rId5" Type="http://schemas.openxmlformats.org/officeDocument/2006/relationships/image" Target="../media/image7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9.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9.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 Id="rId3" Type="http://schemas.openxmlformats.org/officeDocument/2006/relationships/image" Target="../media/image8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2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2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 Id="rId3" Type="http://schemas.openxmlformats.org/officeDocument/2006/relationships/image" Target="../media/image2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3.png"/><Relationship Id="rId4" Type="http://schemas.openxmlformats.org/officeDocument/2006/relationships/image" Target="../media/image4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 Id="rId3" Type="http://schemas.openxmlformats.org/officeDocument/2006/relationships/image" Target="../media/image9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39.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4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1.png"/><Relationship Id="rId3" Type="http://schemas.openxmlformats.org/officeDocument/2006/relationships/image" Target="../media/image4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46.png"/><Relationship Id="rId4"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58.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58.png"/><Relationship Id="rId4" Type="http://schemas.openxmlformats.org/officeDocument/2006/relationships/image" Target="../media/image49.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4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20.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49.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20.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46.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 Id="rId3" Type="http://schemas.openxmlformats.org/officeDocument/2006/relationships/image" Target="../media/image63.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65.png"/><Relationship Id="rId4" Type="http://schemas.openxmlformats.org/officeDocument/2006/relationships/image" Target="../media/image64.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64.png"/><Relationship Id="rId4" Type="http://schemas.openxmlformats.org/officeDocument/2006/relationships/image" Target="../media/image31.png"/><Relationship Id="rId5" Type="http://schemas.openxmlformats.org/officeDocument/2006/relationships/image" Target="../media/image70.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6.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8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3.png"/><Relationship Id="rId4" Type="http://schemas.openxmlformats.org/officeDocument/2006/relationships/image" Target="../media/image4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9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3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4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4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46.png"/><Relationship Id="rId4"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5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58.png"/><Relationship Id="rId4" Type="http://schemas.openxmlformats.org/officeDocument/2006/relationships/image" Target="../media/image4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4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4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1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6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65.png"/><Relationship Id="rId4" Type="http://schemas.openxmlformats.org/officeDocument/2006/relationships/image" Target="../media/image6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64.png"/><Relationship Id="rId4" Type="http://schemas.openxmlformats.org/officeDocument/2006/relationships/image" Target="../media/image31.png"/><Relationship Id="rId5" Type="http://schemas.openxmlformats.org/officeDocument/2006/relationships/image" Target="../media/image7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8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 Id="rId3" Type="http://schemas.openxmlformats.org/officeDocument/2006/relationships/image" Target="../media/image2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2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2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3.png"/><Relationship Id="rId4" Type="http://schemas.openxmlformats.org/officeDocument/2006/relationships/image" Target="../media/image4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9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3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0.png"/><Relationship Id="rId4" Type="http://schemas.openxmlformats.org/officeDocument/2006/relationships/image" Target="../media/image47.png"/><Relationship Id="rId5" Type="http://schemas.openxmlformats.org/officeDocument/2006/relationships/image" Target="../media/image4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 Id="rId3" Type="http://schemas.openxmlformats.org/officeDocument/2006/relationships/image" Target="../media/image4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CUSTOM_1">
    <p:bg>
      <p:bgPr>
        <a:solidFill>
          <a:srgbClr val="007153"/>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309450" y="1992575"/>
            <a:ext cx="8525100" cy="44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5000"/>
              <a:buNone/>
              <a:defRPr sz="5000">
                <a:solidFill>
                  <a:schemeClr val="lt1"/>
                </a:solidFill>
              </a:defRPr>
            </a:lvl1pPr>
            <a:lvl2pPr lvl="1" rtl="0" algn="ctr">
              <a:spcBef>
                <a:spcPts val="0"/>
              </a:spcBef>
              <a:spcAft>
                <a:spcPts val="0"/>
              </a:spcAft>
              <a:buClr>
                <a:schemeClr val="lt1"/>
              </a:buClr>
              <a:buSzPts val="5000"/>
              <a:buNone/>
              <a:defRPr sz="5000">
                <a:solidFill>
                  <a:schemeClr val="lt1"/>
                </a:solidFill>
              </a:defRPr>
            </a:lvl2pPr>
            <a:lvl3pPr lvl="2" rtl="0" algn="ctr">
              <a:spcBef>
                <a:spcPts val="0"/>
              </a:spcBef>
              <a:spcAft>
                <a:spcPts val="0"/>
              </a:spcAft>
              <a:buClr>
                <a:schemeClr val="lt1"/>
              </a:buClr>
              <a:buSzPts val="5000"/>
              <a:buNone/>
              <a:defRPr sz="5000">
                <a:solidFill>
                  <a:schemeClr val="lt1"/>
                </a:solidFill>
              </a:defRPr>
            </a:lvl3pPr>
            <a:lvl4pPr lvl="3" rtl="0" algn="ctr">
              <a:spcBef>
                <a:spcPts val="0"/>
              </a:spcBef>
              <a:spcAft>
                <a:spcPts val="0"/>
              </a:spcAft>
              <a:buClr>
                <a:schemeClr val="lt1"/>
              </a:buClr>
              <a:buSzPts val="5000"/>
              <a:buNone/>
              <a:defRPr sz="5000">
                <a:solidFill>
                  <a:schemeClr val="lt1"/>
                </a:solidFill>
              </a:defRPr>
            </a:lvl4pPr>
            <a:lvl5pPr lvl="4" rtl="0" algn="ctr">
              <a:spcBef>
                <a:spcPts val="0"/>
              </a:spcBef>
              <a:spcAft>
                <a:spcPts val="0"/>
              </a:spcAft>
              <a:buClr>
                <a:schemeClr val="lt1"/>
              </a:buClr>
              <a:buSzPts val="5000"/>
              <a:buNone/>
              <a:defRPr sz="5000">
                <a:solidFill>
                  <a:schemeClr val="lt1"/>
                </a:solidFill>
              </a:defRPr>
            </a:lvl5pPr>
            <a:lvl6pPr lvl="5" rtl="0" algn="ctr">
              <a:spcBef>
                <a:spcPts val="0"/>
              </a:spcBef>
              <a:spcAft>
                <a:spcPts val="0"/>
              </a:spcAft>
              <a:buClr>
                <a:schemeClr val="lt1"/>
              </a:buClr>
              <a:buSzPts val="5000"/>
              <a:buNone/>
              <a:defRPr sz="5000">
                <a:solidFill>
                  <a:schemeClr val="lt1"/>
                </a:solidFill>
              </a:defRPr>
            </a:lvl6pPr>
            <a:lvl7pPr lvl="6" rtl="0" algn="ctr">
              <a:spcBef>
                <a:spcPts val="0"/>
              </a:spcBef>
              <a:spcAft>
                <a:spcPts val="0"/>
              </a:spcAft>
              <a:buClr>
                <a:schemeClr val="lt1"/>
              </a:buClr>
              <a:buSzPts val="5000"/>
              <a:buNone/>
              <a:defRPr sz="5000">
                <a:solidFill>
                  <a:schemeClr val="lt1"/>
                </a:solidFill>
              </a:defRPr>
            </a:lvl7pPr>
            <a:lvl8pPr lvl="7" rtl="0" algn="ctr">
              <a:spcBef>
                <a:spcPts val="0"/>
              </a:spcBef>
              <a:spcAft>
                <a:spcPts val="0"/>
              </a:spcAft>
              <a:buClr>
                <a:schemeClr val="lt1"/>
              </a:buClr>
              <a:buSzPts val="5000"/>
              <a:buNone/>
              <a:defRPr sz="5000">
                <a:solidFill>
                  <a:schemeClr val="lt1"/>
                </a:solidFill>
              </a:defRPr>
            </a:lvl8pPr>
            <a:lvl9pPr lvl="8" rtl="0" algn="ctr">
              <a:spcBef>
                <a:spcPts val="0"/>
              </a:spcBef>
              <a:spcAft>
                <a:spcPts val="0"/>
              </a:spcAft>
              <a:buClr>
                <a:schemeClr val="lt1"/>
              </a:buClr>
              <a:buSzPts val="5000"/>
              <a:buNone/>
              <a:defRPr sz="5000">
                <a:solidFill>
                  <a:schemeClr val="lt1"/>
                </a:solidFill>
              </a:defRPr>
            </a:lvl9pPr>
          </a:lstStyle>
          <a:p/>
        </p:txBody>
      </p:sp>
      <p:sp>
        <p:nvSpPr>
          <p:cNvPr id="11" name="Google Shape;11;p2"/>
          <p:cNvSpPr txBox="1"/>
          <p:nvPr>
            <p:ph idx="1" type="subTitle"/>
          </p:nvPr>
        </p:nvSpPr>
        <p:spPr>
          <a:xfrm>
            <a:off x="309450" y="2581525"/>
            <a:ext cx="85251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2500"/>
              <a:buNone/>
              <a:defRPr sz="2500">
                <a:solidFill>
                  <a:schemeClr val="lt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pic>
        <p:nvPicPr>
          <p:cNvPr id="12" name="Google Shape;12;p2"/>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CUSTOM_1_1_1_1">
    <p:bg>
      <p:bgPr>
        <a:solidFill>
          <a:srgbClr val="8427C9"/>
        </a:solidFill>
      </p:bgPr>
    </p:bg>
    <p:spTree>
      <p:nvGrpSpPr>
        <p:cNvPr id="45" name="Shape 45"/>
        <p:cNvGrpSpPr/>
        <p:nvPr/>
      </p:nvGrpSpPr>
      <p:grpSpPr>
        <a:xfrm>
          <a:off x="0" y="0"/>
          <a:ext cx="0" cy="0"/>
          <a:chOff x="0" y="0"/>
          <a:chExt cx="0" cy="0"/>
        </a:xfrm>
      </p:grpSpPr>
      <p:sp>
        <p:nvSpPr>
          <p:cNvPr id="46" name="Google Shape;46;p11"/>
          <p:cNvSpPr txBox="1"/>
          <p:nvPr>
            <p:ph type="title"/>
          </p:nvPr>
        </p:nvSpPr>
        <p:spPr>
          <a:xfrm>
            <a:off x="3904500" y="1281938"/>
            <a:ext cx="4930200" cy="1851900"/>
          </a:xfrm>
          <a:prstGeom prst="rect">
            <a:avLst/>
          </a:prstGeom>
        </p:spPr>
        <p:txBody>
          <a:bodyPr anchorCtr="0" anchor="ctr" bIns="91425" lIns="91425" spcFirstLastPara="1" rIns="91425" wrap="square" tIns="91425">
            <a:noAutofit/>
          </a:bodyPr>
          <a:lstStyle>
            <a:lvl1pPr lvl="0" rtl="0">
              <a:spcBef>
                <a:spcPts val="1000"/>
              </a:spcBef>
              <a:spcAft>
                <a:spcPts val="0"/>
              </a:spcAft>
              <a:buClr>
                <a:schemeClr val="lt1"/>
              </a:buClr>
              <a:buSzPts val="5000"/>
              <a:buNone/>
              <a:defRPr sz="5000">
                <a:solidFill>
                  <a:schemeClr val="lt1"/>
                </a:solidFill>
              </a:defRPr>
            </a:lvl1pPr>
            <a:lvl2pPr lvl="1" rtl="0">
              <a:spcBef>
                <a:spcPts val="1000"/>
              </a:spcBef>
              <a:spcAft>
                <a:spcPts val="0"/>
              </a:spcAft>
              <a:buClr>
                <a:schemeClr val="lt1"/>
              </a:buClr>
              <a:buSzPts val="5000"/>
              <a:buNone/>
              <a:defRPr sz="5000">
                <a:solidFill>
                  <a:schemeClr val="lt1"/>
                </a:solidFill>
              </a:defRPr>
            </a:lvl2pPr>
            <a:lvl3pPr lvl="2" rtl="0">
              <a:spcBef>
                <a:spcPts val="1000"/>
              </a:spcBef>
              <a:spcAft>
                <a:spcPts val="0"/>
              </a:spcAft>
              <a:buClr>
                <a:schemeClr val="lt1"/>
              </a:buClr>
              <a:buSzPts val="5000"/>
              <a:buNone/>
              <a:defRPr sz="5000">
                <a:solidFill>
                  <a:schemeClr val="lt1"/>
                </a:solidFill>
              </a:defRPr>
            </a:lvl3pPr>
            <a:lvl4pPr lvl="3" rtl="0">
              <a:spcBef>
                <a:spcPts val="1000"/>
              </a:spcBef>
              <a:spcAft>
                <a:spcPts val="0"/>
              </a:spcAft>
              <a:buClr>
                <a:schemeClr val="lt1"/>
              </a:buClr>
              <a:buSzPts val="5000"/>
              <a:buNone/>
              <a:defRPr sz="5000">
                <a:solidFill>
                  <a:schemeClr val="lt1"/>
                </a:solidFill>
              </a:defRPr>
            </a:lvl4pPr>
            <a:lvl5pPr lvl="4" rtl="0">
              <a:spcBef>
                <a:spcPts val="1000"/>
              </a:spcBef>
              <a:spcAft>
                <a:spcPts val="0"/>
              </a:spcAft>
              <a:buClr>
                <a:schemeClr val="lt1"/>
              </a:buClr>
              <a:buSzPts val="5000"/>
              <a:buNone/>
              <a:defRPr sz="5000">
                <a:solidFill>
                  <a:schemeClr val="lt1"/>
                </a:solidFill>
              </a:defRPr>
            </a:lvl5pPr>
            <a:lvl6pPr lvl="5" rtl="0">
              <a:spcBef>
                <a:spcPts val="1000"/>
              </a:spcBef>
              <a:spcAft>
                <a:spcPts val="0"/>
              </a:spcAft>
              <a:buClr>
                <a:schemeClr val="lt1"/>
              </a:buClr>
              <a:buSzPts val="5000"/>
              <a:buNone/>
              <a:defRPr sz="5000">
                <a:solidFill>
                  <a:schemeClr val="lt1"/>
                </a:solidFill>
              </a:defRPr>
            </a:lvl6pPr>
            <a:lvl7pPr lvl="6" rtl="0">
              <a:spcBef>
                <a:spcPts val="1000"/>
              </a:spcBef>
              <a:spcAft>
                <a:spcPts val="0"/>
              </a:spcAft>
              <a:buClr>
                <a:schemeClr val="lt1"/>
              </a:buClr>
              <a:buSzPts val="5000"/>
              <a:buNone/>
              <a:defRPr sz="5000">
                <a:solidFill>
                  <a:schemeClr val="lt1"/>
                </a:solidFill>
              </a:defRPr>
            </a:lvl7pPr>
            <a:lvl8pPr lvl="7" rtl="0">
              <a:spcBef>
                <a:spcPts val="1000"/>
              </a:spcBef>
              <a:spcAft>
                <a:spcPts val="0"/>
              </a:spcAft>
              <a:buClr>
                <a:schemeClr val="lt1"/>
              </a:buClr>
              <a:buSzPts val="5000"/>
              <a:buNone/>
              <a:defRPr sz="5000">
                <a:solidFill>
                  <a:schemeClr val="lt1"/>
                </a:solidFill>
              </a:defRPr>
            </a:lvl8pPr>
            <a:lvl9pPr lvl="8" rtl="0">
              <a:spcBef>
                <a:spcPts val="1000"/>
              </a:spcBef>
              <a:spcAft>
                <a:spcPts val="0"/>
              </a:spcAft>
              <a:buClr>
                <a:schemeClr val="lt1"/>
              </a:buClr>
              <a:buSzPts val="5000"/>
              <a:buNone/>
              <a:defRPr sz="5000">
                <a:solidFill>
                  <a:schemeClr val="lt1"/>
                </a:solidFill>
              </a:defRPr>
            </a:lvl9pPr>
          </a:lstStyle>
          <a:p/>
        </p:txBody>
      </p:sp>
      <p:sp>
        <p:nvSpPr>
          <p:cNvPr id="47" name="Google Shape;47;p11"/>
          <p:cNvSpPr txBox="1"/>
          <p:nvPr>
            <p:ph idx="1" type="subTitle"/>
          </p:nvPr>
        </p:nvSpPr>
        <p:spPr>
          <a:xfrm>
            <a:off x="3904500" y="3292163"/>
            <a:ext cx="4930200" cy="569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pic>
        <p:nvPicPr>
          <p:cNvPr id="48" name="Google Shape;48;p11"/>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ext">
  <p:cSld name="CUSTOM_37">
    <p:bg>
      <p:bgPr>
        <a:solidFill>
          <a:schemeClr val="lt1"/>
        </a:solidFill>
      </p:bgPr>
    </p:bg>
    <p:spTree>
      <p:nvGrpSpPr>
        <p:cNvPr id="1072" name="Shape 1072"/>
        <p:cNvGrpSpPr/>
        <p:nvPr/>
      </p:nvGrpSpPr>
      <p:grpSpPr>
        <a:xfrm>
          <a:off x="0" y="0"/>
          <a:ext cx="0" cy="0"/>
          <a:chOff x="0" y="0"/>
          <a:chExt cx="0" cy="0"/>
        </a:xfrm>
      </p:grpSpPr>
      <p:sp>
        <p:nvSpPr>
          <p:cNvPr id="1073" name="Google Shape;1073;p103"/>
          <p:cNvSpPr/>
          <p:nvPr/>
        </p:nvSpPr>
        <p:spPr>
          <a:xfrm flipH="1">
            <a:off x="926400" y="765550"/>
            <a:ext cx="8217600" cy="4149000"/>
          </a:xfrm>
          <a:prstGeom prst="round1Rect">
            <a:avLst>
              <a:gd fmla="val 16803"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4" name="Google Shape;1074;p103"/>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5" name="Google Shape;1075;p103"/>
          <p:cNvSpPr/>
          <p:nvPr/>
        </p:nvSpPr>
        <p:spPr>
          <a:xfrm flipH="1" rot="10800000">
            <a:off x="-27850" y="0"/>
            <a:ext cx="9171900" cy="869100"/>
          </a:xfrm>
          <a:prstGeom prst="round1Rect">
            <a:avLst>
              <a:gd fmla="val 50000"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6" name="Google Shape;1076;p103"/>
          <p:cNvSpPr/>
          <p:nvPr/>
        </p:nvSpPr>
        <p:spPr>
          <a:xfrm>
            <a:off x="-43500" y="3949250"/>
            <a:ext cx="7899000" cy="9654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77" name="Google Shape;1077;p103"/>
          <p:cNvPicPr preferRelativeResize="0"/>
          <p:nvPr/>
        </p:nvPicPr>
        <p:blipFill>
          <a:blip r:embed="rId2">
            <a:alphaModFix/>
          </a:blip>
          <a:stretch>
            <a:fillRect/>
          </a:stretch>
        </p:blipFill>
        <p:spPr>
          <a:xfrm>
            <a:off x="6718028" y="3683219"/>
            <a:ext cx="1061576" cy="1061576"/>
          </a:xfrm>
          <a:prstGeom prst="rect">
            <a:avLst/>
          </a:prstGeom>
          <a:noFill/>
          <a:ln>
            <a:noFill/>
          </a:ln>
        </p:spPr>
      </p:pic>
      <p:sp>
        <p:nvSpPr>
          <p:cNvPr id="1078" name="Google Shape;1078;p10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079" name="Google Shape;1079;p103"/>
          <p:cNvSpPr txBox="1"/>
          <p:nvPr>
            <p:ph type="title"/>
          </p:nvPr>
        </p:nvSpPr>
        <p:spPr>
          <a:xfrm>
            <a:off x="174625" y="79375"/>
            <a:ext cx="8140500" cy="7302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80" name="Google Shape;1080;p103"/>
          <p:cNvSpPr txBox="1"/>
          <p:nvPr>
            <p:ph idx="1" type="subTitle"/>
          </p:nvPr>
        </p:nvSpPr>
        <p:spPr>
          <a:xfrm>
            <a:off x="166700" y="4048125"/>
            <a:ext cx="6802500" cy="7848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081" name="Google Shape;1081;p103"/>
          <p:cNvSpPr txBox="1"/>
          <p:nvPr>
            <p:ph idx="2" type="body"/>
          </p:nvPr>
        </p:nvSpPr>
        <p:spPr>
          <a:xfrm>
            <a:off x="222250" y="1238250"/>
            <a:ext cx="8676600" cy="25797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ext">
  <p:cSld name="CUSTOM_6">
    <p:bg>
      <p:bgPr>
        <a:solidFill>
          <a:schemeClr val="accent4"/>
        </a:solidFill>
      </p:bgPr>
    </p:bg>
    <p:spTree>
      <p:nvGrpSpPr>
        <p:cNvPr id="1082" name="Shape 1082"/>
        <p:cNvGrpSpPr/>
        <p:nvPr/>
      </p:nvGrpSpPr>
      <p:grpSpPr>
        <a:xfrm>
          <a:off x="0" y="0"/>
          <a:ext cx="0" cy="0"/>
          <a:chOff x="0" y="0"/>
          <a:chExt cx="0" cy="0"/>
        </a:xfrm>
      </p:grpSpPr>
      <p:sp>
        <p:nvSpPr>
          <p:cNvPr id="1083" name="Google Shape;1083;p104"/>
          <p:cNvSpPr/>
          <p:nvPr/>
        </p:nvSpPr>
        <p:spPr>
          <a:xfrm flipH="1">
            <a:off x="926400" y="765550"/>
            <a:ext cx="8217600" cy="4149000"/>
          </a:xfrm>
          <a:prstGeom prst="round1Rect">
            <a:avLst>
              <a:gd fmla="val 16803" name="adj"/>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4" name="Google Shape;1084;p104"/>
          <p:cNvSpPr/>
          <p:nvPr/>
        </p:nvSpPr>
        <p:spPr>
          <a:xfrm flipH="1" rot="10800000">
            <a:off x="-27850" y="0"/>
            <a:ext cx="9171900" cy="869100"/>
          </a:xfrm>
          <a:prstGeom prst="round1Rect">
            <a:avLst>
              <a:gd fmla="val 50000" name="adj"/>
            </a:avLst>
          </a:prstGeom>
          <a:solidFill>
            <a:srgbClr val="E3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5" name="Google Shape;1085;p104"/>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6" name="Google Shape;1086;p104"/>
          <p:cNvSpPr txBox="1"/>
          <p:nvPr>
            <p:ph idx="1" type="body"/>
          </p:nvPr>
        </p:nvSpPr>
        <p:spPr>
          <a:xfrm>
            <a:off x="207600" y="1305650"/>
            <a:ext cx="8676600" cy="3357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087" name="Google Shape;1087;p104"/>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5"/>
              </a:buClr>
              <a:buSzPts val="3200"/>
              <a:buNone/>
              <a:defRPr b="1" sz="3200">
                <a:solidFill>
                  <a:schemeClr val="accent5"/>
                </a:solidFill>
              </a:defRPr>
            </a:lvl1pPr>
            <a:lvl2pPr lvl="1">
              <a:spcBef>
                <a:spcPts val="0"/>
              </a:spcBef>
              <a:spcAft>
                <a:spcPts val="0"/>
              </a:spcAft>
              <a:buClr>
                <a:schemeClr val="accent5"/>
              </a:buClr>
              <a:buSzPts val="3200"/>
              <a:buNone/>
              <a:defRPr b="1" sz="3200">
                <a:solidFill>
                  <a:schemeClr val="accent5"/>
                </a:solidFill>
              </a:defRPr>
            </a:lvl2pPr>
            <a:lvl3pPr lvl="2">
              <a:spcBef>
                <a:spcPts val="0"/>
              </a:spcBef>
              <a:spcAft>
                <a:spcPts val="0"/>
              </a:spcAft>
              <a:buClr>
                <a:schemeClr val="accent5"/>
              </a:buClr>
              <a:buSzPts val="3200"/>
              <a:buNone/>
              <a:defRPr b="1" sz="3200">
                <a:solidFill>
                  <a:schemeClr val="accent5"/>
                </a:solidFill>
              </a:defRPr>
            </a:lvl3pPr>
            <a:lvl4pPr lvl="3">
              <a:spcBef>
                <a:spcPts val="0"/>
              </a:spcBef>
              <a:spcAft>
                <a:spcPts val="0"/>
              </a:spcAft>
              <a:buClr>
                <a:schemeClr val="accent5"/>
              </a:buClr>
              <a:buSzPts val="3200"/>
              <a:buNone/>
              <a:defRPr b="1" sz="3200">
                <a:solidFill>
                  <a:schemeClr val="accent5"/>
                </a:solidFill>
              </a:defRPr>
            </a:lvl4pPr>
            <a:lvl5pPr lvl="4">
              <a:spcBef>
                <a:spcPts val="0"/>
              </a:spcBef>
              <a:spcAft>
                <a:spcPts val="0"/>
              </a:spcAft>
              <a:buClr>
                <a:schemeClr val="accent5"/>
              </a:buClr>
              <a:buSzPts val="3200"/>
              <a:buNone/>
              <a:defRPr b="1" sz="3200">
                <a:solidFill>
                  <a:schemeClr val="accent5"/>
                </a:solidFill>
              </a:defRPr>
            </a:lvl5pPr>
            <a:lvl6pPr lvl="5">
              <a:spcBef>
                <a:spcPts val="0"/>
              </a:spcBef>
              <a:spcAft>
                <a:spcPts val="0"/>
              </a:spcAft>
              <a:buClr>
                <a:schemeClr val="accent5"/>
              </a:buClr>
              <a:buSzPts val="3200"/>
              <a:buNone/>
              <a:defRPr b="1" sz="3200">
                <a:solidFill>
                  <a:schemeClr val="accent5"/>
                </a:solidFill>
              </a:defRPr>
            </a:lvl6pPr>
            <a:lvl7pPr lvl="6">
              <a:spcBef>
                <a:spcPts val="0"/>
              </a:spcBef>
              <a:spcAft>
                <a:spcPts val="0"/>
              </a:spcAft>
              <a:buClr>
                <a:schemeClr val="accent5"/>
              </a:buClr>
              <a:buSzPts val="3200"/>
              <a:buNone/>
              <a:defRPr b="1" sz="3200">
                <a:solidFill>
                  <a:schemeClr val="accent5"/>
                </a:solidFill>
              </a:defRPr>
            </a:lvl7pPr>
            <a:lvl8pPr lvl="7">
              <a:spcBef>
                <a:spcPts val="0"/>
              </a:spcBef>
              <a:spcAft>
                <a:spcPts val="0"/>
              </a:spcAft>
              <a:buClr>
                <a:schemeClr val="accent5"/>
              </a:buClr>
              <a:buSzPts val="3200"/>
              <a:buNone/>
              <a:defRPr b="1" sz="3200">
                <a:solidFill>
                  <a:schemeClr val="accent5"/>
                </a:solidFill>
              </a:defRPr>
            </a:lvl8pPr>
            <a:lvl9pPr lvl="8">
              <a:spcBef>
                <a:spcPts val="0"/>
              </a:spcBef>
              <a:spcAft>
                <a:spcPts val="0"/>
              </a:spcAft>
              <a:buClr>
                <a:schemeClr val="accent5"/>
              </a:buClr>
              <a:buSzPts val="3200"/>
              <a:buNone/>
              <a:defRPr b="1" sz="3200">
                <a:solidFill>
                  <a:schemeClr val="accent5"/>
                </a:solidFill>
              </a:defRPr>
            </a:lvl9pPr>
          </a:lstStyle>
          <a:p/>
        </p:txBody>
      </p:sp>
      <p:sp>
        <p:nvSpPr>
          <p:cNvPr id="1088" name="Google Shape;1088;p10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p:cSld name="CUSTOM_7">
    <p:bg>
      <p:bgPr>
        <a:solidFill>
          <a:schemeClr val="dk1"/>
        </a:solidFill>
      </p:bgPr>
    </p:bg>
    <p:spTree>
      <p:nvGrpSpPr>
        <p:cNvPr id="1089" name="Shape 1089"/>
        <p:cNvGrpSpPr/>
        <p:nvPr/>
      </p:nvGrpSpPr>
      <p:grpSpPr>
        <a:xfrm>
          <a:off x="0" y="0"/>
          <a:ext cx="0" cy="0"/>
          <a:chOff x="0" y="0"/>
          <a:chExt cx="0" cy="0"/>
        </a:xfrm>
      </p:grpSpPr>
      <p:sp>
        <p:nvSpPr>
          <p:cNvPr id="1090" name="Google Shape;1090;p105"/>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1" name="Google Shape;1091;p105"/>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2" name="Google Shape;1092;p105"/>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3" name="Google Shape;1093;p105"/>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4" name="Google Shape;1094;p105"/>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95" name="Google Shape;1095;p105"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1096" name="Google Shape;1096;p105"/>
          <p:cNvSpPr/>
          <p:nvPr/>
        </p:nvSpPr>
        <p:spPr>
          <a:xfrm>
            <a:off x="647755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7" name="Google Shape;1097;p105"/>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98" name="Google Shape;1098;p105"/>
          <p:cNvSpPr/>
          <p:nvPr/>
        </p:nvSpPr>
        <p:spPr>
          <a:xfrm>
            <a:off x="402175" y="318800"/>
            <a:ext cx="8359800" cy="44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99" name="Google Shape;1099;p105" title="Icons_Artboard 24.png"/>
          <p:cNvPicPr preferRelativeResize="0"/>
          <p:nvPr/>
        </p:nvPicPr>
        <p:blipFill>
          <a:blip r:embed="rId2">
            <a:alphaModFix/>
          </a:blip>
          <a:stretch>
            <a:fillRect/>
          </a:stretch>
        </p:blipFill>
        <p:spPr>
          <a:xfrm>
            <a:off x="8254247" y="3103264"/>
            <a:ext cx="1492726" cy="1491925"/>
          </a:xfrm>
          <a:prstGeom prst="rect">
            <a:avLst/>
          </a:prstGeom>
          <a:noFill/>
          <a:ln>
            <a:noFill/>
          </a:ln>
        </p:spPr>
      </p:pic>
      <p:pic>
        <p:nvPicPr>
          <p:cNvPr id="1100" name="Google Shape;1100;p105" title="Icons_Artboard 24.png"/>
          <p:cNvPicPr preferRelativeResize="0"/>
          <p:nvPr/>
        </p:nvPicPr>
        <p:blipFill>
          <a:blip r:embed="rId2">
            <a:alphaModFix/>
          </a:blip>
          <a:stretch>
            <a:fillRect/>
          </a:stretch>
        </p:blipFill>
        <p:spPr>
          <a:xfrm>
            <a:off x="7704674" y="4021498"/>
            <a:ext cx="1254124" cy="1253475"/>
          </a:xfrm>
          <a:prstGeom prst="rect">
            <a:avLst/>
          </a:prstGeom>
          <a:noFill/>
          <a:ln>
            <a:noFill/>
          </a:ln>
        </p:spPr>
      </p:pic>
      <p:sp>
        <p:nvSpPr>
          <p:cNvPr id="1101" name="Google Shape;1101;p105"/>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3200"/>
              <a:buNone/>
              <a:defRPr b="1" sz="3200">
                <a:solidFill>
                  <a:schemeClr val="lt1"/>
                </a:solidFill>
              </a:defRPr>
            </a:lvl2pPr>
            <a:lvl3pPr lvl="2">
              <a:spcBef>
                <a:spcPts val="0"/>
              </a:spcBef>
              <a:spcAft>
                <a:spcPts val="0"/>
              </a:spcAft>
              <a:buClr>
                <a:schemeClr val="lt1"/>
              </a:buClr>
              <a:buSzPts val="3200"/>
              <a:buNone/>
              <a:defRPr b="1" sz="3200">
                <a:solidFill>
                  <a:schemeClr val="lt1"/>
                </a:solidFill>
              </a:defRPr>
            </a:lvl3pPr>
            <a:lvl4pPr lvl="3">
              <a:spcBef>
                <a:spcPts val="0"/>
              </a:spcBef>
              <a:spcAft>
                <a:spcPts val="0"/>
              </a:spcAft>
              <a:buClr>
                <a:schemeClr val="lt1"/>
              </a:buClr>
              <a:buSzPts val="3200"/>
              <a:buNone/>
              <a:defRPr b="1" sz="3200">
                <a:solidFill>
                  <a:schemeClr val="lt1"/>
                </a:solidFill>
              </a:defRPr>
            </a:lvl4pPr>
            <a:lvl5pPr lvl="4">
              <a:spcBef>
                <a:spcPts val="0"/>
              </a:spcBef>
              <a:spcAft>
                <a:spcPts val="0"/>
              </a:spcAft>
              <a:buClr>
                <a:schemeClr val="lt1"/>
              </a:buClr>
              <a:buSzPts val="3200"/>
              <a:buNone/>
              <a:defRPr b="1" sz="3200">
                <a:solidFill>
                  <a:schemeClr val="lt1"/>
                </a:solidFill>
              </a:defRPr>
            </a:lvl5pPr>
            <a:lvl6pPr lvl="5">
              <a:spcBef>
                <a:spcPts val="0"/>
              </a:spcBef>
              <a:spcAft>
                <a:spcPts val="0"/>
              </a:spcAft>
              <a:buClr>
                <a:schemeClr val="lt1"/>
              </a:buClr>
              <a:buSzPts val="3200"/>
              <a:buNone/>
              <a:defRPr b="1" sz="3200">
                <a:solidFill>
                  <a:schemeClr val="lt1"/>
                </a:solidFill>
              </a:defRPr>
            </a:lvl6pPr>
            <a:lvl7pPr lvl="6">
              <a:spcBef>
                <a:spcPts val="0"/>
              </a:spcBef>
              <a:spcAft>
                <a:spcPts val="0"/>
              </a:spcAft>
              <a:buClr>
                <a:schemeClr val="lt1"/>
              </a:buClr>
              <a:buSzPts val="3200"/>
              <a:buNone/>
              <a:defRPr b="1" sz="3200">
                <a:solidFill>
                  <a:schemeClr val="lt1"/>
                </a:solidFill>
              </a:defRPr>
            </a:lvl7pPr>
            <a:lvl8pPr lvl="7">
              <a:spcBef>
                <a:spcPts val="0"/>
              </a:spcBef>
              <a:spcAft>
                <a:spcPts val="0"/>
              </a:spcAft>
              <a:buClr>
                <a:schemeClr val="lt1"/>
              </a:buClr>
              <a:buSzPts val="3200"/>
              <a:buNone/>
              <a:defRPr b="1" sz="3200">
                <a:solidFill>
                  <a:schemeClr val="lt1"/>
                </a:solidFill>
              </a:defRPr>
            </a:lvl8pPr>
            <a:lvl9pPr lvl="8">
              <a:spcBef>
                <a:spcPts val="0"/>
              </a:spcBef>
              <a:spcAft>
                <a:spcPts val="0"/>
              </a:spcAft>
              <a:buClr>
                <a:schemeClr val="lt1"/>
              </a:buClr>
              <a:buSzPts val="3200"/>
              <a:buNone/>
              <a:defRPr b="1" sz="3200">
                <a:solidFill>
                  <a:schemeClr val="lt1"/>
                </a:solidFill>
              </a:defRPr>
            </a:lvl9pPr>
          </a:lstStyle>
          <a:p/>
        </p:txBody>
      </p:sp>
      <p:sp>
        <p:nvSpPr>
          <p:cNvPr id="1102" name="Google Shape;1102;p105"/>
          <p:cNvSpPr txBox="1"/>
          <p:nvPr>
            <p:ph idx="1" type="body"/>
          </p:nvPr>
        </p:nvSpPr>
        <p:spPr>
          <a:xfrm>
            <a:off x="543600" y="1237600"/>
            <a:ext cx="8078700" cy="3357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103" name="Google Shape;1103;p10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Text">
  <p:cSld name="CUSTOM_45">
    <p:spTree>
      <p:nvGrpSpPr>
        <p:cNvPr id="1104" name="Shape 1104"/>
        <p:cNvGrpSpPr/>
        <p:nvPr/>
      </p:nvGrpSpPr>
      <p:grpSpPr>
        <a:xfrm>
          <a:off x="0" y="0"/>
          <a:ext cx="0" cy="0"/>
          <a:chOff x="0" y="0"/>
          <a:chExt cx="0" cy="0"/>
        </a:xfrm>
      </p:grpSpPr>
      <p:sp>
        <p:nvSpPr>
          <p:cNvPr id="1105" name="Google Shape;1105;p106"/>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6" name="Google Shape;1106;p106"/>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7" name="Google Shape;1107;p106"/>
          <p:cNvSpPr/>
          <p:nvPr/>
        </p:nvSpPr>
        <p:spPr>
          <a:xfrm>
            <a:off x="0" y="10077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8" name="Google Shape;1108;p106"/>
          <p:cNvSpPr/>
          <p:nvPr/>
        </p:nvSpPr>
        <p:spPr>
          <a:xfrm>
            <a:off x="0" y="6372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09" name="Google Shape;1109;p106"/>
          <p:cNvSpPr/>
          <p:nvPr/>
        </p:nvSpPr>
        <p:spPr>
          <a:xfrm>
            <a:off x="0" y="3103276"/>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10" name="Google Shape;1110;p106"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1111" name="Google Shape;1111;p106"/>
          <p:cNvSpPr/>
          <p:nvPr/>
        </p:nvSpPr>
        <p:spPr>
          <a:xfrm>
            <a:off x="0" y="-1478249"/>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12" name="Google Shape;1112;p106" title="Icons_Artboard 24.png"/>
          <p:cNvPicPr preferRelativeResize="0"/>
          <p:nvPr/>
        </p:nvPicPr>
        <p:blipFill>
          <a:blip r:embed="rId2">
            <a:alphaModFix/>
          </a:blip>
          <a:stretch>
            <a:fillRect/>
          </a:stretch>
        </p:blipFill>
        <p:spPr>
          <a:xfrm>
            <a:off x="7269347" y="-150786"/>
            <a:ext cx="1492726" cy="1491925"/>
          </a:xfrm>
          <a:prstGeom prst="rect">
            <a:avLst/>
          </a:prstGeom>
          <a:noFill/>
          <a:ln>
            <a:noFill/>
          </a:ln>
        </p:spPr>
      </p:pic>
      <p:sp>
        <p:nvSpPr>
          <p:cNvPr id="1113" name="Google Shape;1113;p106"/>
          <p:cNvSpPr/>
          <p:nvPr/>
        </p:nvSpPr>
        <p:spPr>
          <a:xfrm>
            <a:off x="801650" y="0"/>
            <a:ext cx="8342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14" name="Google Shape;1114;p106"/>
          <p:cNvPicPr preferRelativeResize="0"/>
          <p:nvPr/>
        </p:nvPicPr>
        <p:blipFill>
          <a:blip r:embed="rId3">
            <a:alphaModFix/>
          </a:blip>
          <a:stretch>
            <a:fillRect/>
          </a:stretch>
        </p:blipFill>
        <p:spPr>
          <a:xfrm rot="480291">
            <a:off x="7181996" y="3091709"/>
            <a:ext cx="1667437" cy="1667451"/>
          </a:xfrm>
          <a:prstGeom prst="rect">
            <a:avLst/>
          </a:prstGeom>
          <a:noFill/>
          <a:ln>
            <a:noFill/>
          </a:ln>
        </p:spPr>
      </p:pic>
      <p:pic>
        <p:nvPicPr>
          <p:cNvPr id="1115" name="Google Shape;1115;p106"/>
          <p:cNvPicPr preferRelativeResize="0"/>
          <p:nvPr/>
        </p:nvPicPr>
        <p:blipFill>
          <a:blip r:embed="rId4">
            <a:alphaModFix/>
          </a:blip>
          <a:stretch>
            <a:fillRect/>
          </a:stretch>
        </p:blipFill>
        <p:spPr>
          <a:xfrm rot="-600361">
            <a:off x="7026754" y="2811807"/>
            <a:ext cx="760464" cy="760484"/>
          </a:xfrm>
          <a:prstGeom prst="rect">
            <a:avLst/>
          </a:prstGeom>
          <a:noFill/>
          <a:ln>
            <a:noFill/>
          </a:ln>
        </p:spPr>
      </p:pic>
      <p:sp>
        <p:nvSpPr>
          <p:cNvPr id="1116" name="Google Shape;1116;p10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117" name="Google Shape;1117;p106"/>
          <p:cNvSpPr txBox="1"/>
          <p:nvPr>
            <p:ph type="title"/>
          </p:nvPr>
        </p:nvSpPr>
        <p:spPr>
          <a:xfrm>
            <a:off x="1016000" y="309575"/>
            <a:ext cx="7359300" cy="73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18" name="Google Shape;1118;p106"/>
          <p:cNvSpPr txBox="1"/>
          <p:nvPr>
            <p:ph idx="1" type="body"/>
          </p:nvPr>
        </p:nvSpPr>
        <p:spPr>
          <a:xfrm>
            <a:off x="1023950" y="1238250"/>
            <a:ext cx="7359300" cy="34251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ext">
  <p:cSld name="CUSTOM_46">
    <p:spTree>
      <p:nvGrpSpPr>
        <p:cNvPr id="1119" name="Shape 1119"/>
        <p:cNvGrpSpPr/>
        <p:nvPr/>
      </p:nvGrpSpPr>
      <p:grpSpPr>
        <a:xfrm>
          <a:off x="0" y="0"/>
          <a:ext cx="0" cy="0"/>
          <a:chOff x="0" y="0"/>
          <a:chExt cx="0" cy="0"/>
        </a:xfrm>
      </p:grpSpPr>
      <p:sp>
        <p:nvSpPr>
          <p:cNvPr id="1120" name="Google Shape;1120;p107"/>
          <p:cNvSpPr/>
          <p:nvPr/>
        </p:nvSpPr>
        <p:spPr>
          <a:xfrm rot="-5400000">
            <a:off x="6201625" y="775425"/>
            <a:ext cx="3701400" cy="2171700"/>
          </a:xfrm>
          <a:prstGeom prst="round2SameRect">
            <a:avLst>
              <a:gd fmla="val 50000"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1" name="Google Shape;1121;p107"/>
          <p:cNvSpPr/>
          <p:nvPr/>
        </p:nvSpPr>
        <p:spPr>
          <a:xfrm>
            <a:off x="0" y="-1534437"/>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2" name="Google Shape;1122;p107"/>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3" name="Google Shape;1123;p107"/>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4" name="Google Shape;1124;p107"/>
          <p:cNvSpPr/>
          <p:nvPr/>
        </p:nvSpPr>
        <p:spPr>
          <a:xfrm>
            <a:off x="0" y="10077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5" name="Google Shape;1125;p107"/>
          <p:cNvSpPr/>
          <p:nvPr/>
        </p:nvSpPr>
        <p:spPr>
          <a:xfrm>
            <a:off x="0" y="6372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6" name="Google Shape;1126;p107"/>
          <p:cNvSpPr/>
          <p:nvPr/>
        </p:nvSpPr>
        <p:spPr>
          <a:xfrm>
            <a:off x="0" y="3103276"/>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27" name="Google Shape;1127;p107"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1128" name="Google Shape;1128;p107"/>
          <p:cNvSpPr/>
          <p:nvPr/>
        </p:nvSpPr>
        <p:spPr>
          <a:xfrm>
            <a:off x="332400" y="0"/>
            <a:ext cx="8479200" cy="528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29" name="Google Shape;1129;p107" title="Icons_Artboard 24.png"/>
          <p:cNvPicPr preferRelativeResize="0"/>
          <p:nvPr/>
        </p:nvPicPr>
        <p:blipFill>
          <a:blip r:embed="rId2">
            <a:alphaModFix/>
          </a:blip>
          <a:stretch>
            <a:fillRect/>
          </a:stretch>
        </p:blipFill>
        <p:spPr>
          <a:xfrm>
            <a:off x="8076634" y="4067897"/>
            <a:ext cx="1492726" cy="1491925"/>
          </a:xfrm>
          <a:prstGeom prst="rect">
            <a:avLst/>
          </a:prstGeom>
          <a:noFill/>
          <a:ln>
            <a:noFill/>
          </a:ln>
        </p:spPr>
      </p:pic>
      <p:pic>
        <p:nvPicPr>
          <p:cNvPr id="1130" name="Google Shape;1130;p107"/>
          <p:cNvPicPr preferRelativeResize="0"/>
          <p:nvPr/>
        </p:nvPicPr>
        <p:blipFill>
          <a:blip r:embed="rId3">
            <a:alphaModFix/>
          </a:blip>
          <a:stretch>
            <a:fillRect/>
          </a:stretch>
        </p:blipFill>
        <p:spPr>
          <a:xfrm rot="-600361">
            <a:off x="8518967" y="2057457"/>
            <a:ext cx="760464" cy="760484"/>
          </a:xfrm>
          <a:prstGeom prst="rect">
            <a:avLst/>
          </a:prstGeom>
          <a:noFill/>
          <a:ln>
            <a:noFill/>
          </a:ln>
        </p:spPr>
      </p:pic>
      <p:pic>
        <p:nvPicPr>
          <p:cNvPr id="1131" name="Google Shape;1131;p107"/>
          <p:cNvPicPr preferRelativeResize="0"/>
          <p:nvPr/>
        </p:nvPicPr>
        <p:blipFill>
          <a:blip r:embed="rId3">
            <a:alphaModFix/>
          </a:blip>
          <a:stretch>
            <a:fillRect/>
          </a:stretch>
        </p:blipFill>
        <p:spPr>
          <a:xfrm rot="799336">
            <a:off x="1339680" y="396183"/>
            <a:ext cx="760463" cy="760486"/>
          </a:xfrm>
          <a:prstGeom prst="rect">
            <a:avLst/>
          </a:prstGeom>
          <a:noFill/>
          <a:ln>
            <a:noFill/>
          </a:ln>
        </p:spPr>
      </p:pic>
      <p:pic>
        <p:nvPicPr>
          <p:cNvPr id="1132" name="Google Shape;1132;p107" title="Icons_Artboard 24.png"/>
          <p:cNvPicPr preferRelativeResize="0"/>
          <p:nvPr/>
        </p:nvPicPr>
        <p:blipFill>
          <a:blip r:embed="rId2">
            <a:alphaModFix/>
          </a:blip>
          <a:stretch>
            <a:fillRect/>
          </a:stretch>
        </p:blipFill>
        <p:spPr>
          <a:xfrm rot="-929832">
            <a:off x="6503683" y="-382827"/>
            <a:ext cx="1492724" cy="1491926"/>
          </a:xfrm>
          <a:prstGeom prst="rect">
            <a:avLst/>
          </a:prstGeom>
          <a:noFill/>
          <a:ln>
            <a:noFill/>
          </a:ln>
        </p:spPr>
      </p:pic>
      <p:pic>
        <p:nvPicPr>
          <p:cNvPr id="1133" name="Google Shape;1133;p107"/>
          <p:cNvPicPr preferRelativeResize="0"/>
          <p:nvPr/>
        </p:nvPicPr>
        <p:blipFill>
          <a:blip r:embed="rId4">
            <a:alphaModFix/>
          </a:blip>
          <a:stretch>
            <a:fillRect/>
          </a:stretch>
        </p:blipFill>
        <p:spPr>
          <a:xfrm rot="605594">
            <a:off x="7348198" y="2163625"/>
            <a:ext cx="2056848" cy="2056848"/>
          </a:xfrm>
          <a:prstGeom prst="rect">
            <a:avLst/>
          </a:prstGeom>
          <a:noFill/>
          <a:ln>
            <a:noFill/>
          </a:ln>
        </p:spPr>
      </p:pic>
      <p:sp>
        <p:nvSpPr>
          <p:cNvPr id="1134" name="Google Shape;1134;p10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135" name="Google Shape;1135;p107"/>
          <p:cNvSpPr txBox="1"/>
          <p:nvPr>
            <p:ph type="title"/>
          </p:nvPr>
        </p:nvSpPr>
        <p:spPr>
          <a:xfrm>
            <a:off x="2339475" y="318800"/>
            <a:ext cx="4564200" cy="80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3200"/>
              <a:buNone/>
              <a:defRPr sz="32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6" name="Google Shape;1136;p107"/>
          <p:cNvSpPr txBox="1"/>
          <p:nvPr>
            <p:ph idx="1" type="body"/>
          </p:nvPr>
        </p:nvSpPr>
        <p:spPr>
          <a:xfrm>
            <a:off x="941925" y="1236350"/>
            <a:ext cx="7359300" cy="34686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wo Ideas">
  <p:cSld name="CUSTOM_8">
    <p:bg>
      <p:bgPr>
        <a:solidFill>
          <a:schemeClr val="lt2"/>
        </a:solidFill>
      </p:bgPr>
    </p:bg>
    <p:spTree>
      <p:nvGrpSpPr>
        <p:cNvPr id="1137" name="Shape 1137"/>
        <p:cNvGrpSpPr/>
        <p:nvPr/>
      </p:nvGrpSpPr>
      <p:grpSpPr>
        <a:xfrm>
          <a:off x="0" y="0"/>
          <a:ext cx="0" cy="0"/>
          <a:chOff x="0" y="0"/>
          <a:chExt cx="0" cy="0"/>
        </a:xfrm>
      </p:grpSpPr>
      <p:pic>
        <p:nvPicPr>
          <p:cNvPr id="1138" name="Google Shape;1138;p108"/>
          <p:cNvPicPr preferRelativeResize="0"/>
          <p:nvPr/>
        </p:nvPicPr>
        <p:blipFill>
          <a:blip r:embed="rId2">
            <a:alphaModFix/>
          </a:blip>
          <a:stretch>
            <a:fillRect/>
          </a:stretch>
        </p:blipFill>
        <p:spPr>
          <a:xfrm rot="10800000">
            <a:off x="7502438" y="-84200"/>
            <a:ext cx="2488724" cy="2488724"/>
          </a:xfrm>
          <a:prstGeom prst="rect">
            <a:avLst/>
          </a:prstGeom>
          <a:noFill/>
          <a:ln>
            <a:noFill/>
          </a:ln>
        </p:spPr>
      </p:pic>
      <p:pic>
        <p:nvPicPr>
          <p:cNvPr id="1139" name="Google Shape;1139;p108"/>
          <p:cNvPicPr preferRelativeResize="0"/>
          <p:nvPr/>
        </p:nvPicPr>
        <p:blipFill>
          <a:blip r:embed="rId2">
            <a:alphaModFix/>
          </a:blip>
          <a:stretch>
            <a:fillRect/>
          </a:stretch>
        </p:blipFill>
        <p:spPr>
          <a:xfrm>
            <a:off x="-727862" y="3289575"/>
            <a:ext cx="2488724" cy="2488724"/>
          </a:xfrm>
          <a:prstGeom prst="rect">
            <a:avLst/>
          </a:prstGeom>
          <a:noFill/>
          <a:ln>
            <a:noFill/>
          </a:ln>
        </p:spPr>
      </p:pic>
      <p:sp>
        <p:nvSpPr>
          <p:cNvPr id="1140" name="Google Shape;1140;p108"/>
          <p:cNvSpPr/>
          <p:nvPr/>
        </p:nvSpPr>
        <p:spPr>
          <a:xfrm>
            <a:off x="4865875" y="2163600"/>
            <a:ext cx="3302100" cy="2979900"/>
          </a:xfrm>
          <a:prstGeom prst="round2SameRect">
            <a:avLst>
              <a:gd fmla="val 959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1" name="Google Shape;1141;p108"/>
          <p:cNvSpPr/>
          <p:nvPr/>
        </p:nvSpPr>
        <p:spPr>
          <a:xfrm>
            <a:off x="989550" y="2163600"/>
            <a:ext cx="3302100" cy="2979900"/>
          </a:xfrm>
          <a:prstGeom prst="round2SameRect">
            <a:avLst>
              <a:gd fmla="val 959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2" name="Google Shape;1142;p108"/>
          <p:cNvSpPr/>
          <p:nvPr/>
        </p:nvSpPr>
        <p:spPr>
          <a:xfrm flipH="1" rot="10800000">
            <a:off x="-13950" y="-630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43" name="Google Shape;1143;p108"/>
          <p:cNvPicPr preferRelativeResize="0"/>
          <p:nvPr/>
        </p:nvPicPr>
        <p:blipFill>
          <a:blip r:embed="rId3">
            <a:alphaModFix/>
          </a:blip>
          <a:stretch>
            <a:fillRect/>
          </a:stretch>
        </p:blipFill>
        <p:spPr>
          <a:xfrm>
            <a:off x="79375" y="3616050"/>
            <a:ext cx="1835786" cy="1835786"/>
          </a:xfrm>
          <a:prstGeom prst="rect">
            <a:avLst/>
          </a:prstGeom>
          <a:noFill/>
          <a:ln>
            <a:noFill/>
          </a:ln>
        </p:spPr>
      </p:pic>
      <p:sp>
        <p:nvSpPr>
          <p:cNvPr id="1144" name="Google Shape;1144;p108"/>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3200"/>
              <a:buNone/>
              <a:defRPr b="1" sz="3200">
                <a:solidFill>
                  <a:schemeClr val="accent6"/>
                </a:solidFill>
              </a:defRPr>
            </a:lvl1pPr>
            <a:lvl2pPr lvl="1">
              <a:spcBef>
                <a:spcPts val="0"/>
              </a:spcBef>
              <a:spcAft>
                <a:spcPts val="0"/>
              </a:spcAft>
              <a:buClr>
                <a:schemeClr val="accent6"/>
              </a:buClr>
              <a:buSzPts val="3200"/>
              <a:buNone/>
              <a:defRPr b="1" sz="3200">
                <a:solidFill>
                  <a:schemeClr val="accent6"/>
                </a:solidFill>
              </a:defRPr>
            </a:lvl2pPr>
            <a:lvl3pPr lvl="2">
              <a:spcBef>
                <a:spcPts val="0"/>
              </a:spcBef>
              <a:spcAft>
                <a:spcPts val="0"/>
              </a:spcAft>
              <a:buClr>
                <a:schemeClr val="accent6"/>
              </a:buClr>
              <a:buSzPts val="3200"/>
              <a:buNone/>
              <a:defRPr b="1" sz="3200">
                <a:solidFill>
                  <a:schemeClr val="accent6"/>
                </a:solidFill>
              </a:defRPr>
            </a:lvl3pPr>
            <a:lvl4pPr lvl="3">
              <a:spcBef>
                <a:spcPts val="0"/>
              </a:spcBef>
              <a:spcAft>
                <a:spcPts val="0"/>
              </a:spcAft>
              <a:buClr>
                <a:schemeClr val="accent6"/>
              </a:buClr>
              <a:buSzPts val="3200"/>
              <a:buNone/>
              <a:defRPr b="1" sz="3200">
                <a:solidFill>
                  <a:schemeClr val="accent6"/>
                </a:solidFill>
              </a:defRPr>
            </a:lvl4pPr>
            <a:lvl5pPr lvl="4">
              <a:spcBef>
                <a:spcPts val="0"/>
              </a:spcBef>
              <a:spcAft>
                <a:spcPts val="0"/>
              </a:spcAft>
              <a:buClr>
                <a:schemeClr val="accent6"/>
              </a:buClr>
              <a:buSzPts val="3200"/>
              <a:buNone/>
              <a:defRPr b="1" sz="3200">
                <a:solidFill>
                  <a:schemeClr val="accent6"/>
                </a:solidFill>
              </a:defRPr>
            </a:lvl5pPr>
            <a:lvl6pPr lvl="5">
              <a:spcBef>
                <a:spcPts val="0"/>
              </a:spcBef>
              <a:spcAft>
                <a:spcPts val="0"/>
              </a:spcAft>
              <a:buClr>
                <a:schemeClr val="accent6"/>
              </a:buClr>
              <a:buSzPts val="3200"/>
              <a:buNone/>
              <a:defRPr b="1" sz="3200">
                <a:solidFill>
                  <a:schemeClr val="accent6"/>
                </a:solidFill>
              </a:defRPr>
            </a:lvl6pPr>
            <a:lvl7pPr lvl="6">
              <a:spcBef>
                <a:spcPts val="0"/>
              </a:spcBef>
              <a:spcAft>
                <a:spcPts val="0"/>
              </a:spcAft>
              <a:buClr>
                <a:schemeClr val="accent6"/>
              </a:buClr>
              <a:buSzPts val="3200"/>
              <a:buNone/>
              <a:defRPr b="1" sz="3200">
                <a:solidFill>
                  <a:schemeClr val="accent6"/>
                </a:solidFill>
              </a:defRPr>
            </a:lvl7pPr>
            <a:lvl8pPr lvl="7">
              <a:spcBef>
                <a:spcPts val="0"/>
              </a:spcBef>
              <a:spcAft>
                <a:spcPts val="0"/>
              </a:spcAft>
              <a:buClr>
                <a:schemeClr val="accent6"/>
              </a:buClr>
              <a:buSzPts val="3200"/>
              <a:buNone/>
              <a:defRPr b="1" sz="3200">
                <a:solidFill>
                  <a:schemeClr val="accent6"/>
                </a:solidFill>
              </a:defRPr>
            </a:lvl8pPr>
            <a:lvl9pPr lvl="8">
              <a:spcBef>
                <a:spcPts val="0"/>
              </a:spcBef>
              <a:spcAft>
                <a:spcPts val="0"/>
              </a:spcAft>
              <a:buClr>
                <a:schemeClr val="accent6"/>
              </a:buClr>
              <a:buSzPts val="3200"/>
              <a:buNone/>
              <a:defRPr b="1" sz="3200">
                <a:solidFill>
                  <a:schemeClr val="accent6"/>
                </a:solidFill>
              </a:defRPr>
            </a:lvl9pPr>
          </a:lstStyle>
          <a:p/>
        </p:txBody>
      </p:sp>
      <p:sp>
        <p:nvSpPr>
          <p:cNvPr id="1145" name="Google Shape;1145;p108"/>
          <p:cNvSpPr txBox="1"/>
          <p:nvPr>
            <p:ph idx="1" type="body"/>
          </p:nvPr>
        </p:nvSpPr>
        <p:spPr>
          <a:xfrm>
            <a:off x="1071600" y="2328325"/>
            <a:ext cx="3110700" cy="2565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146" name="Google Shape;1146;p108"/>
          <p:cNvSpPr txBox="1"/>
          <p:nvPr>
            <p:ph idx="2" type="body"/>
          </p:nvPr>
        </p:nvSpPr>
        <p:spPr>
          <a:xfrm>
            <a:off x="4961575" y="2328325"/>
            <a:ext cx="3110700" cy="2565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147" name="Google Shape;1147;p108"/>
          <p:cNvSpPr txBox="1"/>
          <p:nvPr>
            <p:ph idx="3" type="body"/>
          </p:nvPr>
        </p:nvSpPr>
        <p:spPr>
          <a:xfrm>
            <a:off x="1085250" y="1126275"/>
            <a:ext cx="3110700" cy="974100"/>
          </a:xfrm>
          <a:prstGeom prst="rect">
            <a:avLst/>
          </a:prstGeom>
        </p:spPr>
        <p:txBody>
          <a:bodyPr anchorCtr="0" anchor="b" bIns="91425" lIns="91425" spcFirstLastPara="1" rIns="91425" wrap="square" tIns="91425">
            <a:normAutofit/>
          </a:bodyPr>
          <a:lstStyle>
            <a:lvl1pPr indent="-381000" lvl="0" marL="457200" algn="ctr">
              <a:spcBef>
                <a:spcPts val="0"/>
              </a:spcBef>
              <a:spcAft>
                <a:spcPts val="0"/>
              </a:spcAft>
              <a:buClr>
                <a:schemeClr val="accent5"/>
              </a:buClr>
              <a:buSzPts val="2400"/>
              <a:buChar char="●"/>
              <a:defRPr b="1" sz="2400">
                <a:solidFill>
                  <a:schemeClr val="accent5"/>
                </a:solidFill>
              </a:defRPr>
            </a:lvl1pPr>
            <a:lvl2pPr indent="-381000" lvl="1" marL="914400" algn="ctr">
              <a:spcBef>
                <a:spcPts val="0"/>
              </a:spcBef>
              <a:spcAft>
                <a:spcPts val="0"/>
              </a:spcAft>
              <a:buClr>
                <a:schemeClr val="accent5"/>
              </a:buClr>
              <a:buSzPts val="2400"/>
              <a:buChar char="○"/>
              <a:defRPr b="1" sz="2400">
                <a:solidFill>
                  <a:schemeClr val="accent5"/>
                </a:solidFill>
              </a:defRPr>
            </a:lvl2pPr>
            <a:lvl3pPr indent="-381000" lvl="2" marL="1371600" algn="ctr">
              <a:spcBef>
                <a:spcPts val="0"/>
              </a:spcBef>
              <a:spcAft>
                <a:spcPts val="0"/>
              </a:spcAft>
              <a:buClr>
                <a:schemeClr val="accent5"/>
              </a:buClr>
              <a:buSzPts val="2400"/>
              <a:buChar char="■"/>
              <a:defRPr b="1" sz="2400">
                <a:solidFill>
                  <a:schemeClr val="accent5"/>
                </a:solidFill>
              </a:defRPr>
            </a:lvl3pPr>
            <a:lvl4pPr indent="-381000" lvl="3" marL="1828800" algn="ctr">
              <a:spcBef>
                <a:spcPts val="0"/>
              </a:spcBef>
              <a:spcAft>
                <a:spcPts val="0"/>
              </a:spcAft>
              <a:buClr>
                <a:schemeClr val="accent5"/>
              </a:buClr>
              <a:buSzPts val="2400"/>
              <a:buChar char="●"/>
              <a:defRPr b="1" sz="2400">
                <a:solidFill>
                  <a:schemeClr val="accent5"/>
                </a:solidFill>
              </a:defRPr>
            </a:lvl4pPr>
            <a:lvl5pPr indent="-381000" lvl="4" marL="2286000" algn="ctr">
              <a:spcBef>
                <a:spcPts val="0"/>
              </a:spcBef>
              <a:spcAft>
                <a:spcPts val="0"/>
              </a:spcAft>
              <a:buClr>
                <a:schemeClr val="accent5"/>
              </a:buClr>
              <a:buSzPts val="2400"/>
              <a:buChar char="○"/>
              <a:defRPr b="1" sz="2400">
                <a:solidFill>
                  <a:schemeClr val="accent5"/>
                </a:solidFill>
              </a:defRPr>
            </a:lvl5pPr>
            <a:lvl6pPr indent="-381000" lvl="5" marL="2743200" algn="ctr">
              <a:spcBef>
                <a:spcPts val="0"/>
              </a:spcBef>
              <a:spcAft>
                <a:spcPts val="0"/>
              </a:spcAft>
              <a:buClr>
                <a:schemeClr val="accent5"/>
              </a:buClr>
              <a:buSzPts val="2400"/>
              <a:buChar char="■"/>
              <a:defRPr b="1" sz="2400">
                <a:solidFill>
                  <a:schemeClr val="accent5"/>
                </a:solidFill>
              </a:defRPr>
            </a:lvl6pPr>
            <a:lvl7pPr indent="-381000" lvl="6" marL="3200400" algn="ctr">
              <a:spcBef>
                <a:spcPts val="0"/>
              </a:spcBef>
              <a:spcAft>
                <a:spcPts val="0"/>
              </a:spcAft>
              <a:buClr>
                <a:schemeClr val="accent5"/>
              </a:buClr>
              <a:buSzPts val="2400"/>
              <a:buChar char="●"/>
              <a:defRPr b="1" sz="2400">
                <a:solidFill>
                  <a:schemeClr val="accent5"/>
                </a:solidFill>
              </a:defRPr>
            </a:lvl7pPr>
            <a:lvl8pPr indent="-381000" lvl="7" marL="3657600" algn="ctr">
              <a:spcBef>
                <a:spcPts val="0"/>
              </a:spcBef>
              <a:spcAft>
                <a:spcPts val="0"/>
              </a:spcAft>
              <a:buClr>
                <a:schemeClr val="accent5"/>
              </a:buClr>
              <a:buSzPts val="2400"/>
              <a:buChar char="○"/>
              <a:defRPr b="1" sz="2400">
                <a:solidFill>
                  <a:schemeClr val="accent5"/>
                </a:solidFill>
              </a:defRPr>
            </a:lvl8pPr>
            <a:lvl9pPr indent="-381000" lvl="8" marL="4114800" algn="ctr">
              <a:spcBef>
                <a:spcPts val="0"/>
              </a:spcBef>
              <a:spcAft>
                <a:spcPts val="0"/>
              </a:spcAft>
              <a:buClr>
                <a:schemeClr val="accent5"/>
              </a:buClr>
              <a:buSzPts val="2400"/>
              <a:buChar char="■"/>
              <a:defRPr b="1" sz="2400">
                <a:solidFill>
                  <a:schemeClr val="accent5"/>
                </a:solidFill>
              </a:defRPr>
            </a:lvl9pPr>
          </a:lstStyle>
          <a:p/>
        </p:txBody>
      </p:sp>
      <p:sp>
        <p:nvSpPr>
          <p:cNvPr id="1148" name="Google Shape;1148;p108"/>
          <p:cNvSpPr txBox="1"/>
          <p:nvPr>
            <p:ph idx="4" type="body"/>
          </p:nvPr>
        </p:nvSpPr>
        <p:spPr>
          <a:xfrm>
            <a:off x="4961575" y="1126472"/>
            <a:ext cx="3110700" cy="974100"/>
          </a:xfrm>
          <a:prstGeom prst="rect">
            <a:avLst/>
          </a:prstGeom>
        </p:spPr>
        <p:txBody>
          <a:bodyPr anchorCtr="0" anchor="b" bIns="91425" lIns="91425" spcFirstLastPara="1" rIns="91425" wrap="square" tIns="91425">
            <a:normAutofit/>
          </a:bodyPr>
          <a:lstStyle>
            <a:lvl1pPr indent="-381000" lvl="0" marL="457200" algn="ctr">
              <a:spcBef>
                <a:spcPts val="0"/>
              </a:spcBef>
              <a:spcAft>
                <a:spcPts val="0"/>
              </a:spcAft>
              <a:buClr>
                <a:schemeClr val="accent5"/>
              </a:buClr>
              <a:buSzPts val="2400"/>
              <a:buChar char="●"/>
              <a:defRPr b="1" sz="2400">
                <a:solidFill>
                  <a:schemeClr val="accent5"/>
                </a:solidFill>
              </a:defRPr>
            </a:lvl1pPr>
            <a:lvl2pPr indent="-381000" lvl="1" marL="914400" algn="ctr">
              <a:spcBef>
                <a:spcPts val="0"/>
              </a:spcBef>
              <a:spcAft>
                <a:spcPts val="0"/>
              </a:spcAft>
              <a:buClr>
                <a:schemeClr val="accent5"/>
              </a:buClr>
              <a:buSzPts val="2400"/>
              <a:buChar char="○"/>
              <a:defRPr b="1" sz="2400">
                <a:solidFill>
                  <a:schemeClr val="accent5"/>
                </a:solidFill>
              </a:defRPr>
            </a:lvl2pPr>
            <a:lvl3pPr indent="-381000" lvl="2" marL="1371600" algn="ctr">
              <a:spcBef>
                <a:spcPts val="0"/>
              </a:spcBef>
              <a:spcAft>
                <a:spcPts val="0"/>
              </a:spcAft>
              <a:buClr>
                <a:schemeClr val="accent5"/>
              </a:buClr>
              <a:buSzPts val="2400"/>
              <a:buChar char="■"/>
              <a:defRPr b="1" sz="2400">
                <a:solidFill>
                  <a:schemeClr val="accent5"/>
                </a:solidFill>
              </a:defRPr>
            </a:lvl3pPr>
            <a:lvl4pPr indent="-381000" lvl="3" marL="1828800" algn="ctr">
              <a:spcBef>
                <a:spcPts val="0"/>
              </a:spcBef>
              <a:spcAft>
                <a:spcPts val="0"/>
              </a:spcAft>
              <a:buClr>
                <a:schemeClr val="accent5"/>
              </a:buClr>
              <a:buSzPts val="2400"/>
              <a:buChar char="●"/>
              <a:defRPr b="1" sz="2400">
                <a:solidFill>
                  <a:schemeClr val="accent5"/>
                </a:solidFill>
              </a:defRPr>
            </a:lvl4pPr>
            <a:lvl5pPr indent="-381000" lvl="4" marL="2286000" algn="ctr">
              <a:spcBef>
                <a:spcPts val="0"/>
              </a:spcBef>
              <a:spcAft>
                <a:spcPts val="0"/>
              </a:spcAft>
              <a:buClr>
                <a:schemeClr val="accent5"/>
              </a:buClr>
              <a:buSzPts val="2400"/>
              <a:buChar char="○"/>
              <a:defRPr b="1" sz="2400">
                <a:solidFill>
                  <a:schemeClr val="accent5"/>
                </a:solidFill>
              </a:defRPr>
            </a:lvl5pPr>
            <a:lvl6pPr indent="-381000" lvl="5" marL="2743200" algn="ctr">
              <a:spcBef>
                <a:spcPts val="0"/>
              </a:spcBef>
              <a:spcAft>
                <a:spcPts val="0"/>
              </a:spcAft>
              <a:buClr>
                <a:schemeClr val="accent5"/>
              </a:buClr>
              <a:buSzPts val="2400"/>
              <a:buChar char="■"/>
              <a:defRPr b="1" sz="2400">
                <a:solidFill>
                  <a:schemeClr val="accent5"/>
                </a:solidFill>
              </a:defRPr>
            </a:lvl6pPr>
            <a:lvl7pPr indent="-381000" lvl="6" marL="3200400" algn="ctr">
              <a:spcBef>
                <a:spcPts val="0"/>
              </a:spcBef>
              <a:spcAft>
                <a:spcPts val="0"/>
              </a:spcAft>
              <a:buClr>
                <a:schemeClr val="accent5"/>
              </a:buClr>
              <a:buSzPts val="2400"/>
              <a:buChar char="●"/>
              <a:defRPr b="1" sz="2400">
                <a:solidFill>
                  <a:schemeClr val="accent5"/>
                </a:solidFill>
              </a:defRPr>
            </a:lvl7pPr>
            <a:lvl8pPr indent="-381000" lvl="7" marL="3657600" algn="ctr">
              <a:spcBef>
                <a:spcPts val="0"/>
              </a:spcBef>
              <a:spcAft>
                <a:spcPts val="0"/>
              </a:spcAft>
              <a:buClr>
                <a:schemeClr val="accent5"/>
              </a:buClr>
              <a:buSzPts val="2400"/>
              <a:buChar char="○"/>
              <a:defRPr b="1" sz="2400">
                <a:solidFill>
                  <a:schemeClr val="accent5"/>
                </a:solidFill>
              </a:defRPr>
            </a:lvl8pPr>
            <a:lvl9pPr indent="-381000" lvl="8" marL="4114800" algn="ctr">
              <a:spcBef>
                <a:spcPts val="0"/>
              </a:spcBef>
              <a:spcAft>
                <a:spcPts val="0"/>
              </a:spcAft>
              <a:buClr>
                <a:schemeClr val="accent5"/>
              </a:buClr>
              <a:buSzPts val="2400"/>
              <a:buChar char="■"/>
              <a:defRPr b="1" sz="2400">
                <a:solidFill>
                  <a:schemeClr val="accent5"/>
                </a:solidFill>
              </a:defRPr>
            </a:lvl9pPr>
          </a:lstStyle>
          <a:p/>
        </p:txBody>
      </p:sp>
      <p:sp>
        <p:nvSpPr>
          <p:cNvPr id="1149" name="Google Shape;1149;p10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wo Ideas">
  <p:cSld name="CUSTOM_32">
    <p:bg>
      <p:bgPr>
        <a:solidFill>
          <a:schemeClr val="accent3"/>
        </a:solidFill>
      </p:bgPr>
    </p:bg>
    <p:spTree>
      <p:nvGrpSpPr>
        <p:cNvPr id="1150" name="Shape 1150"/>
        <p:cNvGrpSpPr/>
        <p:nvPr/>
      </p:nvGrpSpPr>
      <p:grpSpPr>
        <a:xfrm>
          <a:off x="0" y="0"/>
          <a:ext cx="0" cy="0"/>
          <a:chOff x="0" y="0"/>
          <a:chExt cx="0" cy="0"/>
        </a:xfrm>
      </p:grpSpPr>
      <p:pic>
        <p:nvPicPr>
          <p:cNvPr id="1151" name="Google Shape;1151;p109"/>
          <p:cNvPicPr preferRelativeResize="0"/>
          <p:nvPr/>
        </p:nvPicPr>
        <p:blipFill>
          <a:blip r:embed="rId2">
            <a:alphaModFix/>
          </a:blip>
          <a:stretch>
            <a:fillRect/>
          </a:stretch>
        </p:blipFill>
        <p:spPr>
          <a:xfrm>
            <a:off x="7629613" y="-772825"/>
            <a:ext cx="2234373" cy="2234373"/>
          </a:xfrm>
          <a:prstGeom prst="rect">
            <a:avLst/>
          </a:prstGeom>
          <a:noFill/>
          <a:ln>
            <a:noFill/>
          </a:ln>
        </p:spPr>
      </p:pic>
      <p:sp>
        <p:nvSpPr>
          <p:cNvPr id="1152" name="Google Shape;1152;p109"/>
          <p:cNvSpPr/>
          <p:nvPr/>
        </p:nvSpPr>
        <p:spPr>
          <a:xfrm>
            <a:off x="5021725" y="2325513"/>
            <a:ext cx="3110700" cy="1371300"/>
          </a:xfrm>
          <a:prstGeom prst="roundRect">
            <a:avLst>
              <a:gd fmla="val 16667"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3" name="Google Shape;1153;p109"/>
          <p:cNvSpPr/>
          <p:nvPr/>
        </p:nvSpPr>
        <p:spPr>
          <a:xfrm>
            <a:off x="1131875" y="2325513"/>
            <a:ext cx="3110700" cy="1371300"/>
          </a:xfrm>
          <a:prstGeom prst="roundRect">
            <a:avLst>
              <a:gd fmla="val 16667"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4" name="Google Shape;1154;p109"/>
          <p:cNvSpPr/>
          <p:nvPr/>
        </p:nvSpPr>
        <p:spPr>
          <a:xfrm>
            <a:off x="4945525" y="2249313"/>
            <a:ext cx="3110700" cy="13713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5" name="Google Shape;1155;p109"/>
          <p:cNvSpPr/>
          <p:nvPr/>
        </p:nvSpPr>
        <p:spPr>
          <a:xfrm flipH="1" rot="10800000">
            <a:off x="-13950" y="-6300"/>
            <a:ext cx="9171900" cy="869100"/>
          </a:xfrm>
          <a:prstGeom prst="round1Rect">
            <a:avLst>
              <a:gd fmla="val 50000"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6" name="Google Shape;1156;p109"/>
          <p:cNvSpPr/>
          <p:nvPr/>
        </p:nvSpPr>
        <p:spPr>
          <a:xfrm>
            <a:off x="1055675" y="2249313"/>
            <a:ext cx="3110700" cy="13713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57" name="Google Shape;1157;p109"/>
          <p:cNvPicPr preferRelativeResize="0"/>
          <p:nvPr/>
        </p:nvPicPr>
        <p:blipFill>
          <a:blip r:embed="rId2">
            <a:alphaModFix/>
          </a:blip>
          <a:stretch>
            <a:fillRect/>
          </a:stretch>
        </p:blipFill>
        <p:spPr>
          <a:xfrm>
            <a:off x="-1162637" y="753038"/>
            <a:ext cx="2234373" cy="2234373"/>
          </a:xfrm>
          <a:prstGeom prst="rect">
            <a:avLst/>
          </a:prstGeom>
          <a:noFill/>
          <a:ln>
            <a:noFill/>
          </a:ln>
        </p:spPr>
      </p:pic>
      <p:pic>
        <p:nvPicPr>
          <p:cNvPr id="1158" name="Google Shape;1158;p109"/>
          <p:cNvPicPr preferRelativeResize="0"/>
          <p:nvPr/>
        </p:nvPicPr>
        <p:blipFill>
          <a:blip r:embed="rId2">
            <a:alphaModFix/>
          </a:blip>
          <a:stretch>
            <a:fillRect/>
          </a:stretch>
        </p:blipFill>
        <p:spPr>
          <a:xfrm>
            <a:off x="4410163" y="4243300"/>
            <a:ext cx="2234373" cy="2234373"/>
          </a:xfrm>
          <a:prstGeom prst="rect">
            <a:avLst/>
          </a:prstGeom>
          <a:noFill/>
          <a:ln>
            <a:noFill/>
          </a:ln>
        </p:spPr>
      </p:pic>
      <p:pic>
        <p:nvPicPr>
          <p:cNvPr id="1159" name="Google Shape;1159;p109"/>
          <p:cNvPicPr preferRelativeResize="0"/>
          <p:nvPr/>
        </p:nvPicPr>
        <p:blipFill>
          <a:blip r:embed="rId3">
            <a:alphaModFix/>
          </a:blip>
          <a:stretch>
            <a:fillRect/>
          </a:stretch>
        </p:blipFill>
        <p:spPr>
          <a:xfrm>
            <a:off x="-371475" y="3280163"/>
            <a:ext cx="1835786" cy="1835786"/>
          </a:xfrm>
          <a:prstGeom prst="rect">
            <a:avLst/>
          </a:prstGeom>
          <a:noFill/>
          <a:ln>
            <a:noFill/>
          </a:ln>
        </p:spPr>
      </p:pic>
      <p:pic>
        <p:nvPicPr>
          <p:cNvPr id="1160" name="Google Shape;1160;p109"/>
          <p:cNvPicPr preferRelativeResize="0"/>
          <p:nvPr/>
        </p:nvPicPr>
        <p:blipFill>
          <a:blip r:embed="rId4">
            <a:alphaModFix/>
          </a:blip>
          <a:stretch>
            <a:fillRect/>
          </a:stretch>
        </p:blipFill>
        <p:spPr>
          <a:xfrm>
            <a:off x="7667121" y="862808"/>
            <a:ext cx="1760701" cy="1760701"/>
          </a:xfrm>
          <a:prstGeom prst="rect">
            <a:avLst/>
          </a:prstGeom>
          <a:noFill/>
          <a:ln>
            <a:noFill/>
          </a:ln>
        </p:spPr>
      </p:pic>
      <p:sp>
        <p:nvSpPr>
          <p:cNvPr id="1161" name="Google Shape;1161;p10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162" name="Google Shape;1162;p109"/>
          <p:cNvSpPr txBox="1"/>
          <p:nvPr>
            <p:ph type="title"/>
          </p:nvPr>
        </p:nvSpPr>
        <p:spPr>
          <a:xfrm>
            <a:off x="173000" y="79850"/>
            <a:ext cx="8750100" cy="705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63" name="Google Shape;1163;p109"/>
          <p:cNvSpPr txBox="1"/>
          <p:nvPr>
            <p:ph idx="1" type="subTitle"/>
          </p:nvPr>
        </p:nvSpPr>
        <p:spPr>
          <a:xfrm>
            <a:off x="1057975" y="1696750"/>
            <a:ext cx="3110700" cy="52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6"/>
              </a:buClr>
              <a:buSzPts val="2400"/>
              <a:buNone/>
              <a:defRPr b="1">
                <a:solidFill>
                  <a:schemeClr val="accent6"/>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164" name="Google Shape;1164;p109"/>
          <p:cNvSpPr txBox="1"/>
          <p:nvPr>
            <p:ph idx="2" type="subTitle"/>
          </p:nvPr>
        </p:nvSpPr>
        <p:spPr>
          <a:xfrm>
            <a:off x="4945525" y="1696750"/>
            <a:ext cx="3110700" cy="52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6"/>
              </a:buClr>
              <a:buSzPts val="2400"/>
              <a:buNone/>
              <a:defRPr b="1">
                <a:solidFill>
                  <a:schemeClr val="accent6"/>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165" name="Google Shape;1165;p109"/>
          <p:cNvSpPr txBox="1"/>
          <p:nvPr>
            <p:ph idx="3" type="body"/>
          </p:nvPr>
        </p:nvSpPr>
        <p:spPr>
          <a:xfrm>
            <a:off x="1157775" y="2368800"/>
            <a:ext cx="2914500" cy="1166400"/>
          </a:xfrm>
          <a:prstGeom prst="rect">
            <a:avLst/>
          </a:prstGeom>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sz="1800"/>
            </a:lvl1pPr>
            <a:lvl2pPr indent="-342900" lvl="1" marL="914400" algn="ctr">
              <a:spcBef>
                <a:spcPts val="0"/>
              </a:spcBef>
              <a:spcAft>
                <a:spcPts val="0"/>
              </a:spcAft>
              <a:buSzPts val="1800"/>
              <a:buChar char="○"/>
              <a:defRPr sz="1800"/>
            </a:lvl2pPr>
            <a:lvl3pPr indent="-342900" lvl="2" marL="1371600" algn="ctr">
              <a:spcBef>
                <a:spcPts val="0"/>
              </a:spcBef>
              <a:spcAft>
                <a:spcPts val="0"/>
              </a:spcAft>
              <a:buSzPts val="1800"/>
              <a:buChar char="■"/>
              <a:defRPr sz="1800"/>
            </a:lvl3pPr>
            <a:lvl4pPr indent="-342900" lvl="3" marL="1828800" algn="ctr">
              <a:spcBef>
                <a:spcPts val="0"/>
              </a:spcBef>
              <a:spcAft>
                <a:spcPts val="0"/>
              </a:spcAft>
              <a:buSzPts val="1800"/>
              <a:buChar char="●"/>
              <a:defRPr sz="1800"/>
            </a:lvl4pPr>
            <a:lvl5pPr indent="-342900" lvl="4" marL="2286000" algn="ctr">
              <a:spcBef>
                <a:spcPts val="0"/>
              </a:spcBef>
              <a:spcAft>
                <a:spcPts val="0"/>
              </a:spcAft>
              <a:buSzPts val="1800"/>
              <a:buChar char="○"/>
              <a:defRPr sz="1800"/>
            </a:lvl5pPr>
            <a:lvl6pPr indent="-342900" lvl="5" marL="2743200" algn="ctr">
              <a:spcBef>
                <a:spcPts val="0"/>
              </a:spcBef>
              <a:spcAft>
                <a:spcPts val="0"/>
              </a:spcAft>
              <a:buSzPts val="1800"/>
              <a:buChar char="■"/>
              <a:defRPr sz="1800"/>
            </a:lvl6pPr>
            <a:lvl7pPr indent="-342900" lvl="6" marL="3200400" algn="ctr">
              <a:spcBef>
                <a:spcPts val="0"/>
              </a:spcBef>
              <a:spcAft>
                <a:spcPts val="0"/>
              </a:spcAft>
              <a:buSzPts val="1800"/>
              <a:buChar char="●"/>
              <a:defRPr sz="1800"/>
            </a:lvl7pPr>
            <a:lvl8pPr indent="-342900" lvl="7" marL="3657600" algn="ctr">
              <a:spcBef>
                <a:spcPts val="0"/>
              </a:spcBef>
              <a:spcAft>
                <a:spcPts val="0"/>
              </a:spcAft>
              <a:buSzPts val="1800"/>
              <a:buChar char="○"/>
              <a:defRPr sz="1800"/>
            </a:lvl8pPr>
            <a:lvl9pPr indent="-342900" lvl="8" marL="4114800" algn="ctr">
              <a:spcBef>
                <a:spcPts val="0"/>
              </a:spcBef>
              <a:spcAft>
                <a:spcPts val="0"/>
              </a:spcAft>
              <a:buSzPts val="1800"/>
              <a:buChar char="■"/>
              <a:defRPr sz="1800"/>
            </a:lvl9pPr>
          </a:lstStyle>
          <a:p/>
        </p:txBody>
      </p:sp>
      <p:sp>
        <p:nvSpPr>
          <p:cNvPr id="1166" name="Google Shape;1166;p109"/>
          <p:cNvSpPr txBox="1"/>
          <p:nvPr>
            <p:ph idx="4" type="body"/>
          </p:nvPr>
        </p:nvSpPr>
        <p:spPr>
          <a:xfrm>
            <a:off x="5043625" y="2368800"/>
            <a:ext cx="2914500" cy="1166400"/>
          </a:xfrm>
          <a:prstGeom prst="rect">
            <a:avLst/>
          </a:prstGeom>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sz="1800"/>
            </a:lvl1pPr>
            <a:lvl2pPr indent="-342900" lvl="1" marL="914400" algn="ctr">
              <a:spcBef>
                <a:spcPts val="0"/>
              </a:spcBef>
              <a:spcAft>
                <a:spcPts val="0"/>
              </a:spcAft>
              <a:buSzPts val="1800"/>
              <a:buChar char="○"/>
              <a:defRPr sz="1800"/>
            </a:lvl2pPr>
            <a:lvl3pPr indent="-342900" lvl="2" marL="1371600" algn="ctr">
              <a:spcBef>
                <a:spcPts val="0"/>
              </a:spcBef>
              <a:spcAft>
                <a:spcPts val="0"/>
              </a:spcAft>
              <a:buSzPts val="1800"/>
              <a:buChar char="■"/>
              <a:defRPr sz="1800"/>
            </a:lvl3pPr>
            <a:lvl4pPr indent="-342900" lvl="3" marL="1828800" algn="ctr">
              <a:spcBef>
                <a:spcPts val="0"/>
              </a:spcBef>
              <a:spcAft>
                <a:spcPts val="0"/>
              </a:spcAft>
              <a:buSzPts val="1800"/>
              <a:buChar char="●"/>
              <a:defRPr sz="1800"/>
            </a:lvl4pPr>
            <a:lvl5pPr indent="-342900" lvl="4" marL="2286000" algn="ctr">
              <a:spcBef>
                <a:spcPts val="0"/>
              </a:spcBef>
              <a:spcAft>
                <a:spcPts val="0"/>
              </a:spcAft>
              <a:buSzPts val="1800"/>
              <a:buChar char="○"/>
              <a:defRPr sz="1800"/>
            </a:lvl5pPr>
            <a:lvl6pPr indent="-342900" lvl="5" marL="2743200" algn="ctr">
              <a:spcBef>
                <a:spcPts val="0"/>
              </a:spcBef>
              <a:spcAft>
                <a:spcPts val="0"/>
              </a:spcAft>
              <a:buSzPts val="1800"/>
              <a:buChar char="■"/>
              <a:defRPr sz="1800"/>
            </a:lvl6pPr>
            <a:lvl7pPr indent="-342900" lvl="6" marL="3200400" algn="ctr">
              <a:spcBef>
                <a:spcPts val="0"/>
              </a:spcBef>
              <a:spcAft>
                <a:spcPts val="0"/>
              </a:spcAft>
              <a:buSzPts val="1800"/>
              <a:buChar char="●"/>
              <a:defRPr sz="1800"/>
            </a:lvl7pPr>
            <a:lvl8pPr indent="-342900" lvl="7" marL="3657600" algn="ctr">
              <a:spcBef>
                <a:spcPts val="0"/>
              </a:spcBef>
              <a:spcAft>
                <a:spcPts val="0"/>
              </a:spcAft>
              <a:buSzPts val="1800"/>
              <a:buChar char="○"/>
              <a:defRPr sz="1800"/>
            </a:lvl8pPr>
            <a:lvl9pPr indent="-342900" lvl="8" marL="4114800" algn="ctr">
              <a:spcBef>
                <a:spcPts val="0"/>
              </a:spcBef>
              <a:spcAft>
                <a:spcPts val="0"/>
              </a:spcAft>
              <a:buSzPts val="1800"/>
              <a:buChar char="■"/>
              <a:defRPr sz="18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wo Ideas with Icons">
  <p:cSld name="CUSTOM_29">
    <p:bg>
      <p:bgPr>
        <a:solidFill>
          <a:schemeClr val="lt1"/>
        </a:solidFill>
      </p:bgPr>
    </p:bg>
    <p:spTree>
      <p:nvGrpSpPr>
        <p:cNvPr id="1167" name="Shape 1167"/>
        <p:cNvGrpSpPr/>
        <p:nvPr/>
      </p:nvGrpSpPr>
      <p:grpSpPr>
        <a:xfrm>
          <a:off x="0" y="0"/>
          <a:ext cx="0" cy="0"/>
          <a:chOff x="0" y="0"/>
          <a:chExt cx="0" cy="0"/>
        </a:xfrm>
      </p:grpSpPr>
      <p:sp>
        <p:nvSpPr>
          <p:cNvPr id="1168" name="Google Shape;1168;p110"/>
          <p:cNvSpPr/>
          <p:nvPr/>
        </p:nvSpPr>
        <p:spPr>
          <a:xfrm flipH="1" rot="10800000">
            <a:off x="-13950" y="-6300"/>
            <a:ext cx="9171900" cy="869100"/>
          </a:xfrm>
          <a:prstGeom prst="round1Rect">
            <a:avLst>
              <a:gd fmla="val 50000" name="adj"/>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9" name="Google Shape;1169;p110"/>
          <p:cNvSpPr/>
          <p:nvPr/>
        </p:nvSpPr>
        <p:spPr>
          <a:xfrm>
            <a:off x="2053188" y="3304525"/>
            <a:ext cx="6153600" cy="1469700"/>
          </a:xfrm>
          <a:prstGeom prst="roundRect">
            <a:avLst>
              <a:gd fmla="val 11143"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0" name="Google Shape;1170;p110"/>
          <p:cNvSpPr/>
          <p:nvPr/>
        </p:nvSpPr>
        <p:spPr>
          <a:xfrm>
            <a:off x="569050" y="989052"/>
            <a:ext cx="6153600" cy="2230200"/>
          </a:xfrm>
          <a:prstGeom prst="roundRect">
            <a:avLst>
              <a:gd fmla="val 11143"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1" name="Google Shape;1171;p110"/>
          <p:cNvSpPr/>
          <p:nvPr/>
        </p:nvSpPr>
        <p:spPr>
          <a:xfrm>
            <a:off x="6077819" y="1303875"/>
            <a:ext cx="1469700" cy="1469700"/>
          </a:xfrm>
          <a:prstGeom prst="ellips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2" name="Google Shape;1172;p110"/>
          <p:cNvSpPr/>
          <p:nvPr/>
        </p:nvSpPr>
        <p:spPr>
          <a:xfrm>
            <a:off x="716500" y="3409750"/>
            <a:ext cx="1469700" cy="1469700"/>
          </a:xfrm>
          <a:prstGeom prst="ellips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3" name="Google Shape;1173;p11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174" name="Google Shape;1174;p110"/>
          <p:cNvSpPr txBox="1"/>
          <p:nvPr>
            <p:ph type="title"/>
          </p:nvPr>
        </p:nvSpPr>
        <p:spPr>
          <a:xfrm>
            <a:off x="173000" y="66550"/>
            <a:ext cx="7958100" cy="706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75" name="Google Shape;1175;p110"/>
          <p:cNvSpPr txBox="1"/>
          <p:nvPr>
            <p:ph idx="1" type="body"/>
          </p:nvPr>
        </p:nvSpPr>
        <p:spPr>
          <a:xfrm>
            <a:off x="685350" y="1070100"/>
            <a:ext cx="5336400" cy="2027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76" name="Google Shape;1176;p110"/>
          <p:cNvSpPr txBox="1"/>
          <p:nvPr>
            <p:ph idx="2" type="body"/>
          </p:nvPr>
        </p:nvSpPr>
        <p:spPr>
          <a:xfrm>
            <a:off x="2186200" y="3394250"/>
            <a:ext cx="5898300" cy="12690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77" name="Google Shape;1177;p110"/>
          <p:cNvSpPr/>
          <p:nvPr>
            <p:ph idx="3" type="pic"/>
          </p:nvPr>
        </p:nvSpPr>
        <p:spPr>
          <a:xfrm>
            <a:off x="6210875" y="1436988"/>
            <a:ext cx="1203600" cy="1203600"/>
          </a:xfrm>
          <a:prstGeom prst="ellipse">
            <a:avLst/>
          </a:prstGeom>
          <a:noFill/>
          <a:ln>
            <a:noFill/>
          </a:ln>
        </p:spPr>
      </p:sp>
      <p:sp>
        <p:nvSpPr>
          <p:cNvPr id="1178" name="Google Shape;1178;p110"/>
          <p:cNvSpPr/>
          <p:nvPr>
            <p:ph idx="4" type="pic"/>
          </p:nvPr>
        </p:nvSpPr>
        <p:spPr>
          <a:xfrm>
            <a:off x="849550" y="3542800"/>
            <a:ext cx="1203600" cy="1203600"/>
          </a:xfrm>
          <a:prstGeom prst="ellipse">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Two Ideas with Icons">
  <p:cSld name="CUSTOM_30">
    <p:bg>
      <p:bgPr>
        <a:solidFill>
          <a:schemeClr val="dk2"/>
        </a:solidFill>
      </p:bgPr>
    </p:bg>
    <p:spTree>
      <p:nvGrpSpPr>
        <p:cNvPr id="1179" name="Shape 1179"/>
        <p:cNvGrpSpPr/>
        <p:nvPr/>
      </p:nvGrpSpPr>
      <p:grpSpPr>
        <a:xfrm>
          <a:off x="0" y="0"/>
          <a:ext cx="0" cy="0"/>
          <a:chOff x="0" y="0"/>
          <a:chExt cx="0" cy="0"/>
        </a:xfrm>
      </p:grpSpPr>
      <p:sp>
        <p:nvSpPr>
          <p:cNvPr id="1180" name="Google Shape;1180;p111"/>
          <p:cNvSpPr/>
          <p:nvPr/>
        </p:nvSpPr>
        <p:spPr>
          <a:xfrm flipH="1" rot="10800000">
            <a:off x="5200" y="26325"/>
            <a:ext cx="9144000" cy="2938800"/>
          </a:xfrm>
          <a:prstGeom prst="round1Rect">
            <a:avLst>
              <a:gd fmla="val 2657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1" name="Google Shape;1181;p111"/>
          <p:cNvSpPr/>
          <p:nvPr/>
        </p:nvSpPr>
        <p:spPr>
          <a:xfrm flipH="1" rot="10800000">
            <a:off x="-13950" y="-630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2" name="Google Shape;1182;p111"/>
          <p:cNvSpPr/>
          <p:nvPr/>
        </p:nvSpPr>
        <p:spPr>
          <a:xfrm>
            <a:off x="663563" y="1119875"/>
            <a:ext cx="1469700" cy="146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3" name="Google Shape;1183;p111"/>
          <p:cNvSpPr/>
          <p:nvPr/>
        </p:nvSpPr>
        <p:spPr>
          <a:xfrm>
            <a:off x="655788" y="3337225"/>
            <a:ext cx="1469700" cy="146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4" name="Google Shape;1184;p11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185" name="Google Shape;1185;p111"/>
          <p:cNvSpPr txBox="1"/>
          <p:nvPr>
            <p:ph type="title"/>
          </p:nvPr>
        </p:nvSpPr>
        <p:spPr>
          <a:xfrm>
            <a:off x="173000" y="79850"/>
            <a:ext cx="8084700" cy="698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86" name="Google Shape;1186;p111"/>
          <p:cNvSpPr txBox="1"/>
          <p:nvPr>
            <p:ph idx="1" type="body"/>
          </p:nvPr>
        </p:nvSpPr>
        <p:spPr>
          <a:xfrm>
            <a:off x="2497550" y="1104550"/>
            <a:ext cx="5992800" cy="159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87" name="Google Shape;1187;p111"/>
          <p:cNvSpPr txBox="1"/>
          <p:nvPr>
            <p:ph idx="2" type="body"/>
          </p:nvPr>
        </p:nvSpPr>
        <p:spPr>
          <a:xfrm>
            <a:off x="2497550" y="3273638"/>
            <a:ext cx="5992800" cy="159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188" name="Google Shape;1188;p111"/>
          <p:cNvSpPr/>
          <p:nvPr>
            <p:ph idx="3" type="pic"/>
          </p:nvPr>
        </p:nvSpPr>
        <p:spPr>
          <a:xfrm>
            <a:off x="788850" y="1252925"/>
            <a:ext cx="1203600" cy="1203600"/>
          </a:xfrm>
          <a:prstGeom prst="ellipse">
            <a:avLst/>
          </a:prstGeom>
          <a:noFill/>
          <a:ln>
            <a:noFill/>
          </a:ln>
        </p:spPr>
      </p:sp>
      <p:sp>
        <p:nvSpPr>
          <p:cNvPr id="1189" name="Google Shape;1189;p111"/>
          <p:cNvSpPr/>
          <p:nvPr>
            <p:ph idx="4" type="pic"/>
          </p:nvPr>
        </p:nvSpPr>
        <p:spPr>
          <a:xfrm>
            <a:off x="788850" y="3470275"/>
            <a:ext cx="1203600" cy="1203600"/>
          </a:xfrm>
          <a:prstGeom prst="ellipse">
            <a:avLst/>
          </a:prstGeom>
          <a:noFill/>
          <a:ln>
            <a:noFill/>
          </a:ln>
        </p:spPr>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Ideas">
  <p:cSld name="CUSTOM_9">
    <p:bg>
      <p:bgPr>
        <a:solidFill>
          <a:schemeClr val="lt1"/>
        </a:solidFill>
      </p:bgPr>
    </p:bg>
    <p:spTree>
      <p:nvGrpSpPr>
        <p:cNvPr id="1190" name="Shape 1190"/>
        <p:cNvGrpSpPr/>
        <p:nvPr/>
      </p:nvGrpSpPr>
      <p:grpSpPr>
        <a:xfrm>
          <a:off x="0" y="0"/>
          <a:ext cx="0" cy="0"/>
          <a:chOff x="0" y="0"/>
          <a:chExt cx="0" cy="0"/>
        </a:xfrm>
      </p:grpSpPr>
      <p:sp>
        <p:nvSpPr>
          <p:cNvPr id="1191" name="Google Shape;1191;p112"/>
          <p:cNvSpPr/>
          <p:nvPr/>
        </p:nvSpPr>
        <p:spPr>
          <a:xfrm>
            <a:off x="5967359"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2" name="Google Shape;1192;p112"/>
          <p:cNvSpPr txBox="1"/>
          <p:nvPr>
            <p:ph idx="1" type="body"/>
          </p:nvPr>
        </p:nvSpPr>
        <p:spPr>
          <a:xfrm>
            <a:off x="6068725"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1193" name="Google Shape;1193;p112"/>
          <p:cNvSpPr txBox="1"/>
          <p:nvPr>
            <p:ph idx="2" type="body"/>
          </p:nvPr>
        </p:nvSpPr>
        <p:spPr>
          <a:xfrm>
            <a:off x="6068725"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1194" name="Google Shape;1194;p112"/>
          <p:cNvSpPr/>
          <p:nvPr/>
        </p:nvSpPr>
        <p:spPr>
          <a:xfrm>
            <a:off x="3547996"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5" name="Google Shape;1195;p112"/>
          <p:cNvSpPr/>
          <p:nvPr/>
        </p:nvSpPr>
        <p:spPr>
          <a:xfrm>
            <a:off x="1128659"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6" name="Google Shape;1196;p112"/>
          <p:cNvSpPr/>
          <p:nvPr/>
        </p:nvSpPr>
        <p:spPr>
          <a:xfrm flipH="1" rot="10800000">
            <a:off x="-27850" y="0"/>
            <a:ext cx="9171900" cy="869100"/>
          </a:xfrm>
          <a:prstGeom prst="round1Rect">
            <a:avLst>
              <a:gd fmla="val 50000" name="adj"/>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97" name="Google Shape;1197;p112"/>
          <p:cNvPicPr preferRelativeResize="0"/>
          <p:nvPr/>
        </p:nvPicPr>
        <p:blipFill>
          <a:blip r:embed="rId2">
            <a:alphaModFix/>
          </a:blip>
          <a:stretch>
            <a:fillRect/>
          </a:stretch>
        </p:blipFill>
        <p:spPr>
          <a:xfrm>
            <a:off x="1512212" y="1535300"/>
            <a:ext cx="1280998" cy="1280998"/>
          </a:xfrm>
          <a:prstGeom prst="rect">
            <a:avLst/>
          </a:prstGeom>
          <a:noFill/>
          <a:ln>
            <a:noFill/>
          </a:ln>
        </p:spPr>
      </p:pic>
      <p:sp>
        <p:nvSpPr>
          <p:cNvPr id="1198" name="Google Shape;1198;p112"/>
          <p:cNvSpPr txBox="1"/>
          <p:nvPr/>
        </p:nvSpPr>
        <p:spPr>
          <a:xfrm>
            <a:off x="1512213"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000000"/>
                </a:solidFill>
                <a:latin typeface="Proxima Nova"/>
                <a:ea typeface="Proxima Nova"/>
                <a:cs typeface="Proxima Nova"/>
                <a:sym typeface="Proxima Nova"/>
              </a:rPr>
              <a:t>1</a:t>
            </a:r>
            <a:endParaRPr b="1" sz="2800">
              <a:solidFill>
                <a:srgbClr val="000000"/>
              </a:solidFill>
              <a:latin typeface="Proxima Nova"/>
              <a:ea typeface="Proxima Nova"/>
              <a:cs typeface="Proxima Nova"/>
              <a:sym typeface="Proxima Nova"/>
            </a:endParaRPr>
          </a:p>
        </p:txBody>
      </p:sp>
      <p:pic>
        <p:nvPicPr>
          <p:cNvPr id="1199" name="Google Shape;1199;p112"/>
          <p:cNvPicPr preferRelativeResize="0"/>
          <p:nvPr/>
        </p:nvPicPr>
        <p:blipFill>
          <a:blip r:embed="rId2">
            <a:alphaModFix/>
          </a:blip>
          <a:stretch>
            <a:fillRect/>
          </a:stretch>
        </p:blipFill>
        <p:spPr>
          <a:xfrm>
            <a:off x="3931500" y="1535300"/>
            <a:ext cx="1280998" cy="1280998"/>
          </a:xfrm>
          <a:prstGeom prst="rect">
            <a:avLst/>
          </a:prstGeom>
          <a:noFill/>
          <a:ln>
            <a:noFill/>
          </a:ln>
        </p:spPr>
      </p:pic>
      <p:sp>
        <p:nvSpPr>
          <p:cNvPr id="1200" name="Google Shape;1200;p112"/>
          <p:cNvSpPr txBox="1"/>
          <p:nvPr/>
        </p:nvSpPr>
        <p:spPr>
          <a:xfrm>
            <a:off x="3931500"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000000"/>
                </a:solidFill>
                <a:latin typeface="Proxima Nova"/>
                <a:ea typeface="Proxima Nova"/>
                <a:cs typeface="Proxima Nova"/>
                <a:sym typeface="Proxima Nova"/>
              </a:rPr>
              <a:t>2</a:t>
            </a:r>
            <a:endParaRPr b="1" sz="2800">
              <a:solidFill>
                <a:srgbClr val="000000"/>
              </a:solidFill>
              <a:latin typeface="Proxima Nova"/>
              <a:ea typeface="Proxima Nova"/>
              <a:cs typeface="Proxima Nova"/>
              <a:sym typeface="Proxima Nova"/>
            </a:endParaRPr>
          </a:p>
        </p:txBody>
      </p:sp>
      <p:pic>
        <p:nvPicPr>
          <p:cNvPr id="1201" name="Google Shape;1201;p112"/>
          <p:cNvPicPr preferRelativeResize="0"/>
          <p:nvPr/>
        </p:nvPicPr>
        <p:blipFill>
          <a:blip r:embed="rId2">
            <a:alphaModFix/>
          </a:blip>
          <a:stretch>
            <a:fillRect/>
          </a:stretch>
        </p:blipFill>
        <p:spPr>
          <a:xfrm>
            <a:off x="6350851" y="1535300"/>
            <a:ext cx="1280998" cy="1280998"/>
          </a:xfrm>
          <a:prstGeom prst="rect">
            <a:avLst/>
          </a:prstGeom>
          <a:noFill/>
          <a:ln>
            <a:noFill/>
          </a:ln>
        </p:spPr>
      </p:pic>
      <p:sp>
        <p:nvSpPr>
          <p:cNvPr id="1202" name="Google Shape;1202;p112"/>
          <p:cNvSpPr txBox="1"/>
          <p:nvPr/>
        </p:nvSpPr>
        <p:spPr>
          <a:xfrm>
            <a:off x="6350813"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000000"/>
                </a:solidFill>
                <a:latin typeface="Proxima Nova"/>
                <a:ea typeface="Proxima Nova"/>
                <a:cs typeface="Proxima Nova"/>
                <a:sym typeface="Proxima Nova"/>
              </a:rPr>
              <a:t>3</a:t>
            </a:r>
            <a:endParaRPr b="1" sz="2800">
              <a:solidFill>
                <a:srgbClr val="000000"/>
              </a:solidFill>
              <a:latin typeface="Proxima Nova"/>
              <a:ea typeface="Proxima Nova"/>
              <a:cs typeface="Proxima Nova"/>
              <a:sym typeface="Proxima Nova"/>
            </a:endParaRPr>
          </a:p>
        </p:txBody>
      </p:sp>
      <p:sp>
        <p:nvSpPr>
          <p:cNvPr id="1203" name="Google Shape;1203;p112"/>
          <p:cNvSpPr txBox="1"/>
          <p:nvPr>
            <p:ph type="ctrTitle"/>
          </p:nvPr>
        </p:nvSpPr>
        <p:spPr>
          <a:xfrm>
            <a:off x="165350" y="144950"/>
            <a:ext cx="8813400" cy="687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5"/>
              </a:buClr>
              <a:buSzPts val="3200"/>
              <a:buNone/>
              <a:defRPr b="1" sz="3200">
                <a:solidFill>
                  <a:schemeClr val="accent5"/>
                </a:solidFill>
              </a:defRPr>
            </a:lvl1pPr>
            <a:lvl2pPr lvl="1" algn="ctr">
              <a:spcBef>
                <a:spcPts val="0"/>
              </a:spcBef>
              <a:spcAft>
                <a:spcPts val="0"/>
              </a:spcAft>
              <a:buClr>
                <a:schemeClr val="accent5"/>
              </a:buClr>
              <a:buSzPts val="3200"/>
              <a:buNone/>
              <a:defRPr b="1" sz="3200">
                <a:solidFill>
                  <a:schemeClr val="accent5"/>
                </a:solidFill>
              </a:defRPr>
            </a:lvl2pPr>
            <a:lvl3pPr lvl="2" algn="ctr">
              <a:spcBef>
                <a:spcPts val="0"/>
              </a:spcBef>
              <a:spcAft>
                <a:spcPts val="0"/>
              </a:spcAft>
              <a:buClr>
                <a:schemeClr val="accent5"/>
              </a:buClr>
              <a:buSzPts val="3200"/>
              <a:buNone/>
              <a:defRPr b="1" sz="3200">
                <a:solidFill>
                  <a:schemeClr val="accent5"/>
                </a:solidFill>
              </a:defRPr>
            </a:lvl3pPr>
            <a:lvl4pPr lvl="3" algn="ctr">
              <a:spcBef>
                <a:spcPts val="0"/>
              </a:spcBef>
              <a:spcAft>
                <a:spcPts val="0"/>
              </a:spcAft>
              <a:buClr>
                <a:schemeClr val="accent5"/>
              </a:buClr>
              <a:buSzPts val="3200"/>
              <a:buNone/>
              <a:defRPr b="1" sz="3200">
                <a:solidFill>
                  <a:schemeClr val="accent5"/>
                </a:solidFill>
              </a:defRPr>
            </a:lvl4pPr>
            <a:lvl5pPr lvl="4" algn="ctr">
              <a:spcBef>
                <a:spcPts val="0"/>
              </a:spcBef>
              <a:spcAft>
                <a:spcPts val="0"/>
              </a:spcAft>
              <a:buClr>
                <a:schemeClr val="accent5"/>
              </a:buClr>
              <a:buSzPts val="3200"/>
              <a:buNone/>
              <a:defRPr b="1" sz="3200">
                <a:solidFill>
                  <a:schemeClr val="accent5"/>
                </a:solidFill>
              </a:defRPr>
            </a:lvl5pPr>
            <a:lvl6pPr lvl="5" algn="ctr">
              <a:spcBef>
                <a:spcPts val="0"/>
              </a:spcBef>
              <a:spcAft>
                <a:spcPts val="0"/>
              </a:spcAft>
              <a:buClr>
                <a:schemeClr val="accent5"/>
              </a:buClr>
              <a:buSzPts val="3200"/>
              <a:buNone/>
              <a:defRPr b="1" sz="3200">
                <a:solidFill>
                  <a:schemeClr val="accent5"/>
                </a:solidFill>
              </a:defRPr>
            </a:lvl6pPr>
            <a:lvl7pPr lvl="6" algn="ctr">
              <a:spcBef>
                <a:spcPts val="0"/>
              </a:spcBef>
              <a:spcAft>
                <a:spcPts val="0"/>
              </a:spcAft>
              <a:buClr>
                <a:schemeClr val="accent5"/>
              </a:buClr>
              <a:buSzPts val="3200"/>
              <a:buNone/>
              <a:defRPr b="1" sz="3200">
                <a:solidFill>
                  <a:schemeClr val="accent5"/>
                </a:solidFill>
              </a:defRPr>
            </a:lvl7pPr>
            <a:lvl8pPr lvl="7" algn="ctr">
              <a:spcBef>
                <a:spcPts val="0"/>
              </a:spcBef>
              <a:spcAft>
                <a:spcPts val="0"/>
              </a:spcAft>
              <a:buClr>
                <a:schemeClr val="accent5"/>
              </a:buClr>
              <a:buSzPts val="3200"/>
              <a:buNone/>
              <a:defRPr b="1" sz="3200">
                <a:solidFill>
                  <a:schemeClr val="accent5"/>
                </a:solidFill>
              </a:defRPr>
            </a:lvl8pPr>
            <a:lvl9pPr lvl="8" algn="ctr">
              <a:spcBef>
                <a:spcPts val="0"/>
              </a:spcBef>
              <a:spcAft>
                <a:spcPts val="0"/>
              </a:spcAft>
              <a:buClr>
                <a:schemeClr val="accent5"/>
              </a:buClr>
              <a:buSzPts val="3200"/>
              <a:buNone/>
              <a:defRPr b="1" sz="3200">
                <a:solidFill>
                  <a:schemeClr val="accent5"/>
                </a:solidFill>
              </a:defRPr>
            </a:lvl9pPr>
          </a:lstStyle>
          <a:p/>
        </p:txBody>
      </p:sp>
      <p:sp>
        <p:nvSpPr>
          <p:cNvPr id="1204" name="Google Shape;1204;p112"/>
          <p:cNvSpPr txBox="1"/>
          <p:nvPr>
            <p:ph idx="3" type="body"/>
          </p:nvPr>
        </p:nvSpPr>
        <p:spPr>
          <a:xfrm>
            <a:off x="1245675"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1205" name="Google Shape;1205;p112"/>
          <p:cNvSpPr txBox="1"/>
          <p:nvPr>
            <p:ph idx="4" type="body"/>
          </p:nvPr>
        </p:nvSpPr>
        <p:spPr>
          <a:xfrm>
            <a:off x="1245675"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1206" name="Google Shape;1206;p112"/>
          <p:cNvSpPr txBox="1"/>
          <p:nvPr>
            <p:ph idx="5" type="body"/>
          </p:nvPr>
        </p:nvSpPr>
        <p:spPr>
          <a:xfrm>
            <a:off x="3665000"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1207" name="Google Shape;1207;p112"/>
          <p:cNvSpPr txBox="1"/>
          <p:nvPr>
            <p:ph idx="6" type="body"/>
          </p:nvPr>
        </p:nvSpPr>
        <p:spPr>
          <a:xfrm>
            <a:off x="3665000"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1208" name="Google Shape;1208;p11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CUSTOM_1_1_1_1_1">
    <p:bg>
      <p:bgPr>
        <a:solidFill>
          <a:srgbClr val="007153"/>
        </a:solidFill>
      </p:bgPr>
    </p:bg>
    <p:spTree>
      <p:nvGrpSpPr>
        <p:cNvPr id="49" name="Shape 49"/>
        <p:cNvGrpSpPr/>
        <p:nvPr/>
      </p:nvGrpSpPr>
      <p:grpSpPr>
        <a:xfrm>
          <a:off x="0" y="0"/>
          <a:ext cx="0" cy="0"/>
          <a:chOff x="0" y="0"/>
          <a:chExt cx="0" cy="0"/>
        </a:xfrm>
      </p:grpSpPr>
      <p:sp>
        <p:nvSpPr>
          <p:cNvPr id="50" name="Google Shape;50;p12"/>
          <p:cNvSpPr txBox="1"/>
          <p:nvPr>
            <p:ph type="title"/>
          </p:nvPr>
        </p:nvSpPr>
        <p:spPr>
          <a:xfrm>
            <a:off x="3904500" y="1281938"/>
            <a:ext cx="4930200" cy="1851900"/>
          </a:xfrm>
          <a:prstGeom prst="rect">
            <a:avLst/>
          </a:prstGeom>
        </p:spPr>
        <p:txBody>
          <a:bodyPr anchorCtr="0" anchor="ctr" bIns="91425" lIns="91425" spcFirstLastPara="1" rIns="91425" wrap="square" tIns="91425">
            <a:noAutofit/>
          </a:bodyPr>
          <a:lstStyle>
            <a:lvl1pPr lvl="0" rtl="0">
              <a:spcBef>
                <a:spcPts val="1000"/>
              </a:spcBef>
              <a:spcAft>
                <a:spcPts val="0"/>
              </a:spcAft>
              <a:buClr>
                <a:schemeClr val="lt1"/>
              </a:buClr>
              <a:buSzPts val="5000"/>
              <a:buNone/>
              <a:defRPr sz="5000">
                <a:solidFill>
                  <a:schemeClr val="lt1"/>
                </a:solidFill>
              </a:defRPr>
            </a:lvl1pPr>
            <a:lvl2pPr lvl="1" rtl="0">
              <a:spcBef>
                <a:spcPts val="1000"/>
              </a:spcBef>
              <a:spcAft>
                <a:spcPts val="0"/>
              </a:spcAft>
              <a:buClr>
                <a:schemeClr val="lt1"/>
              </a:buClr>
              <a:buSzPts val="5000"/>
              <a:buNone/>
              <a:defRPr sz="5000">
                <a:solidFill>
                  <a:schemeClr val="lt1"/>
                </a:solidFill>
              </a:defRPr>
            </a:lvl2pPr>
            <a:lvl3pPr lvl="2" rtl="0">
              <a:spcBef>
                <a:spcPts val="1000"/>
              </a:spcBef>
              <a:spcAft>
                <a:spcPts val="0"/>
              </a:spcAft>
              <a:buClr>
                <a:schemeClr val="lt1"/>
              </a:buClr>
              <a:buSzPts val="5000"/>
              <a:buNone/>
              <a:defRPr sz="5000">
                <a:solidFill>
                  <a:schemeClr val="lt1"/>
                </a:solidFill>
              </a:defRPr>
            </a:lvl3pPr>
            <a:lvl4pPr lvl="3" rtl="0">
              <a:spcBef>
                <a:spcPts val="1000"/>
              </a:spcBef>
              <a:spcAft>
                <a:spcPts val="0"/>
              </a:spcAft>
              <a:buClr>
                <a:schemeClr val="lt1"/>
              </a:buClr>
              <a:buSzPts val="5000"/>
              <a:buNone/>
              <a:defRPr sz="5000">
                <a:solidFill>
                  <a:schemeClr val="lt1"/>
                </a:solidFill>
              </a:defRPr>
            </a:lvl4pPr>
            <a:lvl5pPr lvl="4" rtl="0">
              <a:spcBef>
                <a:spcPts val="1000"/>
              </a:spcBef>
              <a:spcAft>
                <a:spcPts val="0"/>
              </a:spcAft>
              <a:buClr>
                <a:schemeClr val="lt1"/>
              </a:buClr>
              <a:buSzPts val="5000"/>
              <a:buNone/>
              <a:defRPr sz="5000">
                <a:solidFill>
                  <a:schemeClr val="lt1"/>
                </a:solidFill>
              </a:defRPr>
            </a:lvl5pPr>
            <a:lvl6pPr lvl="5" rtl="0">
              <a:spcBef>
                <a:spcPts val="1000"/>
              </a:spcBef>
              <a:spcAft>
                <a:spcPts val="0"/>
              </a:spcAft>
              <a:buClr>
                <a:schemeClr val="lt1"/>
              </a:buClr>
              <a:buSzPts val="5000"/>
              <a:buNone/>
              <a:defRPr sz="5000">
                <a:solidFill>
                  <a:schemeClr val="lt1"/>
                </a:solidFill>
              </a:defRPr>
            </a:lvl6pPr>
            <a:lvl7pPr lvl="6" rtl="0">
              <a:spcBef>
                <a:spcPts val="1000"/>
              </a:spcBef>
              <a:spcAft>
                <a:spcPts val="0"/>
              </a:spcAft>
              <a:buClr>
                <a:schemeClr val="lt1"/>
              </a:buClr>
              <a:buSzPts val="5000"/>
              <a:buNone/>
              <a:defRPr sz="5000">
                <a:solidFill>
                  <a:schemeClr val="lt1"/>
                </a:solidFill>
              </a:defRPr>
            </a:lvl7pPr>
            <a:lvl8pPr lvl="7" rtl="0">
              <a:spcBef>
                <a:spcPts val="1000"/>
              </a:spcBef>
              <a:spcAft>
                <a:spcPts val="0"/>
              </a:spcAft>
              <a:buClr>
                <a:schemeClr val="lt1"/>
              </a:buClr>
              <a:buSzPts val="5000"/>
              <a:buNone/>
              <a:defRPr sz="5000">
                <a:solidFill>
                  <a:schemeClr val="lt1"/>
                </a:solidFill>
              </a:defRPr>
            </a:lvl8pPr>
            <a:lvl9pPr lvl="8" rtl="0">
              <a:spcBef>
                <a:spcPts val="1000"/>
              </a:spcBef>
              <a:spcAft>
                <a:spcPts val="0"/>
              </a:spcAft>
              <a:buClr>
                <a:schemeClr val="lt1"/>
              </a:buClr>
              <a:buSzPts val="5000"/>
              <a:buNone/>
              <a:defRPr sz="5000">
                <a:solidFill>
                  <a:schemeClr val="lt1"/>
                </a:solidFill>
              </a:defRPr>
            </a:lvl9pPr>
          </a:lstStyle>
          <a:p/>
        </p:txBody>
      </p:sp>
      <p:sp>
        <p:nvSpPr>
          <p:cNvPr id="51" name="Google Shape;51;p12"/>
          <p:cNvSpPr txBox="1"/>
          <p:nvPr>
            <p:ph idx="1" type="subTitle"/>
          </p:nvPr>
        </p:nvSpPr>
        <p:spPr>
          <a:xfrm>
            <a:off x="3904500" y="3292163"/>
            <a:ext cx="4930200" cy="569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500"/>
              <a:buNone/>
              <a:defRPr sz="25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52" name="Google Shape;52;p12"/>
          <p:cNvSpPr/>
          <p:nvPr/>
        </p:nvSpPr>
        <p:spPr>
          <a:xfrm>
            <a:off x="128550" y="214100"/>
            <a:ext cx="8886900" cy="39876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12"/>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hree Ideas">
  <p:cSld name="CUSTOM_28">
    <p:bg>
      <p:bgPr>
        <a:solidFill>
          <a:schemeClr val="accent3"/>
        </a:solidFill>
      </p:bgPr>
    </p:bg>
    <p:spTree>
      <p:nvGrpSpPr>
        <p:cNvPr id="1209" name="Shape 1209"/>
        <p:cNvGrpSpPr/>
        <p:nvPr/>
      </p:nvGrpSpPr>
      <p:grpSpPr>
        <a:xfrm>
          <a:off x="0" y="0"/>
          <a:ext cx="0" cy="0"/>
          <a:chOff x="0" y="0"/>
          <a:chExt cx="0" cy="0"/>
        </a:xfrm>
      </p:grpSpPr>
      <p:sp>
        <p:nvSpPr>
          <p:cNvPr id="1210" name="Google Shape;1210;p113"/>
          <p:cNvSpPr/>
          <p:nvPr/>
        </p:nvSpPr>
        <p:spPr>
          <a:xfrm>
            <a:off x="609600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1" name="Google Shape;1211;p113"/>
          <p:cNvSpPr/>
          <p:nvPr/>
        </p:nvSpPr>
        <p:spPr>
          <a:xfrm>
            <a:off x="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2" name="Google Shape;1212;p113"/>
          <p:cNvSpPr/>
          <p:nvPr/>
        </p:nvSpPr>
        <p:spPr>
          <a:xfrm>
            <a:off x="304800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3" name="Google Shape;1213;p113"/>
          <p:cNvSpPr/>
          <p:nvPr/>
        </p:nvSpPr>
        <p:spPr>
          <a:xfrm>
            <a:off x="-26050" y="4341500"/>
            <a:ext cx="8498400" cy="8022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14" name="Google Shape;1214;p113"/>
          <p:cNvPicPr preferRelativeResize="0"/>
          <p:nvPr/>
        </p:nvPicPr>
        <p:blipFill>
          <a:blip r:embed="rId2">
            <a:alphaModFix/>
          </a:blip>
          <a:stretch>
            <a:fillRect/>
          </a:stretch>
        </p:blipFill>
        <p:spPr>
          <a:xfrm>
            <a:off x="7528412" y="4077356"/>
            <a:ext cx="1061576" cy="1061576"/>
          </a:xfrm>
          <a:prstGeom prst="rect">
            <a:avLst/>
          </a:prstGeom>
          <a:noFill/>
          <a:ln>
            <a:noFill/>
          </a:ln>
        </p:spPr>
      </p:pic>
      <p:pic>
        <p:nvPicPr>
          <p:cNvPr id="1215" name="Google Shape;1215;p113"/>
          <p:cNvPicPr preferRelativeResize="0"/>
          <p:nvPr/>
        </p:nvPicPr>
        <p:blipFill rotWithShape="1">
          <a:blip r:embed="rId3">
            <a:alphaModFix/>
          </a:blip>
          <a:srcRect b="56105" l="19871" r="47716" t="9902"/>
          <a:stretch/>
        </p:blipFill>
        <p:spPr>
          <a:xfrm rot="-5400000">
            <a:off x="-166676" y="157449"/>
            <a:ext cx="335677" cy="352026"/>
          </a:xfrm>
          <a:prstGeom prst="rect">
            <a:avLst/>
          </a:prstGeom>
          <a:noFill/>
          <a:ln>
            <a:noFill/>
          </a:ln>
        </p:spPr>
      </p:pic>
      <p:pic>
        <p:nvPicPr>
          <p:cNvPr id="1216" name="Google Shape;1216;p113"/>
          <p:cNvPicPr preferRelativeResize="0"/>
          <p:nvPr/>
        </p:nvPicPr>
        <p:blipFill rotWithShape="1">
          <a:blip r:embed="rId3">
            <a:alphaModFix/>
          </a:blip>
          <a:srcRect b="56105" l="19871" r="47716" t="9902"/>
          <a:stretch/>
        </p:blipFill>
        <p:spPr>
          <a:xfrm>
            <a:off x="-26050" y="569923"/>
            <a:ext cx="278374" cy="291937"/>
          </a:xfrm>
          <a:prstGeom prst="rect">
            <a:avLst/>
          </a:prstGeom>
          <a:noFill/>
          <a:ln>
            <a:noFill/>
          </a:ln>
        </p:spPr>
      </p:pic>
      <p:pic>
        <p:nvPicPr>
          <p:cNvPr id="1217" name="Google Shape;1217;p113"/>
          <p:cNvPicPr preferRelativeResize="0"/>
          <p:nvPr/>
        </p:nvPicPr>
        <p:blipFill rotWithShape="1">
          <a:blip r:embed="rId3">
            <a:alphaModFix/>
          </a:blip>
          <a:srcRect b="56105" l="19871" r="47716" t="9902"/>
          <a:stretch/>
        </p:blipFill>
        <p:spPr>
          <a:xfrm rot="6299999">
            <a:off x="8782127" y="241655"/>
            <a:ext cx="548698" cy="575429"/>
          </a:xfrm>
          <a:prstGeom prst="rect">
            <a:avLst/>
          </a:prstGeom>
          <a:noFill/>
          <a:ln>
            <a:noFill/>
          </a:ln>
        </p:spPr>
      </p:pic>
      <p:pic>
        <p:nvPicPr>
          <p:cNvPr id="1218" name="Google Shape;1218;p113"/>
          <p:cNvPicPr preferRelativeResize="0"/>
          <p:nvPr/>
        </p:nvPicPr>
        <p:blipFill rotWithShape="1">
          <a:blip r:embed="rId3">
            <a:alphaModFix/>
          </a:blip>
          <a:srcRect b="56105" l="19871" r="47716" t="9902"/>
          <a:stretch/>
        </p:blipFill>
        <p:spPr>
          <a:xfrm>
            <a:off x="8570788" y="-154596"/>
            <a:ext cx="352026" cy="369188"/>
          </a:xfrm>
          <a:prstGeom prst="rect">
            <a:avLst/>
          </a:prstGeom>
          <a:noFill/>
          <a:ln>
            <a:noFill/>
          </a:ln>
        </p:spPr>
      </p:pic>
      <p:pic>
        <p:nvPicPr>
          <p:cNvPr id="1219" name="Google Shape;1219;p113"/>
          <p:cNvPicPr preferRelativeResize="0"/>
          <p:nvPr/>
        </p:nvPicPr>
        <p:blipFill rotWithShape="1">
          <a:blip r:embed="rId3">
            <a:alphaModFix/>
          </a:blip>
          <a:srcRect b="56105" l="19871" r="47716" t="9902"/>
          <a:stretch/>
        </p:blipFill>
        <p:spPr>
          <a:xfrm>
            <a:off x="192150" y="-257725"/>
            <a:ext cx="548700" cy="575457"/>
          </a:xfrm>
          <a:prstGeom prst="rect">
            <a:avLst/>
          </a:prstGeom>
          <a:noFill/>
          <a:ln>
            <a:noFill/>
          </a:ln>
        </p:spPr>
      </p:pic>
      <p:sp>
        <p:nvSpPr>
          <p:cNvPr id="1220" name="Google Shape;1220;p113"/>
          <p:cNvSpPr txBox="1"/>
          <p:nvPr>
            <p:ph type="title"/>
          </p:nvPr>
        </p:nvSpPr>
        <p:spPr>
          <a:xfrm>
            <a:off x="399225" y="166350"/>
            <a:ext cx="7940400" cy="5754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21" name="Google Shape;1221;p113"/>
          <p:cNvSpPr txBox="1"/>
          <p:nvPr>
            <p:ph idx="1" type="subTitle"/>
          </p:nvPr>
        </p:nvSpPr>
        <p:spPr>
          <a:xfrm>
            <a:off x="111600" y="4556175"/>
            <a:ext cx="7685400" cy="393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222" name="Google Shape;1222;p113"/>
          <p:cNvSpPr txBox="1"/>
          <p:nvPr>
            <p:ph idx="2" type="subTitle"/>
          </p:nvPr>
        </p:nvSpPr>
        <p:spPr>
          <a:xfrm>
            <a:off x="113125" y="1077950"/>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223" name="Google Shape;1223;p113"/>
          <p:cNvSpPr txBox="1"/>
          <p:nvPr>
            <p:ph idx="3" type="subTitle"/>
          </p:nvPr>
        </p:nvSpPr>
        <p:spPr>
          <a:xfrm>
            <a:off x="3166500" y="1073475"/>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224" name="Google Shape;1224;p113"/>
          <p:cNvSpPr txBox="1"/>
          <p:nvPr>
            <p:ph idx="4" type="subTitle"/>
          </p:nvPr>
        </p:nvSpPr>
        <p:spPr>
          <a:xfrm>
            <a:off x="6219875" y="1077950"/>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225" name="Google Shape;1225;p113"/>
          <p:cNvSpPr txBox="1"/>
          <p:nvPr>
            <p:ph idx="5" type="body"/>
          </p:nvPr>
        </p:nvSpPr>
        <p:spPr>
          <a:xfrm>
            <a:off x="113125" y="1736675"/>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226" name="Google Shape;1226;p113"/>
          <p:cNvSpPr txBox="1"/>
          <p:nvPr>
            <p:ph idx="6" type="body"/>
          </p:nvPr>
        </p:nvSpPr>
        <p:spPr>
          <a:xfrm>
            <a:off x="3166500" y="1740738"/>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227" name="Google Shape;1227;p113"/>
          <p:cNvSpPr txBox="1"/>
          <p:nvPr>
            <p:ph idx="7" type="body"/>
          </p:nvPr>
        </p:nvSpPr>
        <p:spPr>
          <a:xfrm>
            <a:off x="6210150" y="1793275"/>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228" name="Google Shape;1228;p11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Connected Ideas">
  <p:cSld name="CUSTOM_31">
    <p:bg>
      <p:bgPr>
        <a:solidFill>
          <a:schemeClr val="accent4"/>
        </a:solidFill>
      </p:bgPr>
    </p:bg>
    <p:spTree>
      <p:nvGrpSpPr>
        <p:cNvPr id="1229" name="Shape 1229"/>
        <p:cNvGrpSpPr/>
        <p:nvPr/>
      </p:nvGrpSpPr>
      <p:grpSpPr>
        <a:xfrm>
          <a:off x="0" y="0"/>
          <a:ext cx="0" cy="0"/>
          <a:chOff x="0" y="0"/>
          <a:chExt cx="0" cy="0"/>
        </a:xfrm>
      </p:grpSpPr>
      <p:sp>
        <p:nvSpPr>
          <p:cNvPr id="1230" name="Google Shape;1230;p114"/>
          <p:cNvSpPr/>
          <p:nvPr/>
        </p:nvSpPr>
        <p:spPr>
          <a:xfrm>
            <a:off x="0" y="23419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1" name="Google Shape;1231;p114"/>
          <p:cNvSpPr/>
          <p:nvPr/>
        </p:nvSpPr>
        <p:spPr>
          <a:xfrm>
            <a:off x="6477550" y="8762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2" name="Google Shape;1232;p114"/>
          <p:cNvSpPr/>
          <p:nvPr/>
        </p:nvSpPr>
        <p:spPr>
          <a:xfrm>
            <a:off x="6477550" y="5057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3" name="Google Shape;1233;p114"/>
          <p:cNvSpPr/>
          <p:nvPr/>
        </p:nvSpPr>
        <p:spPr>
          <a:xfrm>
            <a:off x="6477550" y="2971801"/>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4" name="Google Shape;1234;p114"/>
          <p:cNvSpPr/>
          <p:nvPr/>
        </p:nvSpPr>
        <p:spPr>
          <a:xfrm>
            <a:off x="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5" name="Google Shape;1235;p114"/>
          <p:cNvSpPr/>
          <p:nvPr/>
        </p:nvSpPr>
        <p:spPr>
          <a:xfrm>
            <a:off x="1300775" y="1380525"/>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6" name="Google Shape;1236;p114"/>
          <p:cNvSpPr/>
          <p:nvPr/>
        </p:nvSpPr>
        <p:spPr>
          <a:xfrm flipH="1" rot="10800000">
            <a:off x="-13950" y="-6300"/>
            <a:ext cx="9171900" cy="869100"/>
          </a:xfrm>
          <a:prstGeom prst="round1Rect">
            <a:avLst>
              <a:gd fmla="val 50000"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7" name="Google Shape;1237;p114"/>
          <p:cNvSpPr/>
          <p:nvPr/>
        </p:nvSpPr>
        <p:spPr>
          <a:xfrm>
            <a:off x="1300775" y="2971800"/>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8" name="Google Shape;1238;p114"/>
          <p:cNvSpPr/>
          <p:nvPr/>
        </p:nvSpPr>
        <p:spPr>
          <a:xfrm>
            <a:off x="4783750" y="1341200"/>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9" name="Google Shape;1239;p114"/>
          <p:cNvSpPr/>
          <p:nvPr/>
        </p:nvSpPr>
        <p:spPr>
          <a:xfrm>
            <a:off x="4783750" y="2976525"/>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40" name="Google Shape;1240;p114" title="Icons_Artboard 26.png"/>
          <p:cNvPicPr preferRelativeResize="0"/>
          <p:nvPr/>
        </p:nvPicPr>
        <p:blipFill>
          <a:blip r:embed="rId2">
            <a:alphaModFix/>
          </a:blip>
          <a:stretch>
            <a:fillRect/>
          </a:stretch>
        </p:blipFill>
        <p:spPr>
          <a:xfrm rot="2700000">
            <a:off x="3805500" y="2984226"/>
            <a:ext cx="1283326" cy="1282699"/>
          </a:xfrm>
          <a:prstGeom prst="rect">
            <a:avLst/>
          </a:prstGeom>
          <a:noFill/>
          <a:ln>
            <a:noFill/>
          </a:ln>
        </p:spPr>
      </p:pic>
      <p:pic>
        <p:nvPicPr>
          <p:cNvPr id="1241" name="Google Shape;1241;p114" title="Icons_Artboard 26.png"/>
          <p:cNvPicPr preferRelativeResize="0"/>
          <p:nvPr/>
        </p:nvPicPr>
        <p:blipFill>
          <a:blip r:embed="rId2">
            <a:alphaModFix/>
          </a:blip>
          <a:stretch>
            <a:fillRect/>
          </a:stretch>
        </p:blipFill>
        <p:spPr>
          <a:xfrm rot="2700000">
            <a:off x="3805500" y="1431401"/>
            <a:ext cx="1283326" cy="1282699"/>
          </a:xfrm>
          <a:prstGeom prst="rect">
            <a:avLst/>
          </a:prstGeom>
          <a:noFill/>
          <a:ln>
            <a:noFill/>
          </a:ln>
        </p:spPr>
      </p:pic>
      <p:sp>
        <p:nvSpPr>
          <p:cNvPr id="1242" name="Google Shape;1242;p11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243" name="Google Shape;1243;p114"/>
          <p:cNvSpPr txBox="1"/>
          <p:nvPr>
            <p:ph type="title"/>
          </p:nvPr>
        </p:nvSpPr>
        <p:spPr>
          <a:xfrm>
            <a:off x="173000" y="119775"/>
            <a:ext cx="8736600" cy="6309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44" name="Google Shape;1244;p114"/>
          <p:cNvSpPr txBox="1"/>
          <p:nvPr>
            <p:ph idx="1" type="subTitle"/>
          </p:nvPr>
        </p:nvSpPr>
        <p:spPr>
          <a:xfrm>
            <a:off x="1530400" y="15703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1245" name="Google Shape;1245;p114"/>
          <p:cNvSpPr txBox="1"/>
          <p:nvPr>
            <p:ph idx="2" type="subTitle"/>
          </p:nvPr>
        </p:nvSpPr>
        <p:spPr>
          <a:xfrm>
            <a:off x="1530875" y="31628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1246" name="Google Shape;1246;p114"/>
          <p:cNvSpPr txBox="1"/>
          <p:nvPr>
            <p:ph idx="3" type="subTitle"/>
          </p:nvPr>
        </p:nvSpPr>
        <p:spPr>
          <a:xfrm>
            <a:off x="5013850" y="15703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1247" name="Google Shape;1247;p114"/>
          <p:cNvSpPr txBox="1"/>
          <p:nvPr>
            <p:ph idx="4" type="subTitle"/>
          </p:nvPr>
        </p:nvSpPr>
        <p:spPr>
          <a:xfrm>
            <a:off x="5013850" y="31736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Text with Images">
  <p:cSld name="CUSTOM_10">
    <p:bg>
      <p:bgPr>
        <a:solidFill>
          <a:schemeClr val="accent1"/>
        </a:solidFill>
      </p:bgPr>
    </p:bg>
    <p:spTree>
      <p:nvGrpSpPr>
        <p:cNvPr id="1248" name="Shape 1248"/>
        <p:cNvGrpSpPr/>
        <p:nvPr/>
      </p:nvGrpSpPr>
      <p:grpSpPr>
        <a:xfrm>
          <a:off x="0" y="0"/>
          <a:ext cx="0" cy="0"/>
          <a:chOff x="0" y="0"/>
          <a:chExt cx="0" cy="0"/>
        </a:xfrm>
      </p:grpSpPr>
      <p:sp>
        <p:nvSpPr>
          <p:cNvPr id="1249" name="Google Shape;1249;p115"/>
          <p:cNvSpPr/>
          <p:nvPr/>
        </p:nvSpPr>
        <p:spPr>
          <a:xfrm flipH="1">
            <a:off x="3779025" y="3578392"/>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0" name="Google Shape;1250;p115"/>
          <p:cNvSpPr/>
          <p:nvPr/>
        </p:nvSpPr>
        <p:spPr>
          <a:xfrm flipH="1">
            <a:off x="3779025" y="2368520"/>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1" name="Google Shape;1251;p115"/>
          <p:cNvSpPr/>
          <p:nvPr/>
        </p:nvSpPr>
        <p:spPr>
          <a:xfrm rot="10800000">
            <a:off x="4632825" y="0"/>
            <a:ext cx="45072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2" name="Google Shape;1252;p115"/>
          <p:cNvSpPr/>
          <p:nvPr/>
        </p:nvSpPr>
        <p:spPr>
          <a:xfrm flipH="1" rot="10800000">
            <a:off x="0" y="1184100"/>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3" name="Google Shape;1253;p115"/>
          <p:cNvSpPr/>
          <p:nvPr/>
        </p:nvSpPr>
        <p:spPr>
          <a:xfrm flipH="1" rot="10800000">
            <a:off x="0" y="-25771"/>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4" name="Google Shape;1254;p115"/>
          <p:cNvSpPr txBox="1"/>
          <p:nvPr>
            <p:ph idx="1" type="body"/>
          </p:nvPr>
        </p:nvSpPr>
        <p:spPr>
          <a:xfrm>
            <a:off x="4923225" y="1528500"/>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255" name="Google Shape;1255;p115"/>
          <p:cNvSpPr txBox="1"/>
          <p:nvPr>
            <p:ph type="ctrTitle"/>
          </p:nvPr>
        </p:nvSpPr>
        <p:spPr>
          <a:xfrm>
            <a:off x="4923225" y="457675"/>
            <a:ext cx="3926400" cy="1081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b="1">
                <a:solidFill>
                  <a:schemeClr val="lt1"/>
                </a:solidFill>
              </a:defRPr>
            </a:lvl1pPr>
            <a:lvl2pPr lvl="1">
              <a:spcBef>
                <a:spcPts val="0"/>
              </a:spcBef>
              <a:spcAft>
                <a:spcPts val="0"/>
              </a:spcAft>
              <a:buClr>
                <a:schemeClr val="lt1"/>
              </a:buClr>
              <a:buSzPts val="3200"/>
              <a:buNone/>
              <a:defRPr b="1" sz="3200">
                <a:solidFill>
                  <a:schemeClr val="lt1"/>
                </a:solidFill>
              </a:defRPr>
            </a:lvl2pPr>
            <a:lvl3pPr lvl="2">
              <a:spcBef>
                <a:spcPts val="0"/>
              </a:spcBef>
              <a:spcAft>
                <a:spcPts val="0"/>
              </a:spcAft>
              <a:buClr>
                <a:schemeClr val="lt1"/>
              </a:buClr>
              <a:buSzPts val="3200"/>
              <a:buNone/>
              <a:defRPr b="1" sz="3200">
                <a:solidFill>
                  <a:schemeClr val="lt1"/>
                </a:solidFill>
              </a:defRPr>
            </a:lvl3pPr>
            <a:lvl4pPr lvl="3">
              <a:spcBef>
                <a:spcPts val="0"/>
              </a:spcBef>
              <a:spcAft>
                <a:spcPts val="0"/>
              </a:spcAft>
              <a:buClr>
                <a:schemeClr val="lt1"/>
              </a:buClr>
              <a:buSzPts val="3200"/>
              <a:buNone/>
              <a:defRPr b="1" sz="3200">
                <a:solidFill>
                  <a:schemeClr val="lt1"/>
                </a:solidFill>
              </a:defRPr>
            </a:lvl4pPr>
            <a:lvl5pPr lvl="4">
              <a:spcBef>
                <a:spcPts val="0"/>
              </a:spcBef>
              <a:spcAft>
                <a:spcPts val="0"/>
              </a:spcAft>
              <a:buClr>
                <a:schemeClr val="lt1"/>
              </a:buClr>
              <a:buSzPts val="3200"/>
              <a:buNone/>
              <a:defRPr b="1" sz="3200">
                <a:solidFill>
                  <a:schemeClr val="lt1"/>
                </a:solidFill>
              </a:defRPr>
            </a:lvl5pPr>
            <a:lvl6pPr lvl="5">
              <a:spcBef>
                <a:spcPts val="0"/>
              </a:spcBef>
              <a:spcAft>
                <a:spcPts val="0"/>
              </a:spcAft>
              <a:buClr>
                <a:schemeClr val="lt1"/>
              </a:buClr>
              <a:buSzPts val="3200"/>
              <a:buNone/>
              <a:defRPr b="1" sz="3200">
                <a:solidFill>
                  <a:schemeClr val="lt1"/>
                </a:solidFill>
              </a:defRPr>
            </a:lvl6pPr>
            <a:lvl7pPr lvl="6">
              <a:spcBef>
                <a:spcPts val="0"/>
              </a:spcBef>
              <a:spcAft>
                <a:spcPts val="0"/>
              </a:spcAft>
              <a:buClr>
                <a:schemeClr val="lt1"/>
              </a:buClr>
              <a:buSzPts val="3200"/>
              <a:buNone/>
              <a:defRPr b="1" sz="3200">
                <a:solidFill>
                  <a:schemeClr val="lt1"/>
                </a:solidFill>
              </a:defRPr>
            </a:lvl7pPr>
            <a:lvl8pPr lvl="7">
              <a:spcBef>
                <a:spcPts val="0"/>
              </a:spcBef>
              <a:spcAft>
                <a:spcPts val="0"/>
              </a:spcAft>
              <a:buClr>
                <a:schemeClr val="lt1"/>
              </a:buClr>
              <a:buSzPts val="3200"/>
              <a:buNone/>
              <a:defRPr b="1" sz="3200">
                <a:solidFill>
                  <a:schemeClr val="lt1"/>
                </a:solidFill>
              </a:defRPr>
            </a:lvl8pPr>
            <a:lvl9pPr lvl="8">
              <a:spcBef>
                <a:spcPts val="0"/>
              </a:spcBef>
              <a:spcAft>
                <a:spcPts val="0"/>
              </a:spcAft>
              <a:buClr>
                <a:schemeClr val="lt1"/>
              </a:buClr>
              <a:buSzPts val="3200"/>
              <a:buNone/>
              <a:defRPr b="1" sz="3200">
                <a:solidFill>
                  <a:schemeClr val="lt1"/>
                </a:solidFill>
              </a:defRPr>
            </a:lvl9pPr>
          </a:lstStyle>
          <a:p/>
        </p:txBody>
      </p:sp>
      <p:sp>
        <p:nvSpPr>
          <p:cNvPr id="1256" name="Google Shape;1256;p115"/>
          <p:cNvSpPr/>
          <p:nvPr>
            <p:ph idx="2" type="pic"/>
          </p:nvPr>
        </p:nvSpPr>
        <p:spPr>
          <a:xfrm>
            <a:off x="1166200" y="449125"/>
            <a:ext cx="2431200" cy="1377300"/>
          </a:xfrm>
          <a:prstGeom prst="rect">
            <a:avLst/>
          </a:prstGeom>
          <a:noFill/>
          <a:ln cap="flat" cmpd="sng" w="38100">
            <a:solidFill>
              <a:schemeClr val="lt1"/>
            </a:solidFill>
            <a:prstDash val="solid"/>
            <a:round/>
            <a:headEnd len="sm" w="sm" type="none"/>
            <a:tailEnd len="sm" w="sm" type="none"/>
          </a:ln>
        </p:spPr>
      </p:sp>
      <p:sp>
        <p:nvSpPr>
          <p:cNvPr id="1257" name="Google Shape;1257;p115"/>
          <p:cNvSpPr/>
          <p:nvPr>
            <p:ph idx="3" type="pic"/>
          </p:nvPr>
        </p:nvSpPr>
        <p:spPr>
          <a:xfrm>
            <a:off x="271900" y="2203600"/>
            <a:ext cx="2057400" cy="1499400"/>
          </a:xfrm>
          <a:prstGeom prst="rect">
            <a:avLst/>
          </a:prstGeom>
          <a:noFill/>
          <a:ln cap="flat" cmpd="sng" w="38100">
            <a:solidFill>
              <a:schemeClr val="lt1"/>
            </a:solidFill>
            <a:prstDash val="solid"/>
            <a:round/>
            <a:headEnd len="sm" w="sm" type="none"/>
            <a:tailEnd len="sm" w="sm" type="none"/>
          </a:ln>
        </p:spPr>
      </p:sp>
      <p:sp>
        <p:nvSpPr>
          <p:cNvPr id="1258" name="Google Shape;1258;p115"/>
          <p:cNvSpPr/>
          <p:nvPr>
            <p:ph idx="4" type="pic"/>
          </p:nvPr>
        </p:nvSpPr>
        <p:spPr>
          <a:xfrm>
            <a:off x="2597578" y="2203600"/>
            <a:ext cx="1615800" cy="2190600"/>
          </a:xfrm>
          <a:prstGeom prst="rect">
            <a:avLst/>
          </a:prstGeom>
          <a:noFill/>
          <a:ln cap="flat" cmpd="sng" w="38100">
            <a:solidFill>
              <a:schemeClr val="lt1"/>
            </a:solidFill>
            <a:prstDash val="solid"/>
            <a:round/>
            <a:headEnd len="sm" w="sm" type="none"/>
            <a:tailEnd len="sm" w="sm" type="none"/>
          </a:ln>
        </p:spPr>
      </p:sp>
      <p:sp>
        <p:nvSpPr>
          <p:cNvPr id="1259" name="Google Shape;1259;p11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pic>
        <p:nvPicPr>
          <p:cNvPr id="1260" name="Google Shape;1260;p115"/>
          <p:cNvPicPr preferRelativeResize="0"/>
          <p:nvPr/>
        </p:nvPicPr>
        <p:blipFill>
          <a:blip r:embed="rId2">
            <a:alphaModFix/>
          </a:blip>
          <a:stretch>
            <a:fillRect/>
          </a:stretch>
        </p:blipFill>
        <p:spPr>
          <a:xfrm>
            <a:off x="4103025" y="3740125"/>
            <a:ext cx="1531827" cy="1531827"/>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Timeline">
  <p:cSld name="CUSTOM_11_1">
    <p:bg>
      <p:bgPr>
        <a:solidFill>
          <a:schemeClr val="lt1"/>
        </a:solidFill>
      </p:bgPr>
    </p:bg>
    <p:spTree>
      <p:nvGrpSpPr>
        <p:cNvPr id="1261" name="Shape 1261"/>
        <p:cNvGrpSpPr/>
        <p:nvPr/>
      </p:nvGrpSpPr>
      <p:grpSpPr>
        <a:xfrm>
          <a:off x="0" y="0"/>
          <a:ext cx="0" cy="0"/>
          <a:chOff x="0" y="0"/>
          <a:chExt cx="0" cy="0"/>
        </a:xfrm>
      </p:grpSpPr>
      <p:sp>
        <p:nvSpPr>
          <p:cNvPr id="1262" name="Google Shape;1262;p116"/>
          <p:cNvSpPr txBox="1"/>
          <p:nvPr>
            <p:ph idx="1" type="body"/>
          </p:nvPr>
        </p:nvSpPr>
        <p:spPr>
          <a:xfrm>
            <a:off x="739650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1263" name="Google Shape;1263;p116"/>
          <p:cNvSpPr txBox="1"/>
          <p:nvPr>
            <p:ph type="ctrTitle"/>
          </p:nvPr>
        </p:nvSpPr>
        <p:spPr>
          <a:xfrm>
            <a:off x="165350" y="235203"/>
            <a:ext cx="8813400" cy="687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6"/>
              </a:buClr>
              <a:buSzPts val="3600"/>
              <a:buNone/>
              <a:defRPr b="1">
                <a:solidFill>
                  <a:schemeClr val="accent6"/>
                </a:solidFill>
              </a:defRPr>
            </a:lvl1pPr>
            <a:lvl2pPr lvl="1" algn="ctr">
              <a:spcBef>
                <a:spcPts val="0"/>
              </a:spcBef>
              <a:spcAft>
                <a:spcPts val="0"/>
              </a:spcAft>
              <a:buClr>
                <a:schemeClr val="accent6"/>
              </a:buClr>
              <a:buSzPts val="3200"/>
              <a:buNone/>
              <a:defRPr b="1" sz="3200">
                <a:solidFill>
                  <a:schemeClr val="accent6"/>
                </a:solidFill>
              </a:defRPr>
            </a:lvl2pPr>
            <a:lvl3pPr lvl="2" algn="ctr">
              <a:spcBef>
                <a:spcPts val="0"/>
              </a:spcBef>
              <a:spcAft>
                <a:spcPts val="0"/>
              </a:spcAft>
              <a:buClr>
                <a:schemeClr val="accent6"/>
              </a:buClr>
              <a:buSzPts val="3200"/>
              <a:buNone/>
              <a:defRPr b="1" sz="3200">
                <a:solidFill>
                  <a:schemeClr val="accent6"/>
                </a:solidFill>
              </a:defRPr>
            </a:lvl3pPr>
            <a:lvl4pPr lvl="3" algn="ctr">
              <a:spcBef>
                <a:spcPts val="0"/>
              </a:spcBef>
              <a:spcAft>
                <a:spcPts val="0"/>
              </a:spcAft>
              <a:buClr>
                <a:schemeClr val="accent6"/>
              </a:buClr>
              <a:buSzPts val="3200"/>
              <a:buNone/>
              <a:defRPr b="1" sz="3200">
                <a:solidFill>
                  <a:schemeClr val="accent6"/>
                </a:solidFill>
              </a:defRPr>
            </a:lvl4pPr>
            <a:lvl5pPr lvl="4" algn="ctr">
              <a:spcBef>
                <a:spcPts val="0"/>
              </a:spcBef>
              <a:spcAft>
                <a:spcPts val="0"/>
              </a:spcAft>
              <a:buClr>
                <a:schemeClr val="accent6"/>
              </a:buClr>
              <a:buSzPts val="3200"/>
              <a:buNone/>
              <a:defRPr b="1" sz="3200">
                <a:solidFill>
                  <a:schemeClr val="accent6"/>
                </a:solidFill>
              </a:defRPr>
            </a:lvl5pPr>
            <a:lvl6pPr lvl="5" algn="ctr">
              <a:spcBef>
                <a:spcPts val="0"/>
              </a:spcBef>
              <a:spcAft>
                <a:spcPts val="0"/>
              </a:spcAft>
              <a:buClr>
                <a:schemeClr val="accent6"/>
              </a:buClr>
              <a:buSzPts val="3200"/>
              <a:buNone/>
              <a:defRPr b="1" sz="3200">
                <a:solidFill>
                  <a:schemeClr val="accent6"/>
                </a:solidFill>
              </a:defRPr>
            </a:lvl6pPr>
            <a:lvl7pPr lvl="6" algn="ctr">
              <a:spcBef>
                <a:spcPts val="0"/>
              </a:spcBef>
              <a:spcAft>
                <a:spcPts val="0"/>
              </a:spcAft>
              <a:buClr>
                <a:schemeClr val="accent6"/>
              </a:buClr>
              <a:buSzPts val="3200"/>
              <a:buNone/>
              <a:defRPr b="1" sz="3200">
                <a:solidFill>
                  <a:schemeClr val="accent6"/>
                </a:solidFill>
              </a:defRPr>
            </a:lvl7pPr>
            <a:lvl8pPr lvl="7" algn="ctr">
              <a:spcBef>
                <a:spcPts val="0"/>
              </a:spcBef>
              <a:spcAft>
                <a:spcPts val="0"/>
              </a:spcAft>
              <a:buClr>
                <a:schemeClr val="accent6"/>
              </a:buClr>
              <a:buSzPts val="3200"/>
              <a:buNone/>
              <a:defRPr b="1" sz="3200">
                <a:solidFill>
                  <a:schemeClr val="accent6"/>
                </a:solidFill>
              </a:defRPr>
            </a:lvl8pPr>
            <a:lvl9pPr lvl="8" algn="ctr">
              <a:spcBef>
                <a:spcPts val="0"/>
              </a:spcBef>
              <a:spcAft>
                <a:spcPts val="0"/>
              </a:spcAft>
              <a:buClr>
                <a:schemeClr val="accent6"/>
              </a:buClr>
              <a:buSzPts val="3200"/>
              <a:buNone/>
              <a:defRPr b="1" sz="3200">
                <a:solidFill>
                  <a:schemeClr val="accent6"/>
                </a:solidFill>
              </a:defRPr>
            </a:lvl9pPr>
          </a:lstStyle>
          <a:p/>
        </p:txBody>
      </p:sp>
      <p:cxnSp>
        <p:nvCxnSpPr>
          <p:cNvPr id="1264" name="Google Shape;1264;p116"/>
          <p:cNvCxnSpPr/>
          <p:nvPr/>
        </p:nvCxnSpPr>
        <p:spPr>
          <a:xfrm>
            <a:off x="2740266"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1265" name="Google Shape;1265;p116"/>
          <p:cNvCxnSpPr/>
          <p:nvPr/>
        </p:nvCxnSpPr>
        <p:spPr>
          <a:xfrm>
            <a:off x="4527594"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1266" name="Google Shape;1266;p116"/>
          <p:cNvCxnSpPr/>
          <p:nvPr/>
        </p:nvCxnSpPr>
        <p:spPr>
          <a:xfrm>
            <a:off x="6314922"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1267" name="Google Shape;1267;p116"/>
          <p:cNvCxnSpPr/>
          <p:nvPr/>
        </p:nvCxnSpPr>
        <p:spPr>
          <a:xfrm>
            <a:off x="952938" y="3632375"/>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1268" name="Google Shape;1268;p116"/>
          <p:cNvCxnSpPr/>
          <p:nvPr/>
        </p:nvCxnSpPr>
        <p:spPr>
          <a:xfrm>
            <a:off x="8102250" y="3632400"/>
            <a:ext cx="0" cy="1511100"/>
          </a:xfrm>
          <a:prstGeom prst="straightConnector1">
            <a:avLst/>
          </a:prstGeom>
          <a:noFill/>
          <a:ln cap="flat" cmpd="sng" w="76200">
            <a:solidFill>
              <a:srgbClr val="8AA6DF"/>
            </a:solidFill>
            <a:prstDash val="solid"/>
            <a:round/>
            <a:headEnd len="med" w="med" type="none"/>
            <a:tailEnd len="med" w="med" type="none"/>
          </a:ln>
        </p:spPr>
      </p:cxnSp>
      <p:sp>
        <p:nvSpPr>
          <p:cNvPr id="1269" name="Google Shape;1269;p116"/>
          <p:cNvSpPr/>
          <p:nvPr/>
        </p:nvSpPr>
        <p:spPr>
          <a:xfrm>
            <a:off x="55240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70" name="Google Shape;1270;p116"/>
          <p:cNvSpPr/>
          <p:nvPr/>
        </p:nvSpPr>
        <p:spPr>
          <a:xfrm>
            <a:off x="2336825"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71" name="Google Shape;1271;p116"/>
          <p:cNvSpPr/>
          <p:nvPr/>
        </p:nvSpPr>
        <p:spPr>
          <a:xfrm>
            <a:off x="769010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72" name="Google Shape;1272;p116"/>
          <p:cNvSpPr/>
          <p:nvPr/>
        </p:nvSpPr>
        <p:spPr>
          <a:xfrm>
            <a:off x="412125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73" name="Google Shape;1273;p116"/>
          <p:cNvSpPr/>
          <p:nvPr/>
        </p:nvSpPr>
        <p:spPr>
          <a:xfrm>
            <a:off x="5905675"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74" name="Google Shape;1274;p116"/>
          <p:cNvSpPr txBox="1"/>
          <p:nvPr>
            <p:ph idx="2" type="body"/>
          </p:nvPr>
        </p:nvSpPr>
        <p:spPr>
          <a:xfrm>
            <a:off x="24720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42900" lvl="1" marL="914400" algn="ctr">
              <a:spcBef>
                <a:spcPts val="0"/>
              </a:spcBef>
              <a:spcAft>
                <a:spcPts val="0"/>
              </a:spcAft>
              <a:buClr>
                <a:schemeClr val="accent6"/>
              </a:buClr>
              <a:buSzPts val="1800"/>
              <a:buChar char="○"/>
              <a:defRPr b="1" sz="1800">
                <a:solidFill>
                  <a:schemeClr val="accent6"/>
                </a:solidFill>
              </a:defRPr>
            </a:lvl2pPr>
            <a:lvl3pPr indent="-342900" lvl="2" marL="1371600" algn="ctr">
              <a:spcBef>
                <a:spcPts val="0"/>
              </a:spcBef>
              <a:spcAft>
                <a:spcPts val="0"/>
              </a:spcAft>
              <a:buClr>
                <a:schemeClr val="accent6"/>
              </a:buClr>
              <a:buSzPts val="1800"/>
              <a:buChar char="■"/>
              <a:defRPr b="1" sz="1800">
                <a:solidFill>
                  <a:schemeClr val="accent6"/>
                </a:solidFill>
              </a:defRPr>
            </a:lvl3pPr>
            <a:lvl4pPr indent="-342900" lvl="3" marL="1828800" algn="ctr">
              <a:spcBef>
                <a:spcPts val="0"/>
              </a:spcBef>
              <a:spcAft>
                <a:spcPts val="0"/>
              </a:spcAft>
              <a:buClr>
                <a:schemeClr val="accent6"/>
              </a:buClr>
              <a:buSzPts val="1800"/>
              <a:buChar char="●"/>
              <a:defRPr b="1" sz="1800">
                <a:solidFill>
                  <a:schemeClr val="accent6"/>
                </a:solidFill>
              </a:defRPr>
            </a:lvl4pPr>
            <a:lvl5pPr indent="-342900" lvl="4" marL="2286000" algn="ctr">
              <a:spcBef>
                <a:spcPts val="0"/>
              </a:spcBef>
              <a:spcAft>
                <a:spcPts val="0"/>
              </a:spcAft>
              <a:buClr>
                <a:schemeClr val="accent6"/>
              </a:buClr>
              <a:buSzPts val="1800"/>
              <a:buChar char="○"/>
              <a:defRPr b="1" sz="1800">
                <a:solidFill>
                  <a:schemeClr val="accent6"/>
                </a:solidFill>
              </a:defRPr>
            </a:lvl5pPr>
            <a:lvl6pPr indent="-342900" lvl="5" marL="2743200" algn="ctr">
              <a:spcBef>
                <a:spcPts val="0"/>
              </a:spcBef>
              <a:spcAft>
                <a:spcPts val="0"/>
              </a:spcAft>
              <a:buClr>
                <a:schemeClr val="accent6"/>
              </a:buClr>
              <a:buSzPts val="1800"/>
              <a:buChar char="■"/>
              <a:defRPr b="1" sz="1800">
                <a:solidFill>
                  <a:schemeClr val="accent6"/>
                </a:solidFill>
              </a:defRPr>
            </a:lvl6pPr>
            <a:lvl7pPr indent="-342900" lvl="6" marL="3200400" algn="ctr">
              <a:spcBef>
                <a:spcPts val="0"/>
              </a:spcBef>
              <a:spcAft>
                <a:spcPts val="0"/>
              </a:spcAft>
              <a:buClr>
                <a:schemeClr val="accent6"/>
              </a:buClr>
              <a:buSzPts val="1800"/>
              <a:buChar char="●"/>
              <a:defRPr b="1" sz="1800">
                <a:solidFill>
                  <a:schemeClr val="accent6"/>
                </a:solidFill>
              </a:defRPr>
            </a:lvl7pPr>
            <a:lvl8pPr indent="-342900" lvl="7" marL="3657600" algn="ctr">
              <a:spcBef>
                <a:spcPts val="0"/>
              </a:spcBef>
              <a:spcAft>
                <a:spcPts val="0"/>
              </a:spcAft>
              <a:buClr>
                <a:schemeClr val="accent6"/>
              </a:buClr>
              <a:buSzPts val="1800"/>
              <a:buChar char="○"/>
              <a:defRPr b="1" sz="1800">
                <a:solidFill>
                  <a:schemeClr val="accent6"/>
                </a:solidFill>
              </a:defRPr>
            </a:lvl8pPr>
            <a:lvl9pPr indent="-342900" lvl="8" marL="4114800" algn="ctr">
              <a:spcBef>
                <a:spcPts val="0"/>
              </a:spcBef>
              <a:spcAft>
                <a:spcPts val="0"/>
              </a:spcAft>
              <a:buClr>
                <a:schemeClr val="accent6"/>
              </a:buClr>
              <a:buSzPts val="1800"/>
              <a:buChar char="■"/>
              <a:defRPr b="1" sz="1800">
                <a:solidFill>
                  <a:schemeClr val="accent6"/>
                </a:solidFill>
              </a:defRPr>
            </a:lvl9pPr>
          </a:lstStyle>
          <a:p/>
        </p:txBody>
      </p:sp>
      <p:sp>
        <p:nvSpPr>
          <p:cNvPr id="1275" name="Google Shape;1275;p116"/>
          <p:cNvSpPr txBox="1"/>
          <p:nvPr>
            <p:ph idx="3" type="body"/>
          </p:nvPr>
        </p:nvSpPr>
        <p:spPr>
          <a:xfrm>
            <a:off x="5609175"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1276" name="Google Shape;1276;p116"/>
          <p:cNvSpPr txBox="1"/>
          <p:nvPr>
            <p:ph idx="4" type="body"/>
          </p:nvPr>
        </p:nvSpPr>
        <p:spPr>
          <a:xfrm>
            <a:off x="382185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1277" name="Google Shape;1277;p116"/>
          <p:cNvSpPr txBox="1"/>
          <p:nvPr>
            <p:ph idx="5" type="body"/>
          </p:nvPr>
        </p:nvSpPr>
        <p:spPr>
          <a:xfrm>
            <a:off x="2034525" y="1805825"/>
            <a:ext cx="1411500" cy="1022100"/>
          </a:xfrm>
          <a:prstGeom prst="rect">
            <a:avLst/>
          </a:prstGeom>
        </p:spPr>
        <p:txBody>
          <a:bodyPr anchorCtr="0" anchor="t" bIns="91425" lIns="91425" spcFirstLastPara="1" rIns="91425" wrap="square" tIns="91425">
            <a:normAutofit/>
          </a:bodyPr>
          <a:lstStyle>
            <a:lvl1pPr indent="-381000" lvl="0" marL="457200" algn="ctr">
              <a:spcBef>
                <a:spcPts val="0"/>
              </a:spcBef>
              <a:spcAft>
                <a:spcPts val="0"/>
              </a:spcAft>
              <a:buClr>
                <a:schemeClr val="accent6"/>
              </a:buClr>
              <a:buSzPts val="2400"/>
              <a:buChar char="●"/>
              <a:defRPr b="1">
                <a:solidFill>
                  <a:schemeClr val="accent6"/>
                </a:solidFill>
              </a:defRPr>
            </a:lvl1pPr>
            <a:lvl2pPr indent="-342900" lvl="1" marL="914400" algn="ctr">
              <a:spcBef>
                <a:spcPts val="0"/>
              </a:spcBef>
              <a:spcAft>
                <a:spcPts val="0"/>
              </a:spcAft>
              <a:buClr>
                <a:schemeClr val="accent6"/>
              </a:buClr>
              <a:buSzPts val="1800"/>
              <a:buChar char="○"/>
              <a:defRPr b="1" sz="1800">
                <a:solidFill>
                  <a:schemeClr val="accent6"/>
                </a:solidFill>
              </a:defRPr>
            </a:lvl2pPr>
            <a:lvl3pPr indent="-342900" lvl="2" marL="1371600" algn="ctr">
              <a:spcBef>
                <a:spcPts val="0"/>
              </a:spcBef>
              <a:spcAft>
                <a:spcPts val="0"/>
              </a:spcAft>
              <a:buClr>
                <a:schemeClr val="accent6"/>
              </a:buClr>
              <a:buSzPts val="1800"/>
              <a:buChar char="■"/>
              <a:defRPr b="1" sz="1800">
                <a:solidFill>
                  <a:schemeClr val="accent6"/>
                </a:solidFill>
              </a:defRPr>
            </a:lvl3pPr>
            <a:lvl4pPr indent="-342900" lvl="3" marL="1828800" algn="ctr">
              <a:spcBef>
                <a:spcPts val="0"/>
              </a:spcBef>
              <a:spcAft>
                <a:spcPts val="0"/>
              </a:spcAft>
              <a:buClr>
                <a:schemeClr val="accent6"/>
              </a:buClr>
              <a:buSzPts val="1800"/>
              <a:buChar char="●"/>
              <a:defRPr b="1" sz="1800">
                <a:solidFill>
                  <a:schemeClr val="accent6"/>
                </a:solidFill>
              </a:defRPr>
            </a:lvl4pPr>
            <a:lvl5pPr indent="-342900" lvl="4" marL="2286000" algn="ctr">
              <a:spcBef>
                <a:spcPts val="0"/>
              </a:spcBef>
              <a:spcAft>
                <a:spcPts val="0"/>
              </a:spcAft>
              <a:buClr>
                <a:schemeClr val="accent6"/>
              </a:buClr>
              <a:buSzPts val="1800"/>
              <a:buChar char="○"/>
              <a:defRPr b="1" sz="1800">
                <a:solidFill>
                  <a:schemeClr val="accent6"/>
                </a:solidFill>
              </a:defRPr>
            </a:lvl5pPr>
            <a:lvl6pPr indent="-342900" lvl="5" marL="2743200" algn="ctr">
              <a:spcBef>
                <a:spcPts val="0"/>
              </a:spcBef>
              <a:spcAft>
                <a:spcPts val="0"/>
              </a:spcAft>
              <a:buClr>
                <a:schemeClr val="accent6"/>
              </a:buClr>
              <a:buSzPts val="1800"/>
              <a:buChar char="■"/>
              <a:defRPr b="1" sz="1800">
                <a:solidFill>
                  <a:schemeClr val="accent6"/>
                </a:solidFill>
              </a:defRPr>
            </a:lvl6pPr>
            <a:lvl7pPr indent="-342900" lvl="6" marL="3200400" algn="ctr">
              <a:spcBef>
                <a:spcPts val="0"/>
              </a:spcBef>
              <a:spcAft>
                <a:spcPts val="0"/>
              </a:spcAft>
              <a:buClr>
                <a:schemeClr val="accent6"/>
              </a:buClr>
              <a:buSzPts val="1800"/>
              <a:buChar char="●"/>
              <a:defRPr b="1" sz="1800">
                <a:solidFill>
                  <a:schemeClr val="accent6"/>
                </a:solidFill>
              </a:defRPr>
            </a:lvl7pPr>
            <a:lvl8pPr indent="-342900" lvl="7" marL="3657600" algn="ctr">
              <a:spcBef>
                <a:spcPts val="0"/>
              </a:spcBef>
              <a:spcAft>
                <a:spcPts val="0"/>
              </a:spcAft>
              <a:buClr>
                <a:schemeClr val="accent6"/>
              </a:buClr>
              <a:buSzPts val="1800"/>
              <a:buChar char="○"/>
              <a:defRPr b="1" sz="1800">
                <a:solidFill>
                  <a:schemeClr val="accent6"/>
                </a:solidFill>
              </a:defRPr>
            </a:lvl8pPr>
            <a:lvl9pPr indent="-342900" lvl="8" marL="4114800" algn="ctr">
              <a:spcBef>
                <a:spcPts val="0"/>
              </a:spcBef>
              <a:spcAft>
                <a:spcPts val="0"/>
              </a:spcAft>
              <a:buClr>
                <a:schemeClr val="accent6"/>
              </a:buClr>
              <a:buSzPts val="1800"/>
              <a:buChar char="■"/>
              <a:defRPr b="1" sz="1800">
                <a:solidFill>
                  <a:schemeClr val="accent6"/>
                </a:solidFill>
              </a:defRPr>
            </a:lvl9pPr>
          </a:lstStyle>
          <a:p/>
        </p:txBody>
      </p:sp>
      <p:sp>
        <p:nvSpPr>
          <p:cNvPr id="1278" name="Google Shape;1278;p11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Key Point">
  <p:cSld name="CUSTOM_12">
    <p:bg>
      <p:bgPr>
        <a:solidFill>
          <a:schemeClr val="dk1"/>
        </a:solidFill>
      </p:bgPr>
    </p:bg>
    <p:spTree>
      <p:nvGrpSpPr>
        <p:cNvPr id="1279" name="Shape 1279"/>
        <p:cNvGrpSpPr/>
        <p:nvPr/>
      </p:nvGrpSpPr>
      <p:grpSpPr>
        <a:xfrm>
          <a:off x="0" y="0"/>
          <a:ext cx="0" cy="0"/>
          <a:chOff x="0" y="0"/>
          <a:chExt cx="0" cy="0"/>
        </a:xfrm>
      </p:grpSpPr>
      <p:sp>
        <p:nvSpPr>
          <p:cNvPr id="1280" name="Google Shape;1280;p117"/>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1" name="Google Shape;1281;p117"/>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2" name="Google Shape;1282;p117"/>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3" name="Google Shape;1283;p117"/>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4" name="Google Shape;1284;p117"/>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85" name="Google Shape;1285;p117"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1286" name="Google Shape;1286;p117"/>
          <p:cNvSpPr/>
          <p:nvPr/>
        </p:nvSpPr>
        <p:spPr>
          <a:xfrm>
            <a:off x="647755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7" name="Google Shape;1287;p117"/>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88" name="Google Shape;1288;p117" title="Icons_Artboard 24.png"/>
          <p:cNvPicPr preferRelativeResize="0"/>
          <p:nvPr/>
        </p:nvPicPr>
        <p:blipFill>
          <a:blip r:embed="rId2">
            <a:alphaModFix/>
          </a:blip>
          <a:stretch>
            <a:fillRect/>
          </a:stretch>
        </p:blipFill>
        <p:spPr>
          <a:xfrm>
            <a:off x="8254247" y="3103264"/>
            <a:ext cx="1492726" cy="1491925"/>
          </a:xfrm>
          <a:prstGeom prst="rect">
            <a:avLst/>
          </a:prstGeom>
          <a:noFill/>
          <a:ln>
            <a:noFill/>
          </a:ln>
        </p:spPr>
      </p:pic>
      <p:pic>
        <p:nvPicPr>
          <p:cNvPr id="1289" name="Google Shape;1289;p117" title="Icons_Artboard 24.png"/>
          <p:cNvPicPr preferRelativeResize="0"/>
          <p:nvPr/>
        </p:nvPicPr>
        <p:blipFill>
          <a:blip r:embed="rId2">
            <a:alphaModFix/>
          </a:blip>
          <a:stretch>
            <a:fillRect/>
          </a:stretch>
        </p:blipFill>
        <p:spPr>
          <a:xfrm>
            <a:off x="7704674" y="4021498"/>
            <a:ext cx="1254124" cy="1253475"/>
          </a:xfrm>
          <a:prstGeom prst="rect">
            <a:avLst/>
          </a:prstGeom>
          <a:noFill/>
          <a:ln>
            <a:noFill/>
          </a:ln>
        </p:spPr>
      </p:pic>
      <p:sp>
        <p:nvSpPr>
          <p:cNvPr id="1290" name="Google Shape;1290;p117"/>
          <p:cNvSpPr/>
          <p:nvPr/>
        </p:nvSpPr>
        <p:spPr>
          <a:xfrm flipH="1">
            <a:off x="401100" y="365100"/>
            <a:ext cx="8341800" cy="4097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291" name="Google Shape;1291;p117"/>
          <p:cNvPicPr preferRelativeResize="0"/>
          <p:nvPr/>
        </p:nvPicPr>
        <p:blipFill>
          <a:blip r:embed="rId3">
            <a:alphaModFix/>
          </a:blip>
          <a:stretch>
            <a:fillRect/>
          </a:stretch>
        </p:blipFill>
        <p:spPr>
          <a:xfrm>
            <a:off x="402171" y="4689285"/>
            <a:ext cx="769799" cy="357100"/>
          </a:xfrm>
          <a:prstGeom prst="rect">
            <a:avLst/>
          </a:prstGeom>
          <a:noFill/>
          <a:ln>
            <a:noFill/>
          </a:ln>
        </p:spPr>
      </p:pic>
      <p:sp>
        <p:nvSpPr>
          <p:cNvPr id="1292" name="Google Shape;1292;p117"/>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4000"/>
              <a:buNone/>
              <a:defRPr sz="4000">
                <a:solidFill>
                  <a:schemeClr val="accent5"/>
                </a:solidFill>
              </a:defRPr>
            </a:lvl1pPr>
            <a:lvl2pPr lvl="1" algn="ctr">
              <a:spcBef>
                <a:spcPts val="0"/>
              </a:spcBef>
              <a:spcAft>
                <a:spcPts val="0"/>
              </a:spcAft>
              <a:buClr>
                <a:schemeClr val="accent5"/>
              </a:buClr>
              <a:buSzPts val="4000"/>
              <a:buNone/>
              <a:defRPr sz="4000">
                <a:solidFill>
                  <a:schemeClr val="accent5"/>
                </a:solidFill>
              </a:defRPr>
            </a:lvl2pPr>
            <a:lvl3pPr lvl="2" algn="ctr">
              <a:spcBef>
                <a:spcPts val="0"/>
              </a:spcBef>
              <a:spcAft>
                <a:spcPts val="0"/>
              </a:spcAft>
              <a:buClr>
                <a:schemeClr val="accent5"/>
              </a:buClr>
              <a:buSzPts val="4000"/>
              <a:buNone/>
              <a:defRPr sz="4000">
                <a:solidFill>
                  <a:schemeClr val="accent5"/>
                </a:solidFill>
              </a:defRPr>
            </a:lvl3pPr>
            <a:lvl4pPr lvl="3" algn="ctr">
              <a:spcBef>
                <a:spcPts val="0"/>
              </a:spcBef>
              <a:spcAft>
                <a:spcPts val="0"/>
              </a:spcAft>
              <a:buClr>
                <a:schemeClr val="accent5"/>
              </a:buClr>
              <a:buSzPts val="4000"/>
              <a:buNone/>
              <a:defRPr sz="4000">
                <a:solidFill>
                  <a:schemeClr val="accent5"/>
                </a:solidFill>
              </a:defRPr>
            </a:lvl4pPr>
            <a:lvl5pPr lvl="4" algn="ctr">
              <a:spcBef>
                <a:spcPts val="0"/>
              </a:spcBef>
              <a:spcAft>
                <a:spcPts val="0"/>
              </a:spcAft>
              <a:buClr>
                <a:schemeClr val="accent5"/>
              </a:buClr>
              <a:buSzPts val="4000"/>
              <a:buNone/>
              <a:defRPr sz="4000">
                <a:solidFill>
                  <a:schemeClr val="accent5"/>
                </a:solidFill>
              </a:defRPr>
            </a:lvl5pPr>
            <a:lvl6pPr lvl="5" algn="ctr">
              <a:spcBef>
                <a:spcPts val="0"/>
              </a:spcBef>
              <a:spcAft>
                <a:spcPts val="0"/>
              </a:spcAft>
              <a:buClr>
                <a:schemeClr val="accent5"/>
              </a:buClr>
              <a:buSzPts val="4000"/>
              <a:buNone/>
              <a:defRPr sz="4000">
                <a:solidFill>
                  <a:schemeClr val="accent5"/>
                </a:solidFill>
              </a:defRPr>
            </a:lvl6pPr>
            <a:lvl7pPr lvl="6" algn="ctr">
              <a:spcBef>
                <a:spcPts val="0"/>
              </a:spcBef>
              <a:spcAft>
                <a:spcPts val="0"/>
              </a:spcAft>
              <a:buClr>
                <a:schemeClr val="accent5"/>
              </a:buClr>
              <a:buSzPts val="4000"/>
              <a:buNone/>
              <a:defRPr sz="4000">
                <a:solidFill>
                  <a:schemeClr val="accent5"/>
                </a:solidFill>
              </a:defRPr>
            </a:lvl7pPr>
            <a:lvl8pPr lvl="7" algn="ctr">
              <a:spcBef>
                <a:spcPts val="0"/>
              </a:spcBef>
              <a:spcAft>
                <a:spcPts val="0"/>
              </a:spcAft>
              <a:buClr>
                <a:schemeClr val="accent5"/>
              </a:buClr>
              <a:buSzPts val="4000"/>
              <a:buNone/>
              <a:defRPr sz="4000">
                <a:solidFill>
                  <a:schemeClr val="accent5"/>
                </a:solidFill>
              </a:defRPr>
            </a:lvl8pPr>
            <a:lvl9pPr lvl="8" algn="ctr">
              <a:spcBef>
                <a:spcPts val="0"/>
              </a:spcBef>
              <a:spcAft>
                <a:spcPts val="0"/>
              </a:spcAft>
              <a:buClr>
                <a:schemeClr val="accent5"/>
              </a:buClr>
              <a:buSzPts val="4000"/>
              <a:buNone/>
              <a:defRPr sz="4000">
                <a:solidFill>
                  <a:schemeClr val="accent5"/>
                </a:solidFill>
              </a:defRPr>
            </a:lvl9pPr>
          </a:lstStyle>
          <a:p/>
        </p:txBody>
      </p:sp>
      <p:sp>
        <p:nvSpPr>
          <p:cNvPr id="1293" name="Google Shape;1293;p11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Key Point">
  <p:cSld name="CUSTOM_43">
    <p:bg>
      <p:bgPr>
        <a:solidFill>
          <a:schemeClr val="accent4"/>
        </a:solidFill>
      </p:bgPr>
    </p:bg>
    <p:spTree>
      <p:nvGrpSpPr>
        <p:cNvPr id="1294" name="Shape 1294"/>
        <p:cNvGrpSpPr/>
        <p:nvPr/>
      </p:nvGrpSpPr>
      <p:grpSpPr>
        <a:xfrm>
          <a:off x="0" y="0"/>
          <a:ext cx="0" cy="0"/>
          <a:chOff x="0" y="0"/>
          <a:chExt cx="0" cy="0"/>
        </a:xfrm>
      </p:grpSpPr>
      <p:sp>
        <p:nvSpPr>
          <p:cNvPr id="1295" name="Google Shape;1295;p118"/>
          <p:cNvSpPr/>
          <p:nvPr/>
        </p:nvSpPr>
        <p:spPr>
          <a:xfrm>
            <a:off x="0" y="2110775"/>
            <a:ext cx="1844400" cy="17481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6" name="Google Shape;1296;p118"/>
          <p:cNvSpPr/>
          <p:nvPr/>
        </p:nvSpPr>
        <p:spPr>
          <a:xfrm>
            <a:off x="0" y="3418107"/>
            <a:ext cx="1844400" cy="17481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7" name="Google Shape;1297;p118"/>
          <p:cNvSpPr/>
          <p:nvPr/>
        </p:nvSpPr>
        <p:spPr>
          <a:xfrm>
            <a:off x="6477550" y="8762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8" name="Google Shape;1298;p118"/>
          <p:cNvSpPr/>
          <p:nvPr/>
        </p:nvSpPr>
        <p:spPr>
          <a:xfrm>
            <a:off x="6477550" y="5057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9" name="Google Shape;1299;p118"/>
          <p:cNvSpPr/>
          <p:nvPr/>
        </p:nvSpPr>
        <p:spPr>
          <a:xfrm>
            <a:off x="6477550" y="2971801"/>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0" name="Google Shape;1300;p118"/>
          <p:cNvSpPr/>
          <p:nvPr/>
        </p:nvSpPr>
        <p:spPr>
          <a:xfrm>
            <a:off x="401100" y="365100"/>
            <a:ext cx="8341800" cy="4097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01" name="Google Shape;1301;p118"/>
          <p:cNvPicPr preferRelativeResize="0"/>
          <p:nvPr/>
        </p:nvPicPr>
        <p:blipFill>
          <a:blip r:embed="rId2">
            <a:alphaModFix/>
          </a:blip>
          <a:stretch>
            <a:fillRect/>
          </a:stretch>
        </p:blipFill>
        <p:spPr>
          <a:xfrm>
            <a:off x="402171" y="4689285"/>
            <a:ext cx="769799" cy="357100"/>
          </a:xfrm>
          <a:prstGeom prst="rect">
            <a:avLst/>
          </a:prstGeom>
          <a:noFill/>
          <a:ln>
            <a:noFill/>
          </a:ln>
        </p:spPr>
      </p:pic>
      <p:sp>
        <p:nvSpPr>
          <p:cNvPr id="1302" name="Google Shape;1302;p11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303" name="Google Shape;1303;p118"/>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5"/>
              </a:buClr>
              <a:buSzPts val="4000"/>
              <a:buNone/>
              <a:defRPr sz="4000">
                <a:solidFill>
                  <a:schemeClr val="accent5"/>
                </a:solidFill>
              </a:defRPr>
            </a:lvl1pPr>
            <a:lvl2pPr lvl="1">
              <a:spcBef>
                <a:spcPts val="0"/>
              </a:spcBef>
              <a:spcAft>
                <a:spcPts val="0"/>
              </a:spcAft>
              <a:buClr>
                <a:schemeClr val="accent5"/>
              </a:buClr>
              <a:buSzPts val="4000"/>
              <a:buNone/>
              <a:defRPr sz="4000">
                <a:solidFill>
                  <a:schemeClr val="accent5"/>
                </a:solidFill>
              </a:defRPr>
            </a:lvl2pPr>
            <a:lvl3pPr lvl="2">
              <a:spcBef>
                <a:spcPts val="0"/>
              </a:spcBef>
              <a:spcAft>
                <a:spcPts val="0"/>
              </a:spcAft>
              <a:buClr>
                <a:schemeClr val="accent5"/>
              </a:buClr>
              <a:buSzPts val="4000"/>
              <a:buNone/>
              <a:defRPr sz="4000">
                <a:solidFill>
                  <a:schemeClr val="accent5"/>
                </a:solidFill>
              </a:defRPr>
            </a:lvl3pPr>
            <a:lvl4pPr lvl="3">
              <a:spcBef>
                <a:spcPts val="0"/>
              </a:spcBef>
              <a:spcAft>
                <a:spcPts val="0"/>
              </a:spcAft>
              <a:buClr>
                <a:schemeClr val="accent5"/>
              </a:buClr>
              <a:buSzPts val="4000"/>
              <a:buNone/>
              <a:defRPr sz="4000">
                <a:solidFill>
                  <a:schemeClr val="accent5"/>
                </a:solidFill>
              </a:defRPr>
            </a:lvl4pPr>
            <a:lvl5pPr lvl="4">
              <a:spcBef>
                <a:spcPts val="0"/>
              </a:spcBef>
              <a:spcAft>
                <a:spcPts val="0"/>
              </a:spcAft>
              <a:buClr>
                <a:schemeClr val="accent5"/>
              </a:buClr>
              <a:buSzPts val="4000"/>
              <a:buNone/>
              <a:defRPr sz="4000">
                <a:solidFill>
                  <a:schemeClr val="accent5"/>
                </a:solidFill>
              </a:defRPr>
            </a:lvl5pPr>
            <a:lvl6pPr lvl="5">
              <a:spcBef>
                <a:spcPts val="0"/>
              </a:spcBef>
              <a:spcAft>
                <a:spcPts val="0"/>
              </a:spcAft>
              <a:buClr>
                <a:schemeClr val="accent5"/>
              </a:buClr>
              <a:buSzPts val="4000"/>
              <a:buNone/>
              <a:defRPr sz="4000">
                <a:solidFill>
                  <a:schemeClr val="accent5"/>
                </a:solidFill>
              </a:defRPr>
            </a:lvl6pPr>
            <a:lvl7pPr lvl="6">
              <a:spcBef>
                <a:spcPts val="0"/>
              </a:spcBef>
              <a:spcAft>
                <a:spcPts val="0"/>
              </a:spcAft>
              <a:buClr>
                <a:schemeClr val="accent5"/>
              </a:buClr>
              <a:buSzPts val="4000"/>
              <a:buNone/>
              <a:defRPr sz="4000">
                <a:solidFill>
                  <a:schemeClr val="accent5"/>
                </a:solidFill>
              </a:defRPr>
            </a:lvl7pPr>
            <a:lvl8pPr lvl="7">
              <a:spcBef>
                <a:spcPts val="0"/>
              </a:spcBef>
              <a:spcAft>
                <a:spcPts val="0"/>
              </a:spcAft>
              <a:buClr>
                <a:schemeClr val="accent5"/>
              </a:buClr>
              <a:buSzPts val="4000"/>
              <a:buNone/>
              <a:defRPr sz="4000">
                <a:solidFill>
                  <a:schemeClr val="accent5"/>
                </a:solidFill>
              </a:defRPr>
            </a:lvl8pPr>
            <a:lvl9pPr lvl="8">
              <a:spcBef>
                <a:spcPts val="0"/>
              </a:spcBef>
              <a:spcAft>
                <a:spcPts val="0"/>
              </a:spcAft>
              <a:buClr>
                <a:schemeClr val="accent5"/>
              </a:buClr>
              <a:buSzPts val="4000"/>
              <a:buNone/>
              <a:defRPr sz="4000">
                <a:solidFill>
                  <a:schemeClr val="accent5"/>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ig Idea: Question">
  <p:cSld name="CUSTOM_38">
    <p:bg>
      <p:bgPr>
        <a:solidFill>
          <a:schemeClr val="accent3"/>
        </a:solidFill>
      </p:bgPr>
    </p:bg>
    <p:spTree>
      <p:nvGrpSpPr>
        <p:cNvPr id="1304" name="Shape 1304"/>
        <p:cNvGrpSpPr/>
        <p:nvPr/>
      </p:nvGrpSpPr>
      <p:grpSpPr>
        <a:xfrm>
          <a:off x="0" y="0"/>
          <a:ext cx="0" cy="0"/>
          <a:chOff x="0" y="0"/>
          <a:chExt cx="0" cy="0"/>
        </a:xfrm>
      </p:grpSpPr>
      <p:sp>
        <p:nvSpPr>
          <p:cNvPr id="1305" name="Google Shape;1305;p119"/>
          <p:cNvSpPr/>
          <p:nvPr/>
        </p:nvSpPr>
        <p:spPr>
          <a:xfrm flipH="1" rot="10800000">
            <a:off x="596675" y="2310175"/>
            <a:ext cx="7899300" cy="2841000"/>
          </a:xfrm>
          <a:prstGeom prst="round2SameRect">
            <a:avLst>
              <a:gd fmla="val 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6" name="Google Shape;1306;p119"/>
          <p:cNvSpPr/>
          <p:nvPr/>
        </p:nvSpPr>
        <p:spPr>
          <a:xfrm>
            <a:off x="596675" y="799225"/>
            <a:ext cx="7899300" cy="13959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07" name="Google Shape;1307;p119"/>
          <p:cNvPicPr preferRelativeResize="0"/>
          <p:nvPr/>
        </p:nvPicPr>
        <p:blipFill>
          <a:blip r:embed="rId2">
            <a:alphaModFix/>
          </a:blip>
          <a:stretch>
            <a:fillRect/>
          </a:stretch>
        </p:blipFill>
        <p:spPr>
          <a:xfrm>
            <a:off x="3137399" y="2361526"/>
            <a:ext cx="1631375" cy="1631375"/>
          </a:xfrm>
          <a:prstGeom prst="rect">
            <a:avLst/>
          </a:prstGeom>
          <a:noFill/>
          <a:ln>
            <a:noFill/>
          </a:ln>
        </p:spPr>
      </p:pic>
      <p:pic>
        <p:nvPicPr>
          <p:cNvPr id="1308" name="Google Shape;1308;p119"/>
          <p:cNvPicPr preferRelativeResize="0"/>
          <p:nvPr/>
        </p:nvPicPr>
        <p:blipFill>
          <a:blip r:embed="rId3">
            <a:alphaModFix/>
          </a:blip>
          <a:stretch>
            <a:fillRect/>
          </a:stretch>
        </p:blipFill>
        <p:spPr>
          <a:xfrm>
            <a:off x="3697401" y="2612051"/>
            <a:ext cx="2309202" cy="2309202"/>
          </a:xfrm>
          <a:prstGeom prst="rect">
            <a:avLst/>
          </a:prstGeom>
          <a:noFill/>
          <a:ln>
            <a:noFill/>
          </a:ln>
        </p:spPr>
      </p:pic>
      <p:sp>
        <p:nvSpPr>
          <p:cNvPr id="1309" name="Google Shape;1309;p11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310" name="Google Shape;1310;p119"/>
          <p:cNvSpPr txBox="1"/>
          <p:nvPr>
            <p:ph type="title"/>
          </p:nvPr>
        </p:nvSpPr>
        <p:spPr>
          <a:xfrm>
            <a:off x="916800" y="1127200"/>
            <a:ext cx="7310400" cy="75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ig Idea: Answer">
  <p:cSld name="CUSTOM_39">
    <p:bg>
      <p:bgPr>
        <a:solidFill>
          <a:schemeClr val="accent3"/>
        </a:solidFill>
      </p:bgPr>
    </p:bg>
    <p:spTree>
      <p:nvGrpSpPr>
        <p:cNvPr id="1311" name="Shape 1311"/>
        <p:cNvGrpSpPr/>
        <p:nvPr/>
      </p:nvGrpSpPr>
      <p:grpSpPr>
        <a:xfrm>
          <a:off x="0" y="0"/>
          <a:ext cx="0" cy="0"/>
          <a:chOff x="0" y="0"/>
          <a:chExt cx="0" cy="0"/>
        </a:xfrm>
      </p:grpSpPr>
      <p:sp>
        <p:nvSpPr>
          <p:cNvPr id="1312" name="Google Shape;1312;p120"/>
          <p:cNvSpPr/>
          <p:nvPr/>
        </p:nvSpPr>
        <p:spPr>
          <a:xfrm flipH="1" rot="10800000">
            <a:off x="596675" y="2293675"/>
            <a:ext cx="7899300" cy="2857500"/>
          </a:xfrm>
          <a:prstGeom prst="round2SameRect">
            <a:avLst>
              <a:gd fmla="val 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3" name="Google Shape;1313;p120"/>
          <p:cNvSpPr/>
          <p:nvPr/>
        </p:nvSpPr>
        <p:spPr>
          <a:xfrm>
            <a:off x="596675" y="799225"/>
            <a:ext cx="7899300" cy="13959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14" name="Google Shape;1314;p120"/>
          <p:cNvPicPr preferRelativeResize="0"/>
          <p:nvPr/>
        </p:nvPicPr>
        <p:blipFill>
          <a:blip r:embed="rId2">
            <a:alphaModFix/>
          </a:blip>
          <a:stretch>
            <a:fillRect/>
          </a:stretch>
        </p:blipFill>
        <p:spPr>
          <a:xfrm flipH="1">
            <a:off x="2" y="3713451"/>
            <a:ext cx="1682299" cy="1682299"/>
          </a:xfrm>
          <a:prstGeom prst="rect">
            <a:avLst/>
          </a:prstGeom>
          <a:noFill/>
          <a:ln>
            <a:noFill/>
          </a:ln>
        </p:spPr>
      </p:pic>
      <p:sp>
        <p:nvSpPr>
          <p:cNvPr id="1315" name="Google Shape;1315;p120"/>
          <p:cNvSpPr txBox="1"/>
          <p:nvPr>
            <p:ph type="title"/>
          </p:nvPr>
        </p:nvSpPr>
        <p:spPr>
          <a:xfrm>
            <a:off x="916800" y="1127200"/>
            <a:ext cx="7310400" cy="75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316" name="Google Shape;1316;p120"/>
          <p:cNvSpPr txBox="1"/>
          <p:nvPr>
            <p:ph idx="1" type="subTitle"/>
          </p:nvPr>
        </p:nvSpPr>
        <p:spPr>
          <a:xfrm>
            <a:off x="952500" y="2786075"/>
            <a:ext cx="7193100" cy="1395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400"/>
              <a:buNone/>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317" name="Google Shape;1317;p12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Image">
  <p:cSld name="CUSTOM_13">
    <p:bg>
      <p:bgPr>
        <a:solidFill>
          <a:schemeClr val="accent3"/>
        </a:solidFill>
      </p:bgPr>
    </p:bg>
    <p:spTree>
      <p:nvGrpSpPr>
        <p:cNvPr id="1318" name="Shape 1318"/>
        <p:cNvGrpSpPr/>
        <p:nvPr/>
      </p:nvGrpSpPr>
      <p:grpSpPr>
        <a:xfrm>
          <a:off x="0" y="0"/>
          <a:ext cx="0" cy="0"/>
          <a:chOff x="0" y="0"/>
          <a:chExt cx="0" cy="0"/>
        </a:xfrm>
      </p:grpSpPr>
      <p:pic>
        <p:nvPicPr>
          <p:cNvPr id="1319" name="Google Shape;1319;p121"/>
          <p:cNvPicPr preferRelativeResize="0"/>
          <p:nvPr/>
        </p:nvPicPr>
        <p:blipFill>
          <a:blip r:embed="rId2">
            <a:alphaModFix/>
          </a:blip>
          <a:stretch>
            <a:fillRect/>
          </a:stretch>
        </p:blipFill>
        <p:spPr>
          <a:xfrm>
            <a:off x="6442013" y="221325"/>
            <a:ext cx="934252" cy="934252"/>
          </a:xfrm>
          <a:prstGeom prst="rect">
            <a:avLst/>
          </a:prstGeom>
          <a:noFill/>
          <a:ln>
            <a:noFill/>
          </a:ln>
        </p:spPr>
      </p:pic>
      <p:pic>
        <p:nvPicPr>
          <p:cNvPr id="1320" name="Google Shape;1320;p121"/>
          <p:cNvPicPr preferRelativeResize="0"/>
          <p:nvPr/>
        </p:nvPicPr>
        <p:blipFill>
          <a:blip r:embed="rId2">
            <a:alphaModFix/>
          </a:blip>
          <a:stretch>
            <a:fillRect/>
          </a:stretch>
        </p:blipFill>
        <p:spPr>
          <a:xfrm>
            <a:off x="1754163" y="2273125"/>
            <a:ext cx="934252" cy="934252"/>
          </a:xfrm>
          <a:prstGeom prst="rect">
            <a:avLst/>
          </a:prstGeom>
          <a:noFill/>
          <a:ln>
            <a:noFill/>
          </a:ln>
        </p:spPr>
      </p:pic>
      <p:pic>
        <p:nvPicPr>
          <p:cNvPr id="1321" name="Google Shape;1321;p121"/>
          <p:cNvPicPr preferRelativeResize="0"/>
          <p:nvPr/>
        </p:nvPicPr>
        <p:blipFill>
          <a:blip r:embed="rId2">
            <a:alphaModFix/>
          </a:blip>
          <a:stretch>
            <a:fillRect/>
          </a:stretch>
        </p:blipFill>
        <p:spPr>
          <a:xfrm>
            <a:off x="6442013" y="4458475"/>
            <a:ext cx="934252" cy="934252"/>
          </a:xfrm>
          <a:prstGeom prst="rect">
            <a:avLst/>
          </a:prstGeom>
          <a:noFill/>
          <a:ln>
            <a:noFill/>
          </a:ln>
        </p:spPr>
      </p:pic>
      <p:sp>
        <p:nvSpPr>
          <p:cNvPr id="1322" name="Google Shape;1322;p121"/>
          <p:cNvSpPr/>
          <p:nvPr/>
        </p:nvSpPr>
        <p:spPr>
          <a:xfrm>
            <a:off x="1509988" y="4214300"/>
            <a:ext cx="1422600" cy="1422600"/>
          </a:xfrm>
          <a:prstGeom prst="flowChartConnector">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3" name="Google Shape;1323;p121"/>
          <p:cNvSpPr/>
          <p:nvPr/>
        </p:nvSpPr>
        <p:spPr>
          <a:xfrm>
            <a:off x="-76200" y="1895450"/>
            <a:ext cx="1422600" cy="1689600"/>
          </a:xfrm>
          <a:prstGeom prst="round1Rect">
            <a:avLst>
              <a:gd fmla="val 50000" name="adj"/>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4" name="Google Shape;1324;p121"/>
          <p:cNvSpPr/>
          <p:nvPr/>
        </p:nvSpPr>
        <p:spPr>
          <a:xfrm>
            <a:off x="1478638" y="-156412"/>
            <a:ext cx="1422675" cy="1689700"/>
          </a:xfrm>
          <a:prstGeom prst="flowChartCollate">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5" name="Google Shape;1325;p121"/>
          <p:cNvSpPr/>
          <p:nvPr/>
        </p:nvSpPr>
        <p:spPr>
          <a:xfrm>
            <a:off x="7784038" y="4214300"/>
            <a:ext cx="1422600" cy="1422600"/>
          </a:xfrm>
          <a:prstGeom prst="flowChartConnector">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6" name="Google Shape;1326;p121"/>
          <p:cNvSpPr/>
          <p:nvPr/>
        </p:nvSpPr>
        <p:spPr>
          <a:xfrm>
            <a:off x="6197850" y="1895450"/>
            <a:ext cx="1422600" cy="1689600"/>
          </a:xfrm>
          <a:prstGeom prst="round1Rect">
            <a:avLst>
              <a:gd fmla="val 50000" name="adj"/>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7" name="Google Shape;1327;p121"/>
          <p:cNvSpPr/>
          <p:nvPr/>
        </p:nvSpPr>
        <p:spPr>
          <a:xfrm>
            <a:off x="7752688" y="-156412"/>
            <a:ext cx="1422675" cy="1689700"/>
          </a:xfrm>
          <a:prstGeom prst="flowChartCollate">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28" name="Google Shape;1328;p121"/>
          <p:cNvPicPr preferRelativeResize="0"/>
          <p:nvPr/>
        </p:nvPicPr>
        <p:blipFill>
          <a:blip r:embed="rId2">
            <a:alphaModFix/>
          </a:blip>
          <a:stretch>
            <a:fillRect/>
          </a:stretch>
        </p:blipFill>
        <p:spPr>
          <a:xfrm>
            <a:off x="7996913" y="2273125"/>
            <a:ext cx="934252" cy="934252"/>
          </a:xfrm>
          <a:prstGeom prst="rect">
            <a:avLst/>
          </a:prstGeom>
          <a:noFill/>
          <a:ln>
            <a:noFill/>
          </a:ln>
        </p:spPr>
      </p:pic>
      <p:pic>
        <p:nvPicPr>
          <p:cNvPr id="1329" name="Google Shape;1329;p121"/>
          <p:cNvPicPr preferRelativeResize="0"/>
          <p:nvPr/>
        </p:nvPicPr>
        <p:blipFill>
          <a:blip r:embed="rId2">
            <a:alphaModFix/>
          </a:blip>
          <a:stretch>
            <a:fillRect/>
          </a:stretch>
        </p:blipFill>
        <p:spPr>
          <a:xfrm>
            <a:off x="167963" y="221325"/>
            <a:ext cx="934252" cy="934252"/>
          </a:xfrm>
          <a:prstGeom prst="rect">
            <a:avLst/>
          </a:prstGeom>
          <a:noFill/>
          <a:ln>
            <a:noFill/>
          </a:ln>
        </p:spPr>
      </p:pic>
      <p:pic>
        <p:nvPicPr>
          <p:cNvPr id="1330" name="Google Shape;1330;p121"/>
          <p:cNvPicPr preferRelativeResize="0"/>
          <p:nvPr/>
        </p:nvPicPr>
        <p:blipFill>
          <a:blip r:embed="rId2">
            <a:alphaModFix/>
          </a:blip>
          <a:stretch>
            <a:fillRect/>
          </a:stretch>
        </p:blipFill>
        <p:spPr>
          <a:xfrm>
            <a:off x="-492537" y="4538225"/>
            <a:ext cx="934252" cy="934252"/>
          </a:xfrm>
          <a:prstGeom prst="rect">
            <a:avLst/>
          </a:prstGeom>
          <a:noFill/>
          <a:ln>
            <a:noFill/>
          </a:ln>
        </p:spPr>
      </p:pic>
      <p:sp>
        <p:nvSpPr>
          <p:cNvPr id="1331" name="Google Shape;1331;p121"/>
          <p:cNvSpPr/>
          <p:nvPr>
            <p:ph idx="2" type="pic"/>
          </p:nvPr>
        </p:nvSpPr>
        <p:spPr>
          <a:xfrm>
            <a:off x="1206300" y="702588"/>
            <a:ext cx="6731400" cy="3738300"/>
          </a:xfrm>
          <a:prstGeom prst="rect">
            <a:avLst/>
          </a:prstGeom>
          <a:noFill/>
          <a:ln cap="flat" cmpd="sng" w="38100">
            <a:solidFill>
              <a:schemeClr val="accent2"/>
            </a:solidFill>
            <a:prstDash val="solid"/>
            <a:round/>
            <a:headEnd len="sm" w="sm" type="none"/>
            <a:tailEnd len="sm" w="sm" type="none"/>
          </a:ln>
        </p:spPr>
      </p:sp>
      <p:pic>
        <p:nvPicPr>
          <p:cNvPr id="1332" name="Google Shape;1332;p121"/>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1333" name="Google Shape;1333;p12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Image">
  <p:cSld name="CUSTOM_49">
    <p:bg>
      <p:bgPr>
        <a:solidFill>
          <a:schemeClr val="accent1"/>
        </a:solidFill>
      </p:bgPr>
    </p:bg>
    <p:spTree>
      <p:nvGrpSpPr>
        <p:cNvPr id="1334" name="Shape 1334"/>
        <p:cNvGrpSpPr/>
        <p:nvPr/>
      </p:nvGrpSpPr>
      <p:grpSpPr>
        <a:xfrm>
          <a:off x="0" y="0"/>
          <a:ext cx="0" cy="0"/>
          <a:chOff x="0" y="0"/>
          <a:chExt cx="0" cy="0"/>
        </a:xfrm>
      </p:grpSpPr>
      <p:grpSp>
        <p:nvGrpSpPr>
          <p:cNvPr id="1335" name="Google Shape;1335;p122"/>
          <p:cNvGrpSpPr/>
          <p:nvPr/>
        </p:nvGrpSpPr>
        <p:grpSpPr>
          <a:xfrm>
            <a:off x="6168750" y="-385012"/>
            <a:ext cx="2845225" cy="5793313"/>
            <a:chOff x="37850" y="-156412"/>
            <a:chExt cx="2845225" cy="5793313"/>
          </a:xfrm>
        </p:grpSpPr>
        <p:sp>
          <p:nvSpPr>
            <p:cNvPr id="1336" name="Google Shape;1336;p122"/>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7" name="Google Shape;1337;p122"/>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38" name="Google Shape;1338;p122"/>
            <p:cNvPicPr preferRelativeResize="0"/>
            <p:nvPr/>
          </p:nvPicPr>
          <p:blipFill>
            <a:blip r:embed="rId2">
              <a:alphaModFix/>
            </a:blip>
            <a:stretch>
              <a:fillRect/>
            </a:stretch>
          </p:blipFill>
          <p:spPr>
            <a:xfrm>
              <a:off x="127899" y="238379"/>
              <a:ext cx="1095424" cy="1095424"/>
            </a:xfrm>
            <a:prstGeom prst="rect">
              <a:avLst/>
            </a:prstGeom>
            <a:noFill/>
            <a:ln>
              <a:noFill/>
            </a:ln>
          </p:spPr>
        </p:pic>
        <p:pic>
          <p:nvPicPr>
            <p:cNvPr id="1339" name="Google Shape;1339;p122"/>
            <p:cNvPicPr preferRelativeResize="0"/>
            <p:nvPr/>
          </p:nvPicPr>
          <p:blipFill>
            <a:blip r:embed="rId2">
              <a:alphaModFix/>
            </a:blip>
            <a:stretch>
              <a:fillRect/>
            </a:stretch>
          </p:blipFill>
          <p:spPr>
            <a:xfrm>
              <a:off x="201436" y="3998617"/>
              <a:ext cx="1095424" cy="1095424"/>
            </a:xfrm>
            <a:prstGeom prst="rect">
              <a:avLst/>
            </a:prstGeom>
            <a:noFill/>
            <a:ln>
              <a:noFill/>
            </a:ln>
          </p:spPr>
        </p:pic>
        <p:sp>
          <p:nvSpPr>
            <p:cNvPr id="1340" name="Google Shape;1340;p122"/>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41" name="Google Shape;1341;p122"/>
            <p:cNvPicPr preferRelativeResize="0"/>
            <p:nvPr/>
          </p:nvPicPr>
          <p:blipFill>
            <a:blip r:embed="rId2">
              <a:alphaModFix/>
            </a:blip>
            <a:stretch>
              <a:fillRect/>
            </a:stretch>
          </p:blipFill>
          <p:spPr>
            <a:xfrm>
              <a:off x="1624024" y="2326092"/>
              <a:ext cx="1095424" cy="1095424"/>
            </a:xfrm>
            <a:prstGeom prst="rect">
              <a:avLst/>
            </a:prstGeom>
            <a:noFill/>
            <a:ln>
              <a:noFill/>
            </a:ln>
          </p:spPr>
        </p:pic>
      </p:grpSp>
      <p:grpSp>
        <p:nvGrpSpPr>
          <p:cNvPr id="1342" name="Google Shape;1342;p122"/>
          <p:cNvGrpSpPr/>
          <p:nvPr/>
        </p:nvGrpSpPr>
        <p:grpSpPr>
          <a:xfrm>
            <a:off x="37850" y="-385012"/>
            <a:ext cx="2845225" cy="5793313"/>
            <a:chOff x="37850" y="-156412"/>
            <a:chExt cx="2845225" cy="5793313"/>
          </a:xfrm>
        </p:grpSpPr>
        <p:sp>
          <p:nvSpPr>
            <p:cNvPr id="1343" name="Google Shape;1343;p122"/>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4" name="Google Shape;1344;p122"/>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45" name="Google Shape;1345;p122"/>
            <p:cNvPicPr preferRelativeResize="0"/>
            <p:nvPr/>
          </p:nvPicPr>
          <p:blipFill>
            <a:blip r:embed="rId2">
              <a:alphaModFix/>
            </a:blip>
            <a:stretch>
              <a:fillRect/>
            </a:stretch>
          </p:blipFill>
          <p:spPr>
            <a:xfrm>
              <a:off x="127899" y="238379"/>
              <a:ext cx="1095424" cy="1095424"/>
            </a:xfrm>
            <a:prstGeom prst="rect">
              <a:avLst/>
            </a:prstGeom>
            <a:noFill/>
            <a:ln>
              <a:noFill/>
            </a:ln>
          </p:spPr>
        </p:pic>
        <p:sp>
          <p:nvSpPr>
            <p:cNvPr id="1346" name="Google Shape;1346;p122"/>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47" name="Google Shape;1347;p122"/>
            <p:cNvPicPr preferRelativeResize="0"/>
            <p:nvPr/>
          </p:nvPicPr>
          <p:blipFill>
            <a:blip r:embed="rId2">
              <a:alphaModFix/>
            </a:blip>
            <a:stretch>
              <a:fillRect/>
            </a:stretch>
          </p:blipFill>
          <p:spPr>
            <a:xfrm>
              <a:off x="1624024" y="2326092"/>
              <a:ext cx="1095424" cy="1095424"/>
            </a:xfrm>
            <a:prstGeom prst="rect">
              <a:avLst/>
            </a:prstGeom>
            <a:noFill/>
            <a:ln>
              <a:noFill/>
            </a:ln>
          </p:spPr>
        </p:pic>
      </p:grpSp>
      <p:sp>
        <p:nvSpPr>
          <p:cNvPr id="1348" name="Google Shape;1348;p12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grpSp>
        <p:nvGrpSpPr>
          <p:cNvPr id="1349" name="Google Shape;1349;p122"/>
          <p:cNvGrpSpPr/>
          <p:nvPr/>
        </p:nvGrpSpPr>
        <p:grpSpPr>
          <a:xfrm>
            <a:off x="3103300" y="-385012"/>
            <a:ext cx="2845225" cy="5793313"/>
            <a:chOff x="37850" y="-156412"/>
            <a:chExt cx="2845225" cy="5793313"/>
          </a:xfrm>
        </p:grpSpPr>
        <p:sp>
          <p:nvSpPr>
            <p:cNvPr id="1350" name="Google Shape;1350;p122"/>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1" name="Google Shape;1351;p122"/>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52" name="Google Shape;1352;p122"/>
            <p:cNvPicPr preferRelativeResize="0"/>
            <p:nvPr/>
          </p:nvPicPr>
          <p:blipFill>
            <a:blip r:embed="rId2">
              <a:alphaModFix/>
            </a:blip>
            <a:stretch>
              <a:fillRect/>
            </a:stretch>
          </p:blipFill>
          <p:spPr>
            <a:xfrm>
              <a:off x="127899" y="238379"/>
              <a:ext cx="1095424" cy="1095424"/>
            </a:xfrm>
            <a:prstGeom prst="rect">
              <a:avLst/>
            </a:prstGeom>
            <a:noFill/>
            <a:ln>
              <a:noFill/>
            </a:ln>
          </p:spPr>
        </p:pic>
        <p:pic>
          <p:nvPicPr>
            <p:cNvPr id="1353" name="Google Shape;1353;p122"/>
            <p:cNvPicPr preferRelativeResize="0"/>
            <p:nvPr/>
          </p:nvPicPr>
          <p:blipFill>
            <a:blip r:embed="rId2">
              <a:alphaModFix/>
            </a:blip>
            <a:stretch>
              <a:fillRect/>
            </a:stretch>
          </p:blipFill>
          <p:spPr>
            <a:xfrm>
              <a:off x="201436" y="3998617"/>
              <a:ext cx="1095424" cy="1095424"/>
            </a:xfrm>
            <a:prstGeom prst="rect">
              <a:avLst/>
            </a:prstGeom>
            <a:noFill/>
            <a:ln>
              <a:noFill/>
            </a:ln>
          </p:spPr>
        </p:pic>
        <p:sp>
          <p:nvSpPr>
            <p:cNvPr id="1354" name="Google Shape;1354;p122"/>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55" name="Google Shape;1355;p122"/>
            <p:cNvPicPr preferRelativeResize="0"/>
            <p:nvPr/>
          </p:nvPicPr>
          <p:blipFill>
            <a:blip r:embed="rId2">
              <a:alphaModFix/>
            </a:blip>
            <a:stretch>
              <a:fillRect/>
            </a:stretch>
          </p:blipFill>
          <p:spPr>
            <a:xfrm>
              <a:off x="1624024" y="2326092"/>
              <a:ext cx="1095424" cy="1095424"/>
            </a:xfrm>
            <a:prstGeom prst="rect">
              <a:avLst/>
            </a:prstGeom>
            <a:noFill/>
            <a:ln>
              <a:noFill/>
            </a:ln>
          </p:spPr>
        </p:pic>
      </p:grpSp>
      <p:sp>
        <p:nvSpPr>
          <p:cNvPr id="1356" name="Google Shape;1356;p122"/>
          <p:cNvSpPr/>
          <p:nvPr>
            <p:ph idx="2" type="pic"/>
          </p:nvPr>
        </p:nvSpPr>
        <p:spPr>
          <a:xfrm>
            <a:off x="1206300" y="773850"/>
            <a:ext cx="6731400" cy="3595800"/>
          </a:xfrm>
          <a:prstGeom prst="rect">
            <a:avLst/>
          </a:prstGeom>
          <a:noFill/>
          <a:ln cap="flat" cmpd="sng" w="38100">
            <a:solidFill>
              <a:schemeClr val="dk1"/>
            </a:solidFill>
            <a:prstDash val="solid"/>
            <a:round/>
            <a:headEnd len="sm" w="sm" type="none"/>
            <a:tailEnd len="sm" w="sm" type="none"/>
          </a:ln>
        </p:spPr>
      </p:sp>
      <p:pic>
        <p:nvPicPr>
          <p:cNvPr id="1357" name="Google Shape;1357;p122"/>
          <p:cNvPicPr preferRelativeResize="0"/>
          <p:nvPr/>
        </p:nvPicPr>
        <p:blipFill>
          <a:blip r:embed="rId3">
            <a:alphaModFix/>
          </a:blip>
          <a:stretch>
            <a:fillRect/>
          </a:stretch>
        </p:blipFill>
        <p:spPr>
          <a:xfrm>
            <a:off x="275550" y="4266702"/>
            <a:ext cx="903725" cy="9037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Width Asset &amp; Text 1">
  <p:cSld name="CUSTOM_2_2">
    <p:spTree>
      <p:nvGrpSpPr>
        <p:cNvPr id="54" name="Shape 54"/>
        <p:cNvGrpSpPr/>
        <p:nvPr/>
      </p:nvGrpSpPr>
      <p:grpSpPr>
        <a:xfrm>
          <a:off x="0" y="0"/>
          <a:ext cx="0" cy="0"/>
          <a:chOff x="0" y="0"/>
          <a:chExt cx="0" cy="0"/>
        </a:xfrm>
      </p:grpSpPr>
      <p:sp>
        <p:nvSpPr>
          <p:cNvPr id="55" name="Google Shape;55;p13"/>
          <p:cNvSpPr/>
          <p:nvPr/>
        </p:nvSpPr>
        <p:spPr>
          <a:xfrm>
            <a:off x="-11800" y="617325"/>
            <a:ext cx="9167700" cy="4128000"/>
          </a:xfrm>
          <a:prstGeom prst="rect">
            <a:avLst/>
          </a:prstGeom>
          <a:solidFill>
            <a:srgbClr val="0071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4187625" y="728275"/>
            <a:ext cx="4888200" cy="3809400"/>
          </a:xfrm>
          <a:prstGeom prst="roundRect">
            <a:avLst>
              <a:gd fmla="val 705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11800" y="-8253"/>
            <a:ext cx="9167700" cy="684900"/>
          </a:xfrm>
          <a:prstGeom prst="rect">
            <a:avLst/>
          </a:prstGeom>
          <a:solidFill>
            <a:srgbClr val="0071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11800" y="4711003"/>
            <a:ext cx="9167700" cy="445500"/>
          </a:xfrm>
          <a:prstGeom prst="rect">
            <a:avLst/>
          </a:prstGeom>
          <a:solidFill>
            <a:srgbClr val="0071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idx="1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3"/>
          <p:cNvSpPr txBox="1"/>
          <p:nvPr>
            <p:ph type="title"/>
          </p:nvPr>
        </p:nvSpPr>
        <p:spPr>
          <a:xfrm>
            <a:off x="115550" y="119700"/>
            <a:ext cx="89130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1pPr>
            <a:lvl2pPr lvl="1"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2pPr>
            <a:lvl3pPr lvl="2"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3pPr>
            <a:lvl4pPr lvl="3"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4pPr>
            <a:lvl5pPr lvl="4"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5pPr>
            <a:lvl6pPr lvl="5"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6pPr>
            <a:lvl7pPr lvl="6"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7pPr>
            <a:lvl8pPr lvl="7"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8pPr>
            <a:lvl9pPr lvl="8"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9pPr>
          </a:lstStyle>
          <a:p/>
        </p:txBody>
      </p:sp>
      <p:pic>
        <p:nvPicPr>
          <p:cNvPr id="61" name="Google Shape;61;p13"/>
          <p:cNvPicPr preferRelativeResize="0"/>
          <p:nvPr/>
        </p:nvPicPr>
        <p:blipFill>
          <a:blip r:embed="rId2">
            <a:alphaModFix/>
          </a:blip>
          <a:stretch>
            <a:fillRect/>
          </a:stretch>
        </p:blipFill>
        <p:spPr>
          <a:xfrm>
            <a:off x="115500" y="4779249"/>
            <a:ext cx="666134" cy="308999"/>
          </a:xfrm>
          <a:prstGeom prst="rect">
            <a:avLst/>
          </a:prstGeom>
          <a:noFill/>
          <a:ln>
            <a:noFill/>
          </a:ln>
        </p:spPr>
      </p:pic>
      <p:sp>
        <p:nvSpPr>
          <p:cNvPr id="62" name="Google Shape;62;p13"/>
          <p:cNvSpPr txBox="1"/>
          <p:nvPr>
            <p:ph idx="1" type="body"/>
          </p:nvPr>
        </p:nvSpPr>
        <p:spPr>
          <a:xfrm>
            <a:off x="4316450" y="898688"/>
            <a:ext cx="4163400" cy="365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rtl="0">
              <a:spcBef>
                <a:spcPts val="1000"/>
              </a:spcBef>
              <a:spcAft>
                <a:spcPts val="0"/>
              </a:spcAft>
              <a:buSzPts val="1400"/>
              <a:buFont typeface="Proxima Nova"/>
              <a:buChar char="○"/>
              <a:defRPr>
                <a:latin typeface="Proxima Nova"/>
                <a:ea typeface="Proxima Nova"/>
                <a:cs typeface="Proxima Nova"/>
                <a:sym typeface="Proxima Nova"/>
              </a:defRPr>
            </a:lvl2pPr>
            <a:lvl3pPr indent="-317500" lvl="2" marL="1371600" rtl="0">
              <a:spcBef>
                <a:spcPts val="1000"/>
              </a:spcBef>
              <a:spcAft>
                <a:spcPts val="0"/>
              </a:spcAft>
              <a:buSzPts val="1400"/>
              <a:buFont typeface="Proxima Nova"/>
              <a:buChar char="■"/>
              <a:defRPr>
                <a:latin typeface="Proxima Nova"/>
                <a:ea typeface="Proxima Nova"/>
                <a:cs typeface="Proxima Nova"/>
                <a:sym typeface="Proxima Nova"/>
              </a:defRPr>
            </a:lvl3pPr>
            <a:lvl4pPr indent="-317500" lvl="3" marL="1828800" rtl="0">
              <a:spcBef>
                <a:spcPts val="1000"/>
              </a:spcBef>
              <a:spcAft>
                <a:spcPts val="0"/>
              </a:spcAft>
              <a:buSzPts val="1400"/>
              <a:buFont typeface="Proxima Nova"/>
              <a:buChar char="●"/>
              <a:defRPr>
                <a:latin typeface="Proxima Nova"/>
                <a:ea typeface="Proxima Nova"/>
                <a:cs typeface="Proxima Nova"/>
                <a:sym typeface="Proxima Nova"/>
              </a:defRPr>
            </a:lvl4pPr>
            <a:lvl5pPr indent="-317500" lvl="4" marL="2286000" rtl="0">
              <a:spcBef>
                <a:spcPts val="1000"/>
              </a:spcBef>
              <a:spcAft>
                <a:spcPts val="0"/>
              </a:spcAft>
              <a:buSzPts val="1400"/>
              <a:buFont typeface="Proxima Nova"/>
              <a:buChar char="○"/>
              <a:defRPr>
                <a:latin typeface="Proxima Nova"/>
                <a:ea typeface="Proxima Nova"/>
                <a:cs typeface="Proxima Nova"/>
                <a:sym typeface="Proxima Nova"/>
              </a:defRPr>
            </a:lvl5pPr>
            <a:lvl6pPr indent="-317500" lvl="5" marL="2743200" rtl="0">
              <a:spcBef>
                <a:spcPts val="1000"/>
              </a:spcBef>
              <a:spcAft>
                <a:spcPts val="0"/>
              </a:spcAft>
              <a:buSzPts val="1400"/>
              <a:buFont typeface="Proxima Nova"/>
              <a:buChar char="■"/>
              <a:defRPr>
                <a:latin typeface="Proxima Nova"/>
                <a:ea typeface="Proxima Nova"/>
                <a:cs typeface="Proxima Nova"/>
                <a:sym typeface="Proxima Nova"/>
              </a:defRPr>
            </a:lvl6pPr>
            <a:lvl7pPr indent="-317500" lvl="6" marL="3200400" rtl="0">
              <a:spcBef>
                <a:spcPts val="1000"/>
              </a:spcBef>
              <a:spcAft>
                <a:spcPts val="0"/>
              </a:spcAft>
              <a:buSzPts val="1400"/>
              <a:buFont typeface="Proxima Nova"/>
              <a:buChar char="●"/>
              <a:defRPr>
                <a:latin typeface="Proxima Nova"/>
                <a:ea typeface="Proxima Nova"/>
                <a:cs typeface="Proxima Nova"/>
                <a:sym typeface="Proxima Nova"/>
              </a:defRPr>
            </a:lvl7pPr>
            <a:lvl8pPr indent="-317500" lvl="7" marL="3657600" rtl="0">
              <a:spcBef>
                <a:spcPts val="100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1000"/>
              </a:spcBef>
              <a:spcAft>
                <a:spcPts val="1000"/>
              </a:spcAft>
              <a:buSzPts val="14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Image">
  <p:cSld name="CUSTOM_50">
    <p:bg>
      <p:bgPr>
        <a:solidFill>
          <a:schemeClr val="lt1"/>
        </a:solidFill>
      </p:bgPr>
    </p:bg>
    <p:spTree>
      <p:nvGrpSpPr>
        <p:cNvPr id="1358" name="Shape 1358"/>
        <p:cNvGrpSpPr/>
        <p:nvPr/>
      </p:nvGrpSpPr>
      <p:grpSpPr>
        <a:xfrm>
          <a:off x="0" y="0"/>
          <a:ext cx="0" cy="0"/>
          <a:chOff x="0" y="0"/>
          <a:chExt cx="0" cy="0"/>
        </a:xfrm>
      </p:grpSpPr>
      <p:pic>
        <p:nvPicPr>
          <p:cNvPr id="1359" name="Google Shape;1359;p123"/>
          <p:cNvPicPr preferRelativeResize="0"/>
          <p:nvPr/>
        </p:nvPicPr>
        <p:blipFill>
          <a:blip r:embed="rId2">
            <a:alphaModFix/>
          </a:blip>
          <a:stretch>
            <a:fillRect/>
          </a:stretch>
        </p:blipFill>
        <p:spPr>
          <a:xfrm>
            <a:off x="343496" y="4538235"/>
            <a:ext cx="769799" cy="357100"/>
          </a:xfrm>
          <a:prstGeom prst="rect">
            <a:avLst/>
          </a:prstGeom>
          <a:noFill/>
          <a:ln>
            <a:noFill/>
          </a:ln>
        </p:spPr>
      </p:pic>
      <p:grpSp>
        <p:nvGrpSpPr>
          <p:cNvPr id="1360" name="Google Shape;1360;p123"/>
          <p:cNvGrpSpPr/>
          <p:nvPr/>
        </p:nvGrpSpPr>
        <p:grpSpPr>
          <a:xfrm>
            <a:off x="6652205" y="155979"/>
            <a:ext cx="2352712" cy="5143546"/>
            <a:chOff x="6728405" y="155979"/>
            <a:chExt cx="2352712" cy="5143546"/>
          </a:xfrm>
        </p:grpSpPr>
        <p:sp>
          <p:nvSpPr>
            <p:cNvPr id="1361" name="Google Shape;1361;p123"/>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2" name="Google Shape;1362;p123"/>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3" name="Google Shape;1363;p123"/>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4" name="Google Shape;1364;p123"/>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65" name="Google Shape;1365;p123"/>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1366" name="Google Shape;1366;p123"/>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1367" name="Google Shape;1367;p123"/>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1368" name="Google Shape;1368;p123"/>
            <p:cNvPicPr preferRelativeResize="0"/>
            <p:nvPr/>
          </p:nvPicPr>
          <p:blipFill>
            <a:blip r:embed="rId3">
              <a:alphaModFix/>
            </a:blip>
            <a:stretch>
              <a:fillRect/>
            </a:stretch>
          </p:blipFill>
          <p:spPr>
            <a:xfrm>
              <a:off x="8221013" y="2961404"/>
              <a:ext cx="769802" cy="769823"/>
            </a:xfrm>
            <a:prstGeom prst="rect">
              <a:avLst/>
            </a:prstGeom>
            <a:noFill/>
            <a:ln>
              <a:noFill/>
            </a:ln>
          </p:spPr>
        </p:pic>
      </p:grpSp>
      <p:sp>
        <p:nvSpPr>
          <p:cNvPr id="1369" name="Google Shape;1369;p12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grpSp>
        <p:nvGrpSpPr>
          <p:cNvPr id="1370" name="Google Shape;1370;p123"/>
          <p:cNvGrpSpPr/>
          <p:nvPr/>
        </p:nvGrpSpPr>
        <p:grpSpPr>
          <a:xfrm>
            <a:off x="3851830" y="155979"/>
            <a:ext cx="2352712" cy="5143546"/>
            <a:chOff x="6728405" y="155979"/>
            <a:chExt cx="2352712" cy="5143546"/>
          </a:xfrm>
        </p:grpSpPr>
        <p:sp>
          <p:nvSpPr>
            <p:cNvPr id="1371" name="Google Shape;1371;p123"/>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2" name="Google Shape;1372;p123"/>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3" name="Google Shape;1373;p123"/>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4" name="Google Shape;1374;p123"/>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75" name="Google Shape;1375;p123"/>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1376" name="Google Shape;1376;p123"/>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1377" name="Google Shape;1377;p123"/>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1378" name="Google Shape;1378;p123"/>
            <p:cNvPicPr preferRelativeResize="0"/>
            <p:nvPr/>
          </p:nvPicPr>
          <p:blipFill>
            <a:blip r:embed="rId3">
              <a:alphaModFix/>
            </a:blip>
            <a:stretch>
              <a:fillRect/>
            </a:stretch>
          </p:blipFill>
          <p:spPr>
            <a:xfrm>
              <a:off x="8221013" y="2961404"/>
              <a:ext cx="769802" cy="769823"/>
            </a:xfrm>
            <a:prstGeom prst="rect">
              <a:avLst/>
            </a:prstGeom>
            <a:noFill/>
            <a:ln>
              <a:noFill/>
            </a:ln>
          </p:spPr>
        </p:pic>
      </p:grpSp>
      <p:grpSp>
        <p:nvGrpSpPr>
          <p:cNvPr id="1379" name="Google Shape;1379;p123"/>
          <p:cNvGrpSpPr/>
          <p:nvPr/>
        </p:nvGrpSpPr>
        <p:grpSpPr>
          <a:xfrm>
            <a:off x="1051455" y="155979"/>
            <a:ext cx="2352712" cy="5143546"/>
            <a:chOff x="6728405" y="155979"/>
            <a:chExt cx="2352712" cy="5143546"/>
          </a:xfrm>
        </p:grpSpPr>
        <p:sp>
          <p:nvSpPr>
            <p:cNvPr id="1380" name="Google Shape;1380;p123"/>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1" name="Google Shape;1381;p123"/>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2" name="Google Shape;1382;p123"/>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3" name="Google Shape;1383;p123"/>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84" name="Google Shape;1384;p123"/>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1385" name="Google Shape;1385;p123"/>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1386" name="Google Shape;1386;p123"/>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1387" name="Google Shape;1387;p123"/>
            <p:cNvPicPr preferRelativeResize="0"/>
            <p:nvPr/>
          </p:nvPicPr>
          <p:blipFill>
            <a:blip r:embed="rId3">
              <a:alphaModFix/>
            </a:blip>
            <a:stretch>
              <a:fillRect/>
            </a:stretch>
          </p:blipFill>
          <p:spPr>
            <a:xfrm>
              <a:off x="8221013" y="2961404"/>
              <a:ext cx="769802" cy="769823"/>
            </a:xfrm>
            <a:prstGeom prst="rect">
              <a:avLst/>
            </a:prstGeom>
            <a:noFill/>
            <a:ln>
              <a:noFill/>
            </a:ln>
          </p:spPr>
        </p:pic>
      </p:grpSp>
      <p:sp>
        <p:nvSpPr>
          <p:cNvPr id="1388" name="Google Shape;1388;p123"/>
          <p:cNvSpPr/>
          <p:nvPr/>
        </p:nvSpPr>
        <p:spPr>
          <a:xfrm flipH="1" rot="10800000">
            <a:off x="-346608"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89" name="Google Shape;1389;p123"/>
          <p:cNvPicPr preferRelativeResize="0"/>
          <p:nvPr/>
        </p:nvPicPr>
        <p:blipFill>
          <a:blip r:embed="rId3">
            <a:alphaModFix/>
          </a:blip>
          <a:stretch>
            <a:fillRect/>
          </a:stretch>
        </p:blipFill>
        <p:spPr>
          <a:xfrm>
            <a:off x="-256312" y="291417"/>
            <a:ext cx="769802" cy="769823"/>
          </a:xfrm>
          <a:prstGeom prst="rect">
            <a:avLst/>
          </a:prstGeom>
          <a:noFill/>
          <a:ln>
            <a:noFill/>
          </a:ln>
        </p:spPr>
      </p:pic>
      <p:pic>
        <p:nvPicPr>
          <p:cNvPr id="1390" name="Google Shape;1390;p123"/>
          <p:cNvPicPr preferRelativeResize="0"/>
          <p:nvPr/>
        </p:nvPicPr>
        <p:blipFill>
          <a:blip r:embed="rId3">
            <a:alphaModFix/>
          </a:blip>
          <a:stretch>
            <a:fillRect/>
          </a:stretch>
        </p:blipFill>
        <p:spPr>
          <a:xfrm>
            <a:off x="-256312" y="2961404"/>
            <a:ext cx="769802" cy="769823"/>
          </a:xfrm>
          <a:prstGeom prst="rect">
            <a:avLst/>
          </a:prstGeom>
          <a:noFill/>
          <a:ln>
            <a:noFill/>
          </a:ln>
        </p:spPr>
      </p:pic>
      <p:sp>
        <p:nvSpPr>
          <p:cNvPr id="1391" name="Google Shape;1391;p123"/>
          <p:cNvSpPr/>
          <p:nvPr>
            <p:ph idx="2" type="pic"/>
          </p:nvPr>
        </p:nvSpPr>
        <p:spPr>
          <a:xfrm>
            <a:off x="1206300" y="773850"/>
            <a:ext cx="6731400" cy="3595800"/>
          </a:xfrm>
          <a:prstGeom prst="rect">
            <a:avLst/>
          </a:prstGeom>
          <a:noFill/>
          <a:ln cap="flat" cmpd="sng" w="38100">
            <a:solidFill>
              <a:schemeClr val="lt2"/>
            </a:solidFill>
            <a:prstDash val="solid"/>
            <a:round/>
            <a:headEnd len="sm" w="sm" type="none"/>
            <a:tailEnd len="sm" w="sm" type="none"/>
          </a:ln>
        </p:spPr>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Multiple Images">
  <p:cSld name="CUSTOM_14">
    <p:bg>
      <p:bgPr>
        <a:solidFill>
          <a:schemeClr val="accent2"/>
        </a:solidFill>
      </p:bgPr>
    </p:bg>
    <p:spTree>
      <p:nvGrpSpPr>
        <p:cNvPr id="1392" name="Shape 1392"/>
        <p:cNvGrpSpPr/>
        <p:nvPr/>
      </p:nvGrpSpPr>
      <p:grpSpPr>
        <a:xfrm>
          <a:off x="0" y="0"/>
          <a:ext cx="0" cy="0"/>
          <a:chOff x="0" y="0"/>
          <a:chExt cx="0" cy="0"/>
        </a:xfrm>
      </p:grpSpPr>
      <p:sp>
        <p:nvSpPr>
          <p:cNvPr id="1393" name="Google Shape;1393;p124"/>
          <p:cNvSpPr/>
          <p:nvPr/>
        </p:nvSpPr>
        <p:spPr>
          <a:xfrm>
            <a:off x="-27850" y="817675"/>
            <a:ext cx="9171900" cy="4326000"/>
          </a:xfrm>
          <a:prstGeom prst="round1Rect">
            <a:avLst>
              <a:gd fmla="val 13461"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4" name="Google Shape;1394;p124"/>
          <p:cNvSpPr/>
          <p:nvPr>
            <p:ph idx="2" type="pic"/>
          </p:nvPr>
        </p:nvSpPr>
        <p:spPr>
          <a:xfrm>
            <a:off x="890050" y="1222625"/>
            <a:ext cx="2473500" cy="1658400"/>
          </a:xfrm>
          <a:prstGeom prst="rect">
            <a:avLst/>
          </a:prstGeom>
          <a:noFill/>
          <a:ln>
            <a:noFill/>
          </a:ln>
        </p:spPr>
      </p:sp>
      <p:sp>
        <p:nvSpPr>
          <p:cNvPr id="1395" name="Google Shape;1395;p124"/>
          <p:cNvSpPr/>
          <p:nvPr>
            <p:ph idx="3" type="pic"/>
          </p:nvPr>
        </p:nvSpPr>
        <p:spPr>
          <a:xfrm>
            <a:off x="890050" y="3004825"/>
            <a:ext cx="2473500" cy="1395000"/>
          </a:xfrm>
          <a:prstGeom prst="rect">
            <a:avLst/>
          </a:prstGeom>
          <a:noFill/>
          <a:ln>
            <a:noFill/>
          </a:ln>
        </p:spPr>
      </p:sp>
      <p:sp>
        <p:nvSpPr>
          <p:cNvPr id="1396" name="Google Shape;1396;p124"/>
          <p:cNvSpPr/>
          <p:nvPr>
            <p:ph idx="4" type="pic"/>
          </p:nvPr>
        </p:nvSpPr>
        <p:spPr>
          <a:xfrm>
            <a:off x="3459625" y="1222625"/>
            <a:ext cx="4791900" cy="3180600"/>
          </a:xfrm>
          <a:prstGeom prst="rect">
            <a:avLst/>
          </a:prstGeom>
          <a:noFill/>
          <a:ln>
            <a:noFill/>
          </a:ln>
        </p:spPr>
      </p:sp>
      <p:sp>
        <p:nvSpPr>
          <p:cNvPr id="1397" name="Google Shape;1397;p124"/>
          <p:cNvSpPr txBox="1"/>
          <p:nvPr>
            <p:ph type="ctrTitle"/>
          </p:nvPr>
        </p:nvSpPr>
        <p:spPr>
          <a:xfrm>
            <a:off x="126625" y="88747"/>
            <a:ext cx="88242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3600"/>
              <a:buNone/>
              <a:defRPr b="1">
                <a:solidFill>
                  <a:schemeClr val="accent6"/>
                </a:solidFill>
              </a:defRPr>
            </a:lvl1pPr>
            <a:lvl2pPr lvl="1">
              <a:spcBef>
                <a:spcPts val="0"/>
              </a:spcBef>
              <a:spcAft>
                <a:spcPts val="0"/>
              </a:spcAft>
              <a:buClr>
                <a:schemeClr val="accent6"/>
              </a:buClr>
              <a:buSzPts val="3200"/>
              <a:buNone/>
              <a:defRPr b="1" sz="3200">
                <a:solidFill>
                  <a:schemeClr val="accent6"/>
                </a:solidFill>
              </a:defRPr>
            </a:lvl2pPr>
            <a:lvl3pPr lvl="2">
              <a:spcBef>
                <a:spcPts val="0"/>
              </a:spcBef>
              <a:spcAft>
                <a:spcPts val="0"/>
              </a:spcAft>
              <a:buClr>
                <a:schemeClr val="accent6"/>
              </a:buClr>
              <a:buSzPts val="3200"/>
              <a:buNone/>
              <a:defRPr b="1" sz="3200">
                <a:solidFill>
                  <a:schemeClr val="accent6"/>
                </a:solidFill>
              </a:defRPr>
            </a:lvl3pPr>
            <a:lvl4pPr lvl="3">
              <a:spcBef>
                <a:spcPts val="0"/>
              </a:spcBef>
              <a:spcAft>
                <a:spcPts val="0"/>
              </a:spcAft>
              <a:buClr>
                <a:schemeClr val="accent6"/>
              </a:buClr>
              <a:buSzPts val="3200"/>
              <a:buNone/>
              <a:defRPr b="1" sz="3200">
                <a:solidFill>
                  <a:schemeClr val="accent6"/>
                </a:solidFill>
              </a:defRPr>
            </a:lvl4pPr>
            <a:lvl5pPr lvl="4">
              <a:spcBef>
                <a:spcPts val="0"/>
              </a:spcBef>
              <a:spcAft>
                <a:spcPts val="0"/>
              </a:spcAft>
              <a:buClr>
                <a:schemeClr val="accent6"/>
              </a:buClr>
              <a:buSzPts val="3200"/>
              <a:buNone/>
              <a:defRPr b="1" sz="3200">
                <a:solidFill>
                  <a:schemeClr val="accent6"/>
                </a:solidFill>
              </a:defRPr>
            </a:lvl5pPr>
            <a:lvl6pPr lvl="5">
              <a:spcBef>
                <a:spcPts val="0"/>
              </a:spcBef>
              <a:spcAft>
                <a:spcPts val="0"/>
              </a:spcAft>
              <a:buClr>
                <a:schemeClr val="accent6"/>
              </a:buClr>
              <a:buSzPts val="3200"/>
              <a:buNone/>
              <a:defRPr b="1" sz="3200">
                <a:solidFill>
                  <a:schemeClr val="accent6"/>
                </a:solidFill>
              </a:defRPr>
            </a:lvl6pPr>
            <a:lvl7pPr lvl="6">
              <a:spcBef>
                <a:spcPts val="0"/>
              </a:spcBef>
              <a:spcAft>
                <a:spcPts val="0"/>
              </a:spcAft>
              <a:buClr>
                <a:schemeClr val="accent6"/>
              </a:buClr>
              <a:buSzPts val="3200"/>
              <a:buNone/>
              <a:defRPr b="1" sz="3200">
                <a:solidFill>
                  <a:schemeClr val="accent6"/>
                </a:solidFill>
              </a:defRPr>
            </a:lvl7pPr>
            <a:lvl8pPr lvl="7">
              <a:spcBef>
                <a:spcPts val="0"/>
              </a:spcBef>
              <a:spcAft>
                <a:spcPts val="0"/>
              </a:spcAft>
              <a:buClr>
                <a:schemeClr val="accent6"/>
              </a:buClr>
              <a:buSzPts val="3200"/>
              <a:buNone/>
              <a:defRPr b="1" sz="3200">
                <a:solidFill>
                  <a:schemeClr val="accent6"/>
                </a:solidFill>
              </a:defRPr>
            </a:lvl8pPr>
            <a:lvl9pPr lvl="8">
              <a:spcBef>
                <a:spcPts val="0"/>
              </a:spcBef>
              <a:spcAft>
                <a:spcPts val="0"/>
              </a:spcAft>
              <a:buClr>
                <a:schemeClr val="accent6"/>
              </a:buClr>
              <a:buSzPts val="3200"/>
              <a:buNone/>
              <a:defRPr b="1" sz="3200">
                <a:solidFill>
                  <a:schemeClr val="accent6"/>
                </a:solidFill>
              </a:defRPr>
            </a:lvl9pPr>
          </a:lstStyle>
          <a:p/>
        </p:txBody>
      </p:sp>
      <p:sp>
        <p:nvSpPr>
          <p:cNvPr id="1398" name="Google Shape;1398;p12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Let's Play">
  <p:cSld name="CUSTOM_33">
    <p:bg>
      <p:bgPr>
        <a:solidFill>
          <a:schemeClr val="dk1"/>
        </a:solidFill>
      </p:bgPr>
    </p:bg>
    <p:spTree>
      <p:nvGrpSpPr>
        <p:cNvPr id="1399" name="Shape 1399"/>
        <p:cNvGrpSpPr/>
        <p:nvPr/>
      </p:nvGrpSpPr>
      <p:grpSpPr>
        <a:xfrm>
          <a:off x="0" y="0"/>
          <a:ext cx="0" cy="0"/>
          <a:chOff x="0" y="0"/>
          <a:chExt cx="0" cy="0"/>
        </a:xfrm>
      </p:grpSpPr>
      <p:sp>
        <p:nvSpPr>
          <p:cNvPr id="1400" name="Google Shape;1400;p125"/>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1" name="Google Shape;1401;p125"/>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2" name="Google Shape;1402;p125"/>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3" name="Google Shape;1403;p125"/>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4" name="Google Shape;1404;p125"/>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5" name="Google Shape;1405;p125"/>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6" name="Google Shape;1406;p125"/>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7" name="Google Shape;1407;p125"/>
          <p:cNvSpPr/>
          <p:nvPr/>
        </p:nvSpPr>
        <p:spPr>
          <a:xfrm flipH="1">
            <a:off x="38100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8" name="Google Shape;1408;p125"/>
          <p:cNvSpPr/>
          <p:nvPr/>
        </p:nvSpPr>
        <p:spPr>
          <a:xfrm>
            <a:off x="834850" y="889050"/>
            <a:ext cx="7890000" cy="336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09" name="Google Shape;1409;p125" title="Icons_Artboard 24.png"/>
          <p:cNvPicPr preferRelativeResize="0"/>
          <p:nvPr/>
        </p:nvPicPr>
        <p:blipFill>
          <a:blip r:embed="rId2">
            <a:alphaModFix/>
          </a:blip>
          <a:stretch>
            <a:fillRect/>
          </a:stretch>
        </p:blipFill>
        <p:spPr>
          <a:xfrm>
            <a:off x="2414859" y="3955435"/>
            <a:ext cx="1101993" cy="1101399"/>
          </a:xfrm>
          <a:prstGeom prst="rect">
            <a:avLst/>
          </a:prstGeom>
          <a:noFill/>
          <a:ln>
            <a:noFill/>
          </a:ln>
        </p:spPr>
      </p:pic>
      <p:pic>
        <p:nvPicPr>
          <p:cNvPr id="1410" name="Google Shape;1410;p125"/>
          <p:cNvPicPr preferRelativeResize="0"/>
          <p:nvPr/>
        </p:nvPicPr>
        <p:blipFill>
          <a:blip r:embed="rId3">
            <a:alphaModFix/>
          </a:blip>
          <a:stretch>
            <a:fillRect/>
          </a:stretch>
        </p:blipFill>
        <p:spPr>
          <a:xfrm rot="-742867">
            <a:off x="7282755" y="481752"/>
            <a:ext cx="1447790" cy="1447771"/>
          </a:xfrm>
          <a:prstGeom prst="rect">
            <a:avLst/>
          </a:prstGeom>
          <a:noFill/>
          <a:ln>
            <a:noFill/>
          </a:ln>
        </p:spPr>
      </p:pic>
      <p:sp>
        <p:nvSpPr>
          <p:cNvPr id="1411" name="Google Shape;1411;p125"/>
          <p:cNvSpPr txBox="1"/>
          <p:nvPr/>
        </p:nvSpPr>
        <p:spPr>
          <a:xfrm>
            <a:off x="3143100" y="1735413"/>
            <a:ext cx="28578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000000"/>
                </a:solidFill>
                <a:latin typeface="Proxima Nova"/>
                <a:ea typeface="Proxima Nova"/>
                <a:cs typeface="Proxima Nova"/>
                <a:sym typeface="Proxima Nova"/>
              </a:rPr>
              <a:t>Let’s Play</a:t>
            </a:r>
            <a:endParaRPr b="1" sz="3200">
              <a:solidFill>
                <a:srgbClr val="000000"/>
              </a:solidFill>
              <a:latin typeface="Proxima Nova"/>
              <a:ea typeface="Proxima Nova"/>
              <a:cs typeface="Proxima Nova"/>
              <a:sym typeface="Proxima Nova"/>
            </a:endParaRPr>
          </a:p>
        </p:txBody>
      </p:sp>
      <p:pic>
        <p:nvPicPr>
          <p:cNvPr id="1412" name="Google Shape;1412;p125" title="Icons_Artboard 24.png"/>
          <p:cNvPicPr preferRelativeResize="0"/>
          <p:nvPr/>
        </p:nvPicPr>
        <p:blipFill>
          <a:blip r:embed="rId2">
            <a:alphaModFix/>
          </a:blip>
          <a:stretch>
            <a:fillRect/>
          </a:stretch>
        </p:blipFill>
        <p:spPr>
          <a:xfrm>
            <a:off x="255372" y="927851"/>
            <a:ext cx="1492726" cy="1491925"/>
          </a:xfrm>
          <a:prstGeom prst="rect">
            <a:avLst/>
          </a:prstGeom>
          <a:noFill/>
          <a:ln>
            <a:noFill/>
          </a:ln>
        </p:spPr>
      </p:pic>
      <p:pic>
        <p:nvPicPr>
          <p:cNvPr id="1413" name="Google Shape;1413;p125" title="Icons_Artboard 24.png"/>
          <p:cNvPicPr preferRelativeResize="0"/>
          <p:nvPr/>
        </p:nvPicPr>
        <p:blipFill>
          <a:blip r:embed="rId2">
            <a:alphaModFix/>
          </a:blip>
          <a:stretch>
            <a:fillRect/>
          </a:stretch>
        </p:blipFill>
        <p:spPr>
          <a:xfrm>
            <a:off x="7144374" y="3550411"/>
            <a:ext cx="1254124" cy="1253475"/>
          </a:xfrm>
          <a:prstGeom prst="rect">
            <a:avLst/>
          </a:prstGeom>
          <a:noFill/>
          <a:ln>
            <a:noFill/>
          </a:ln>
        </p:spPr>
      </p:pic>
      <p:pic>
        <p:nvPicPr>
          <p:cNvPr id="1414" name="Google Shape;1414;p125" title="Icons_Artboard 24.png"/>
          <p:cNvPicPr preferRelativeResize="0"/>
          <p:nvPr/>
        </p:nvPicPr>
        <p:blipFill>
          <a:blip r:embed="rId2">
            <a:alphaModFix/>
          </a:blip>
          <a:stretch>
            <a:fillRect/>
          </a:stretch>
        </p:blipFill>
        <p:spPr>
          <a:xfrm>
            <a:off x="1162350" y="42750"/>
            <a:ext cx="1035249" cy="1034702"/>
          </a:xfrm>
          <a:prstGeom prst="rect">
            <a:avLst/>
          </a:prstGeom>
          <a:noFill/>
          <a:ln>
            <a:noFill/>
          </a:ln>
        </p:spPr>
      </p:pic>
      <p:sp>
        <p:nvSpPr>
          <p:cNvPr id="1415" name="Google Shape;1415;p125"/>
          <p:cNvSpPr txBox="1"/>
          <p:nvPr>
            <p:ph type="title"/>
          </p:nvPr>
        </p:nvSpPr>
        <p:spPr>
          <a:xfrm>
            <a:off x="1590300" y="2498225"/>
            <a:ext cx="6379200" cy="1253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16" name="Google Shape;1416;p12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Let's Play: Question">
  <p:cSld name="CUSTOM_34">
    <p:bg>
      <p:bgPr>
        <a:solidFill>
          <a:schemeClr val="lt1"/>
        </a:solidFill>
      </p:bgPr>
    </p:bg>
    <p:spTree>
      <p:nvGrpSpPr>
        <p:cNvPr id="1417" name="Shape 1417"/>
        <p:cNvGrpSpPr/>
        <p:nvPr/>
      </p:nvGrpSpPr>
      <p:grpSpPr>
        <a:xfrm>
          <a:off x="0" y="0"/>
          <a:ext cx="0" cy="0"/>
          <a:chOff x="0" y="0"/>
          <a:chExt cx="0" cy="0"/>
        </a:xfrm>
      </p:grpSpPr>
      <p:sp>
        <p:nvSpPr>
          <p:cNvPr id="1418" name="Google Shape;1418;p126"/>
          <p:cNvSpPr/>
          <p:nvPr/>
        </p:nvSpPr>
        <p:spPr>
          <a:xfrm>
            <a:off x="6477550" y="19602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9" name="Google Shape;1419;p126"/>
          <p:cNvSpPr/>
          <p:nvPr/>
        </p:nvSpPr>
        <p:spPr>
          <a:xfrm>
            <a:off x="6477550" y="15897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0" name="Google Shape;1420;p126"/>
          <p:cNvSpPr/>
          <p:nvPr/>
        </p:nvSpPr>
        <p:spPr>
          <a:xfrm>
            <a:off x="6477550" y="4055776"/>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1" name="Google Shape;1421;p126"/>
          <p:cNvSpPr/>
          <p:nvPr/>
        </p:nvSpPr>
        <p:spPr>
          <a:xfrm>
            <a:off x="6477550" y="-525749"/>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2" name="Google Shape;1422;p126"/>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3" name="Google Shape;1423;p126"/>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4" name="Google Shape;1424;p126"/>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5" name="Google Shape;1425;p126"/>
          <p:cNvSpPr/>
          <p:nvPr/>
        </p:nvSpPr>
        <p:spPr>
          <a:xfrm>
            <a:off x="627000" y="1437075"/>
            <a:ext cx="7890000" cy="2171700"/>
          </a:xfrm>
          <a:prstGeom prst="roundRect">
            <a:avLst>
              <a:gd fmla="val 7274"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26" name="Google Shape;1426;p126" title="Icons_Artboard 24.png"/>
          <p:cNvPicPr preferRelativeResize="0"/>
          <p:nvPr/>
        </p:nvPicPr>
        <p:blipFill>
          <a:blip r:embed="rId2">
            <a:alphaModFix/>
          </a:blip>
          <a:stretch>
            <a:fillRect/>
          </a:stretch>
        </p:blipFill>
        <p:spPr>
          <a:xfrm>
            <a:off x="208234" y="2246835"/>
            <a:ext cx="1101993" cy="1101399"/>
          </a:xfrm>
          <a:prstGeom prst="rect">
            <a:avLst/>
          </a:prstGeom>
          <a:noFill/>
          <a:ln>
            <a:noFill/>
          </a:ln>
        </p:spPr>
      </p:pic>
      <p:pic>
        <p:nvPicPr>
          <p:cNvPr id="1427" name="Google Shape;1427;p126" title="Icons_Artboard 24.png"/>
          <p:cNvPicPr preferRelativeResize="0"/>
          <p:nvPr/>
        </p:nvPicPr>
        <p:blipFill>
          <a:blip r:embed="rId2">
            <a:alphaModFix/>
          </a:blip>
          <a:stretch>
            <a:fillRect/>
          </a:stretch>
        </p:blipFill>
        <p:spPr>
          <a:xfrm>
            <a:off x="7767024" y="850486"/>
            <a:ext cx="1254124" cy="1253475"/>
          </a:xfrm>
          <a:prstGeom prst="rect">
            <a:avLst/>
          </a:prstGeom>
          <a:noFill/>
          <a:ln>
            <a:noFill/>
          </a:ln>
        </p:spPr>
      </p:pic>
      <p:sp>
        <p:nvSpPr>
          <p:cNvPr id="1428" name="Google Shape;1428;p126"/>
          <p:cNvSpPr txBox="1"/>
          <p:nvPr>
            <p:ph type="title"/>
          </p:nvPr>
        </p:nvSpPr>
        <p:spPr>
          <a:xfrm>
            <a:off x="745250" y="632125"/>
            <a:ext cx="7632000" cy="569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29" name="Google Shape;1429;p126"/>
          <p:cNvSpPr txBox="1"/>
          <p:nvPr>
            <p:ph idx="1" type="subTitle"/>
          </p:nvPr>
        </p:nvSpPr>
        <p:spPr>
          <a:xfrm>
            <a:off x="1081950" y="1801825"/>
            <a:ext cx="69801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b="1" sz="36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430" name="Google Shape;1430;p126"/>
          <p:cNvSpPr txBox="1"/>
          <p:nvPr>
            <p:ph idx="2" type="subTitle"/>
          </p:nvPr>
        </p:nvSpPr>
        <p:spPr>
          <a:xfrm>
            <a:off x="1081950" y="2587875"/>
            <a:ext cx="69801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000"/>
              <a:buNone/>
              <a:defRPr sz="30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431" name="Google Shape;1431;p12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Let's Play: Question">
  <p:cSld name="CUSTOM_36">
    <p:bg>
      <p:bgPr>
        <a:solidFill>
          <a:schemeClr val="accent4"/>
        </a:solidFill>
      </p:bgPr>
    </p:bg>
    <p:spTree>
      <p:nvGrpSpPr>
        <p:cNvPr id="1432" name="Shape 1432"/>
        <p:cNvGrpSpPr/>
        <p:nvPr/>
      </p:nvGrpSpPr>
      <p:grpSpPr>
        <a:xfrm>
          <a:off x="0" y="0"/>
          <a:ext cx="0" cy="0"/>
          <a:chOff x="0" y="0"/>
          <a:chExt cx="0" cy="0"/>
        </a:xfrm>
      </p:grpSpPr>
      <p:sp>
        <p:nvSpPr>
          <p:cNvPr id="1433" name="Google Shape;1433;p127"/>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4" name="Google Shape;1434;p127"/>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5" name="Google Shape;1435;p127"/>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6" name="Google Shape;1436;p127"/>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7" name="Google Shape;1437;p127"/>
          <p:cNvSpPr/>
          <p:nvPr/>
        </p:nvSpPr>
        <p:spPr>
          <a:xfrm rot="-5400000">
            <a:off x="-625962" y="927838"/>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8" name="Google Shape;1438;p127"/>
          <p:cNvSpPr/>
          <p:nvPr/>
        </p:nvSpPr>
        <p:spPr>
          <a:xfrm rot="-5400000">
            <a:off x="-625962" y="-228937"/>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9" name="Google Shape;1439;p127"/>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0" name="Google Shape;1440;p127"/>
          <p:cNvSpPr/>
          <p:nvPr/>
        </p:nvSpPr>
        <p:spPr>
          <a:xfrm>
            <a:off x="582575" y="1386875"/>
            <a:ext cx="7890000" cy="3268200"/>
          </a:xfrm>
          <a:prstGeom prst="roundRect">
            <a:avLst>
              <a:gd fmla="val 6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41" name="Google Shape;1441;p127" title="Icons_Artboard 24.png"/>
          <p:cNvPicPr preferRelativeResize="0"/>
          <p:nvPr/>
        </p:nvPicPr>
        <p:blipFill>
          <a:blip r:embed="rId2">
            <a:alphaModFix/>
          </a:blip>
          <a:stretch>
            <a:fillRect/>
          </a:stretch>
        </p:blipFill>
        <p:spPr>
          <a:xfrm>
            <a:off x="9" y="3553785"/>
            <a:ext cx="1101993" cy="1101399"/>
          </a:xfrm>
          <a:prstGeom prst="rect">
            <a:avLst/>
          </a:prstGeom>
          <a:noFill/>
          <a:ln>
            <a:noFill/>
          </a:ln>
        </p:spPr>
      </p:pic>
      <p:pic>
        <p:nvPicPr>
          <p:cNvPr id="1442" name="Google Shape;1442;p127" title="Icons_Artboard 24.png"/>
          <p:cNvPicPr preferRelativeResize="0"/>
          <p:nvPr/>
        </p:nvPicPr>
        <p:blipFill>
          <a:blip r:embed="rId2">
            <a:alphaModFix/>
          </a:blip>
          <a:stretch>
            <a:fillRect/>
          </a:stretch>
        </p:blipFill>
        <p:spPr>
          <a:xfrm>
            <a:off x="7767024" y="850486"/>
            <a:ext cx="1254124" cy="1253475"/>
          </a:xfrm>
          <a:prstGeom prst="rect">
            <a:avLst/>
          </a:prstGeom>
          <a:noFill/>
          <a:ln>
            <a:noFill/>
          </a:ln>
        </p:spPr>
      </p:pic>
      <p:sp>
        <p:nvSpPr>
          <p:cNvPr id="1443" name="Google Shape;1443;p127"/>
          <p:cNvSpPr/>
          <p:nvPr>
            <p:ph idx="2" type="pic"/>
          </p:nvPr>
        </p:nvSpPr>
        <p:spPr>
          <a:xfrm>
            <a:off x="2444700" y="1619975"/>
            <a:ext cx="4254600" cy="2802000"/>
          </a:xfrm>
          <a:prstGeom prst="rect">
            <a:avLst/>
          </a:prstGeom>
          <a:noFill/>
          <a:ln>
            <a:noFill/>
          </a:ln>
        </p:spPr>
      </p:sp>
      <p:sp>
        <p:nvSpPr>
          <p:cNvPr id="1444" name="Google Shape;1444;p127"/>
          <p:cNvSpPr txBox="1"/>
          <p:nvPr>
            <p:ph type="title"/>
          </p:nvPr>
        </p:nvSpPr>
        <p:spPr>
          <a:xfrm>
            <a:off x="745250" y="632125"/>
            <a:ext cx="7632000" cy="569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45" name="Google Shape;1445;p12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Panelists">
  <p:cSld name="CUSTOM_42">
    <p:bg>
      <p:bgPr>
        <a:solidFill>
          <a:schemeClr val="lt1"/>
        </a:solidFill>
      </p:bgPr>
    </p:bg>
    <p:spTree>
      <p:nvGrpSpPr>
        <p:cNvPr id="1446" name="Shape 1446"/>
        <p:cNvGrpSpPr/>
        <p:nvPr/>
      </p:nvGrpSpPr>
      <p:grpSpPr>
        <a:xfrm>
          <a:off x="0" y="0"/>
          <a:ext cx="0" cy="0"/>
          <a:chOff x="0" y="0"/>
          <a:chExt cx="0" cy="0"/>
        </a:xfrm>
      </p:grpSpPr>
      <p:sp>
        <p:nvSpPr>
          <p:cNvPr id="1447" name="Google Shape;1447;p128"/>
          <p:cNvSpPr/>
          <p:nvPr/>
        </p:nvSpPr>
        <p:spPr>
          <a:xfrm rot="5400000">
            <a:off x="-428950"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8" name="Google Shape;1448;p128"/>
          <p:cNvSpPr/>
          <p:nvPr/>
        </p:nvSpPr>
        <p:spPr>
          <a:xfrm rot="5400000">
            <a:off x="1700417"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9" name="Google Shape;1449;p128"/>
          <p:cNvSpPr/>
          <p:nvPr/>
        </p:nvSpPr>
        <p:spPr>
          <a:xfrm rot="5400000">
            <a:off x="3829783"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0" name="Google Shape;1450;p128"/>
          <p:cNvSpPr/>
          <p:nvPr/>
        </p:nvSpPr>
        <p:spPr>
          <a:xfrm rot="5400000">
            <a:off x="5959150"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51" name="Google Shape;1451;p128"/>
          <p:cNvPicPr preferRelativeResize="0"/>
          <p:nvPr/>
        </p:nvPicPr>
        <p:blipFill rotWithShape="1">
          <a:blip r:embed="rId2">
            <a:alphaModFix/>
          </a:blip>
          <a:srcRect b="67365" l="16249" r="54978" t="4935"/>
          <a:stretch/>
        </p:blipFill>
        <p:spPr>
          <a:xfrm rot="380626">
            <a:off x="-75600" y="530376"/>
            <a:ext cx="760631" cy="732297"/>
          </a:xfrm>
          <a:prstGeom prst="rect">
            <a:avLst/>
          </a:prstGeom>
          <a:noFill/>
          <a:ln>
            <a:noFill/>
          </a:ln>
        </p:spPr>
      </p:pic>
      <p:pic>
        <p:nvPicPr>
          <p:cNvPr id="1452" name="Google Shape;1452;p128"/>
          <p:cNvPicPr preferRelativeResize="0"/>
          <p:nvPr/>
        </p:nvPicPr>
        <p:blipFill rotWithShape="1">
          <a:blip r:embed="rId2">
            <a:alphaModFix/>
          </a:blip>
          <a:srcRect b="67365" l="16249" r="54978" t="4935"/>
          <a:stretch/>
        </p:blipFill>
        <p:spPr>
          <a:xfrm>
            <a:off x="2597225" y="4493875"/>
            <a:ext cx="408822" cy="393600"/>
          </a:xfrm>
          <a:prstGeom prst="rect">
            <a:avLst/>
          </a:prstGeom>
          <a:noFill/>
          <a:ln>
            <a:noFill/>
          </a:ln>
        </p:spPr>
      </p:pic>
      <p:pic>
        <p:nvPicPr>
          <p:cNvPr id="1453" name="Google Shape;1453;p128"/>
          <p:cNvPicPr preferRelativeResize="0"/>
          <p:nvPr/>
        </p:nvPicPr>
        <p:blipFill rotWithShape="1">
          <a:blip r:embed="rId2">
            <a:alphaModFix/>
          </a:blip>
          <a:srcRect b="67365" l="16249" r="54978" t="4935"/>
          <a:stretch/>
        </p:blipFill>
        <p:spPr>
          <a:xfrm>
            <a:off x="8330000" y="592425"/>
            <a:ext cx="408822" cy="393600"/>
          </a:xfrm>
          <a:prstGeom prst="rect">
            <a:avLst/>
          </a:prstGeom>
          <a:noFill/>
          <a:ln>
            <a:noFill/>
          </a:ln>
        </p:spPr>
      </p:pic>
      <p:pic>
        <p:nvPicPr>
          <p:cNvPr id="1454" name="Google Shape;1454;p128"/>
          <p:cNvPicPr preferRelativeResize="0"/>
          <p:nvPr/>
        </p:nvPicPr>
        <p:blipFill rotWithShape="1">
          <a:blip r:embed="rId2">
            <a:alphaModFix/>
          </a:blip>
          <a:srcRect b="67365" l="16249" r="54978" t="4935"/>
          <a:stretch/>
        </p:blipFill>
        <p:spPr>
          <a:xfrm>
            <a:off x="1249775" y="4749900"/>
            <a:ext cx="408822" cy="393600"/>
          </a:xfrm>
          <a:prstGeom prst="rect">
            <a:avLst/>
          </a:prstGeom>
          <a:noFill/>
          <a:ln>
            <a:noFill/>
          </a:ln>
        </p:spPr>
      </p:pic>
      <p:pic>
        <p:nvPicPr>
          <p:cNvPr id="1455" name="Google Shape;1455;p128"/>
          <p:cNvPicPr preferRelativeResize="0"/>
          <p:nvPr/>
        </p:nvPicPr>
        <p:blipFill rotWithShape="1">
          <a:blip r:embed="rId2">
            <a:alphaModFix/>
          </a:blip>
          <a:srcRect b="67365" l="16249" r="54978" t="4935"/>
          <a:stretch/>
        </p:blipFill>
        <p:spPr>
          <a:xfrm>
            <a:off x="7143775" y="-112100"/>
            <a:ext cx="408822" cy="393600"/>
          </a:xfrm>
          <a:prstGeom prst="rect">
            <a:avLst/>
          </a:prstGeom>
          <a:noFill/>
          <a:ln>
            <a:noFill/>
          </a:ln>
        </p:spPr>
      </p:pic>
      <p:pic>
        <p:nvPicPr>
          <p:cNvPr id="1456" name="Google Shape;1456;p128"/>
          <p:cNvPicPr preferRelativeResize="0"/>
          <p:nvPr/>
        </p:nvPicPr>
        <p:blipFill>
          <a:blip r:embed="rId3">
            <a:alphaModFix/>
          </a:blip>
          <a:stretch>
            <a:fillRect/>
          </a:stretch>
        </p:blipFill>
        <p:spPr>
          <a:xfrm>
            <a:off x="1658612" y="3940236"/>
            <a:ext cx="1116600" cy="1116580"/>
          </a:xfrm>
          <a:prstGeom prst="rect">
            <a:avLst/>
          </a:prstGeom>
          <a:noFill/>
          <a:ln>
            <a:noFill/>
          </a:ln>
        </p:spPr>
      </p:pic>
      <p:pic>
        <p:nvPicPr>
          <p:cNvPr id="1457" name="Google Shape;1457;p128"/>
          <p:cNvPicPr preferRelativeResize="0"/>
          <p:nvPr/>
        </p:nvPicPr>
        <p:blipFill>
          <a:blip r:embed="rId4">
            <a:alphaModFix/>
          </a:blip>
          <a:stretch>
            <a:fillRect/>
          </a:stretch>
        </p:blipFill>
        <p:spPr>
          <a:xfrm>
            <a:off x="8539370" y="516213"/>
            <a:ext cx="760627" cy="760627"/>
          </a:xfrm>
          <a:prstGeom prst="rect">
            <a:avLst/>
          </a:prstGeom>
          <a:noFill/>
          <a:ln>
            <a:noFill/>
          </a:ln>
        </p:spPr>
      </p:pic>
      <p:pic>
        <p:nvPicPr>
          <p:cNvPr id="1458" name="Google Shape;1458;p128"/>
          <p:cNvPicPr preferRelativeResize="0"/>
          <p:nvPr/>
        </p:nvPicPr>
        <p:blipFill rotWithShape="1">
          <a:blip r:embed="rId2">
            <a:alphaModFix/>
          </a:blip>
          <a:srcRect b="67365" l="16249" r="54978" t="4935"/>
          <a:stretch/>
        </p:blipFill>
        <p:spPr>
          <a:xfrm rot="380626">
            <a:off x="7100550" y="4503526"/>
            <a:ext cx="760631" cy="732297"/>
          </a:xfrm>
          <a:prstGeom prst="rect">
            <a:avLst/>
          </a:prstGeom>
          <a:noFill/>
          <a:ln>
            <a:noFill/>
          </a:ln>
        </p:spPr>
      </p:pic>
      <p:sp>
        <p:nvSpPr>
          <p:cNvPr id="1459" name="Google Shape;1459;p128"/>
          <p:cNvSpPr/>
          <p:nvPr>
            <p:ph idx="2" type="pic"/>
          </p:nvPr>
        </p:nvSpPr>
        <p:spPr>
          <a:xfrm>
            <a:off x="468325" y="1039825"/>
            <a:ext cx="1817700" cy="1817700"/>
          </a:xfrm>
          <a:prstGeom prst="rect">
            <a:avLst/>
          </a:prstGeom>
          <a:noFill/>
          <a:ln>
            <a:noFill/>
          </a:ln>
        </p:spPr>
      </p:sp>
      <p:sp>
        <p:nvSpPr>
          <p:cNvPr id="1460" name="Google Shape;1460;p128"/>
          <p:cNvSpPr/>
          <p:nvPr>
            <p:ph idx="3" type="pic"/>
          </p:nvPr>
        </p:nvSpPr>
        <p:spPr>
          <a:xfrm>
            <a:off x="2598463" y="1039825"/>
            <a:ext cx="1817700" cy="1817700"/>
          </a:xfrm>
          <a:prstGeom prst="rect">
            <a:avLst/>
          </a:prstGeom>
          <a:noFill/>
          <a:ln>
            <a:noFill/>
          </a:ln>
        </p:spPr>
      </p:sp>
      <p:sp>
        <p:nvSpPr>
          <p:cNvPr id="1461" name="Google Shape;1461;p128"/>
          <p:cNvSpPr/>
          <p:nvPr>
            <p:ph idx="4" type="pic"/>
          </p:nvPr>
        </p:nvSpPr>
        <p:spPr>
          <a:xfrm>
            <a:off x="4727838" y="1039825"/>
            <a:ext cx="1817700" cy="1817700"/>
          </a:xfrm>
          <a:prstGeom prst="rect">
            <a:avLst/>
          </a:prstGeom>
          <a:noFill/>
          <a:ln>
            <a:noFill/>
          </a:ln>
        </p:spPr>
      </p:sp>
      <p:sp>
        <p:nvSpPr>
          <p:cNvPr id="1462" name="Google Shape;1462;p128"/>
          <p:cNvSpPr/>
          <p:nvPr>
            <p:ph idx="5" type="pic"/>
          </p:nvPr>
        </p:nvSpPr>
        <p:spPr>
          <a:xfrm>
            <a:off x="6857175" y="1039825"/>
            <a:ext cx="1817700" cy="1817700"/>
          </a:xfrm>
          <a:prstGeom prst="rect">
            <a:avLst/>
          </a:prstGeom>
          <a:noFill/>
          <a:ln>
            <a:noFill/>
          </a:ln>
        </p:spPr>
      </p:sp>
      <p:sp>
        <p:nvSpPr>
          <p:cNvPr id="1463" name="Google Shape;1463;p128"/>
          <p:cNvSpPr txBox="1"/>
          <p:nvPr>
            <p:ph type="title"/>
          </p:nvPr>
        </p:nvSpPr>
        <p:spPr>
          <a:xfrm>
            <a:off x="320600" y="166700"/>
            <a:ext cx="8502600" cy="547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3600"/>
              <a:buNone/>
              <a:defRPr>
                <a:solidFill>
                  <a:schemeClr val="dk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464" name="Google Shape;1464;p128"/>
          <p:cNvSpPr txBox="1"/>
          <p:nvPr>
            <p:ph idx="1" type="subTitle"/>
          </p:nvPr>
        </p:nvSpPr>
        <p:spPr>
          <a:xfrm>
            <a:off x="468300"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465" name="Google Shape;1465;p128"/>
          <p:cNvSpPr txBox="1"/>
          <p:nvPr>
            <p:ph idx="6" type="subTitle"/>
          </p:nvPr>
        </p:nvSpPr>
        <p:spPr>
          <a:xfrm>
            <a:off x="2598463"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466" name="Google Shape;1466;p128"/>
          <p:cNvSpPr txBox="1"/>
          <p:nvPr>
            <p:ph idx="7" type="subTitle"/>
          </p:nvPr>
        </p:nvSpPr>
        <p:spPr>
          <a:xfrm>
            <a:off x="4727838"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467" name="Google Shape;1467;p128"/>
          <p:cNvSpPr txBox="1"/>
          <p:nvPr>
            <p:ph idx="8" type="subTitle"/>
          </p:nvPr>
        </p:nvSpPr>
        <p:spPr>
          <a:xfrm>
            <a:off x="6857175"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468" name="Google Shape;1468;p128"/>
          <p:cNvSpPr txBox="1"/>
          <p:nvPr>
            <p:ph idx="9" type="subTitle"/>
          </p:nvPr>
        </p:nvSpPr>
        <p:spPr>
          <a:xfrm>
            <a:off x="46832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469" name="Google Shape;1469;p128"/>
          <p:cNvSpPr txBox="1"/>
          <p:nvPr>
            <p:ph idx="13" type="subTitle"/>
          </p:nvPr>
        </p:nvSpPr>
        <p:spPr>
          <a:xfrm>
            <a:off x="263692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470" name="Google Shape;1470;p128"/>
          <p:cNvSpPr txBox="1"/>
          <p:nvPr>
            <p:ph idx="14" type="subTitle"/>
          </p:nvPr>
        </p:nvSpPr>
        <p:spPr>
          <a:xfrm>
            <a:off x="4727838"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471" name="Google Shape;1471;p128"/>
          <p:cNvSpPr txBox="1"/>
          <p:nvPr>
            <p:ph idx="15" type="subTitle"/>
          </p:nvPr>
        </p:nvSpPr>
        <p:spPr>
          <a:xfrm>
            <a:off x="685717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472" name="Google Shape;1472;p12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Prototype">
  <p:cSld name="CUSTOM_44">
    <p:bg>
      <p:bgPr>
        <a:solidFill>
          <a:schemeClr val="lt2"/>
        </a:solidFill>
      </p:bgPr>
    </p:bg>
    <p:spTree>
      <p:nvGrpSpPr>
        <p:cNvPr id="1473" name="Shape 1473"/>
        <p:cNvGrpSpPr/>
        <p:nvPr/>
      </p:nvGrpSpPr>
      <p:grpSpPr>
        <a:xfrm>
          <a:off x="0" y="0"/>
          <a:ext cx="0" cy="0"/>
          <a:chOff x="0" y="0"/>
          <a:chExt cx="0" cy="0"/>
        </a:xfrm>
      </p:grpSpPr>
      <p:sp>
        <p:nvSpPr>
          <p:cNvPr id="1474" name="Google Shape;1474;p129"/>
          <p:cNvSpPr/>
          <p:nvPr/>
        </p:nvSpPr>
        <p:spPr>
          <a:xfrm rot="10800000">
            <a:off x="3604062" y="3901275"/>
            <a:ext cx="1942925" cy="1115500"/>
          </a:xfrm>
          <a:prstGeom prst="flowChartManualOperation">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5" name="Google Shape;1475;p129"/>
          <p:cNvSpPr/>
          <p:nvPr/>
        </p:nvSpPr>
        <p:spPr>
          <a:xfrm>
            <a:off x="1314150" y="450675"/>
            <a:ext cx="6481500" cy="360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76" name="Google Shape;1476;p129"/>
          <p:cNvPicPr preferRelativeResize="0"/>
          <p:nvPr/>
        </p:nvPicPr>
        <p:blipFill>
          <a:blip r:embed="rId2">
            <a:alphaModFix/>
          </a:blip>
          <a:stretch>
            <a:fillRect/>
          </a:stretch>
        </p:blipFill>
        <p:spPr>
          <a:xfrm rot="-398179">
            <a:off x="6994799" y="1812450"/>
            <a:ext cx="3059372" cy="3059372"/>
          </a:xfrm>
          <a:prstGeom prst="rect">
            <a:avLst/>
          </a:prstGeom>
          <a:noFill/>
          <a:ln>
            <a:noFill/>
          </a:ln>
        </p:spPr>
      </p:pic>
      <p:sp>
        <p:nvSpPr>
          <p:cNvPr id="1477" name="Google Shape;1477;p129"/>
          <p:cNvSpPr/>
          <p:nvPr/>
        </p:nvSpPr>
        <p:spPr>
          <a:xfrm>
            <a:off x="8191500" y="3383075"/>
            <a:ext cx="718200" cy="454200"/>
          </a:xfrm>
          <a:prstGeom prst="rect">
            <a:avLst/>
          </a:prstGeom>
          <a:solidFill>
            <a:srgbClr val="8427C9"/>
          </a:solidFill>
          <a:ln cap="flat" cmpd="sng" w="952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78" name="Google Shape;1478;p129"/>
          <p:cNvPicPr preferRelativeResize="0"/>
          <p:nvPr/>
        </p:nvPicPr>
        <p:blipFill>
          <a:blip r:embed="rId3">
            <a:alphaModFix/>
          </a:blip>
          <a:stretch>
            <a:fillRect/>
          </a:stretch>
        </p:blipFill>
        <p:spPr>
          <a:xfrm>
            <a:off x="0" y="298275"/>
            <a:ext cx="1115500" cy="1115500"/>
          </a:xfrm>
          <a:prstGeom prst="rect">
            <a:avLst/>
          </a:prstGeom>
          <a:noFill/>
          <a:ln>
            <a:noFill/>
          </a:ln>
        </p:spPr>
      </p:pic>
      <p:sp>
        <p:nvSpPr>
          <p:cNvPr id="1479" name="Google Shape;1479;p129"/>
          <p:cNvSpPr/>
          <p:nvPr/>
        </p:nvSpPr>
        <p:spPr>
          <a:xfrm>
            <a:off x="1188075" y="304800"/>
            <a:ext cx="6774900" cy="4128600"/>
          </a:xfrm>
          <a:prstGeom prst="roundRect">
            <a:avLst>
              <a:gd fmla="val 47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80" name="Google Shape;1480;p129"/>
          <p:cNvPicPr preferRelativeResize="0"/>
          <p:nvPr/>
        </p:nvPicPr>
        <p:blipFill>
          <a:blip r:embed="rId4">
            <a:alphaModFix/>
          </a:blip>
          <a:stretch>
            <a:fillRect/>
          </a:stretch>
        </p:blipFill>
        <p:spPr>
          <a:xfrm>
            <a:off x="519753" y="1184054"/>
            <a:ext cx="718198" cy="718177"/>
          </a:xfrm>
          <a:prstGeom prst="rect">
            <a:avLst/>
          </a:prstGeom>
          <a:noFill/>
          <a:ln>
            <a:noFill/>
          </a:ln>
        </p:spPr>
      </p:pic>
      <p:pic>
        <p:nvPicPr>
          <p:cNvPr id="1481" name="Google Shape;1481;p129"/>
          <p:cNvPicPr preferRelativeResize="0"/>
          <p:nvPr/>
        </p:nvPicPr>
        <p:blipFill>
          <a:blip r:embed="rId5">
            <a:alphaModFix/>
          </a:blip>
          <a:stretch>
            <a:fillRect/>
          </a:stretch>
        </p:blipFill>
        <p:spPr>
          <a:xfrm>
            <a:off x="343501" y="4538237"/>
            <a:ext cx="769799" cy="357080"/>
          </a:xfrm>
          <a:prstGeom prst="rect">
            <a:avLst/>
          </a:prstGeom>
          <a:noFill/>
          <a:ln>
            <a:noFill/>
          </a:ln>
        </p:spPr>
      </p:pic>
      <p:sp>
        <p:nvSpPr>
          <p:cNvPr id="1482" name="Google Shape;1482;p12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483" name="Google Shape;1483;p129"/>
          <p:cNvSpPr/>
          <p:nvPr>
            <p:ph idx="2" type="pic"/>
          </p:nvPr>
        </p:nvSpPr>
        <p:spPr>
          <a:xfrm>
            <a:off x="1331250" y="528650"/>
            <a:ext cx="6481500" cy="3603000"/>
          </a:xfrm>
          <a:prstGeom prst="rect">
            <a:avLst/>
          </a:prstGeom>
          <a:noFill/>
          <a:ln>
            <a:noFill/>
          </a:ln>
        </p:spPr>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Logo">
  <p:cSld name="CUSTOM_47">
    <p:bg>
      <p:bgPr>
        <a:solidFill>
          <a:schemeClr val="lt1"/>
        </a:solidFill>
      </p:bgPr>
    </p:bg>
    <p:spTree>
      <p:nvGrpSpPr>
        <p:cNvPr id="1484" name="Shape 1484"/>
        <p:cNvGrpSpPr/>
        <p:nvPr/>
      </p:nvGrpSpPr>
      <p:grpSpPr>
        <a:xfrm>
          <a:off x="0" y="0"/>
          <a:ext cx="0" cy="0"/>
          <a:chOff x="0" y="0"/>
          <a:chExt cx="0" cy="0"/>
        </a:xfrm>
      </p:grpSpPr>
      <p:pic>
        <p:nvPicPr>
          <p:cNvPr id="1485" name="Google Shape;1485;p130"/>
          <p:cNvPicPr preferRelativeResize="0"/>
          <p:nvPr/>
        </p:nvPicPr>
        <p:blipFill>
          <a:blip r:embed="rId2">
            <a:alphaModFix/>
          </a:blip>
          <a:stretch>
            <a:fillRect/>
          </a:stretch>
        </p:blipFill>
        <p:spPr>
          <a:xfrm>
            <a:off x="1166650" y="-833600"/>
            <a:ext cx="6810699" cy="6810699"/>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Logo">
  <p:cSld name="CUSTOM_48">
    <p:bg>
      <p:bgPr>
        <a:solidFill>
          <a:schemeClr val="accent4"/>
        </a:solidFill>
      </p:bgPr>
    </p:bg>
    <p:spTree>
      <p:nvGrpSpPr>
        <p:cNvPr id="1486" name="Shape 1486"/>
        <p:cNvGrpSpPr/>
        <p:nvPr/>
      </p:nvGrpSpPr>
      <p:grpSpPr>
        <a:xfrm>
          <a:off x="0" y="0"/>
          <a:ext cx="0" cy="0"/>
          <a:chOff x="0" y="0"/>
          <a:chExt cx="0" cy="0"/>
        </a:xfrm>
      </p:grpSpPr>
      <p:pic>
        <p:nvPicPr>
          <p:cNvPr id="1487" name="Google Shape;1487;p131"/>
          <p:cNvPicPr preferRelativeResize="0"/>
          <p:nvPr/>
        </p:nvPicPr>
        <p:blipFill>
          <a:blip r:embed="rId2">
            <a:alphaModFix/>
          </a:blip>
          <a:stretch>
            <a:fillRect/>
          </a:stretch>
        </p:blipFill>
        <p:spPr>
          <a:xfrm>
            <a:off x="1368538" y="-631713"/>
            <a:ext cx="6406924" cy="6406924"/>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Blank">
  <p:cSld name="CUSTOM_15">
    <p:spTree>
      <p:nvGrpSpPr>
        <p:cNvPr id="1488" name="Shape 148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Width Asset &amp; Text 2">
  <p:cSld name="CUSTOM_2_2_1">
    <p:spTree>
      <p:nvGrpSpPr>
        <p:cNvPr id="63" name="Shape 63"/>
        <p:cNvGrpSpPr/>
        <p:nvPr/>
      </p:nvGrpSpPr>
      <p:grpSpPr>
        <a:xfrm>
          <a:off x="0" y="0"/>
          <a:ext cx="0" cy="0"/>
          <a:chOff x="0" y="0"/>
          <a:chExt cx="0" cy="0"/>
        </a:xfrm>
      </p:grpSpPr>
      <p:sp>
        <p:nvSpPr>
          <p:cNvPr id="64" name="Google Shape;64;p14"/>
          <p:cNvSpPr/>
          <p:nvPr/>
        </p:nvSpPr>
        <p:spPr>
          <a:xfrm>
            <a:off x="-11800" y="-8253"/>
            <a:ext cx="9167700" cy="684900"/>
          </a:xfrm>
          <a:prstGeom prst="rect">
            <a:avLst/>
          </a:prstGeom>
          <a:solidFill>
            <a:srgbClr val="842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11800" y="4711003"/>
            <a:ext cx="9167700" cy="445500"/>
          </a:xfrm>
          <a:prstGeom prst="rect">
            <a:avLst/>
          </a:prstGeom>
          <a:solidFill>
            <a:srgbClr val="842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idx="1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4"/>
          <p:cNvSpPr txBox="1"/>
          <p:nvPr>
            <p:ph type="title"/>
          </p:nvPr>
        </p:nvSpPr>
        <p:spPr>
          <a:xfrm>
            <a:off x="115550" y="119700"/>
            <a:ext cx="89130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1pPr>
            <a:lvl2pPr lvl="1"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2pPr>
            <a:lvl3pPr lvl="2"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3pPr>
            <a:lvl4pPr lvl="3"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4pPr>
            <a:lvl5pPr lvl="4"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5pPr>
            <a:lvl6pPr lvl="5"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6pPr>
            <a:lvl7pPr lvl="6"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7pPr>
            <a:lvl8pPr lvl="7"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8pPr>
            <a:lvl9pPr lvl="8"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9pPr>
          </a:lstStyle>
          <a:p/>
        </p:txBody>
      </p:sp>
      <p:sp>
        <p:nvSpPr>
          <p:cNvPr id="68" name="Google Shape;68;p14"/>
          <p:cNvSpPr/>
          <p:nvPr/>
        </p:nvSpPr>
        <p:spPr>
          <a:xfrm>
            <a:off x="-11800" y="617325"/>
            <a:ext cx="9167700" cy="4128000"/>
          </a:xfrm>
          <a:prstGeom prst="rect">
            <a:avLst/>
          </a:prstGeom>
          <a:solidFill>
            <a:srgbClr val="842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4"/>
          <p:cNvPicPr preferRelativeResize="0"/>
          <p:nvPr/>
        </p:nvPicPr>
        <p:blipFill>
          <a:blip r:embed="rId2">
            <a:alphaModFix/>
          </a:blip>
          <a:stretch>
            <a:fillRect/>
          </a:stretch>
        </p:blipFill>
        <p:spPr>
          <a:xfrm>
            <a:off x="115500" y="4779249"/>
            <a:ext cx="666134" cy="308999"/>
          </a:xfrm>
          <a:prstGeom prst="rect">
            <a:avLst/>
          </a:prstGeom>
          <a:noFill/>
          <a:ln>
            <a:noFill/>
          </a:ln>
        </p:spPr>
      </p:pic>
      <p:sp>
        <p:nvSpPr>
          <p:cNvPr id="70" name="Google Shape;70;p14"/>
          <p:cNvSpPr/>
          <p:nvPr/>
        </p:nvSpPr>
        <p:spPr>
          <a:xfrm>
            <a:off x="4187625" y="728275"/>
            <a:ext cx="4888200" cy="3809400"/>
          </a:xfrm>
          <a:prstGeom prst="roundRect">
            <a:avLst>
              <a:gd fmla="val 705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txBox="1"/>
          <p:nvPr>
            <p:ph idx="1" type="body"/>
          </p:nvPr>
        </p:nvSpPr>
        <p:spPr>
          <a:xfrm>
            <a:off x="4316450" y="898688"/>
            <a:ext cx="4163400" cy="365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rtl="0">
              <a:spcBef>
                <a:spcPts val="1000"/>
              </a:spcBef>
              <a:spcAft>
                <a:spcPts val="0"/>
              </a:spcAft>
              <a:buSzPts val="1400"/>
              <a:buFont typeface="Proxima Nova"/>
              <a:buChar char="○"/>
              <a:defRPr>
                <a:latin typeface="Proxima Nova"/>
                <a:ea typeface="Proxima Nova"/>
                <a:cs typeface="Proxima Nova"/>
                <a:sym typeface="Proxima Nova"/>
              </a:defRPr>
            </a:lvl2pPr>
            <a:lvl3pPr indent="-317500" lvl="2" marL="1371600" rtl="0">
              <a:spcBef>
                <a:spcPts val="1000"/>
              </a:spcBef>
              <a:spcAft>
                <a:spcPts val="0"/>
              </a:spcAft>
              <a:buSzPts val="1400"/>
              <a:buFont typeface="Proxima Nova"/>
              <a:buChar char="■"/>
              <a:defRPr>
                <a:latin typeface="Proxima Nova"/>
                <a:ea typeface="Proxima Nova"/>
                <a:cs typeface="Proxima Nova"/>
                <a:sym typeface="Proxima Nova"/>
              </a:defRPr>
            </a:lvl3pPr>
            <a:lvl4pPr indent="-317500" lvl="3" marL="1828800" rtl="0">
              <a:spcBef>
                <a:spcPts val="1000"/>
              </a:spcBef>
              <a:spcAft>
                <a:spcPts val="0"/>
              </a:spcAft>
              <a:buSzPts val="1400"/>
              <a:buFont typeface="Proxima Nova"/>
              <a:buChar char="●"/>
              <a:defRPr>
                <a:latin typeface="Proxima Nova"/>
                <a:ea typeface="Proxima Nova"/>
                <a:cs typeface="Proxima Nova"/>
                <a:sym typeface="Proxima Nova"/>
              </a:defRPr>
            </a:lvl4pPr>
            <a:lvl5pPr indent="-317500" lvl="4" marL="2286000" rtl="0">
              <a:spcBef>
                <a:spcPts val="1000"/>
              </a:spcBef>
              <a:spcAft>
                <a:spcPts val="0"/>
              </a:spcAft>
              <a:buSzPts val="1400"/>
              <a:buFont typeface="Proxima Nova"/>
              <a:buChar char="○"/>
              <a:defRPr>
                <a:latin typeface="Proxima Nova"/>
                <a:ea typeface="Proxima Nova"/>
                <a:cs typeface="Proxima Nova"/>
                <a:sym typeface="Proxima Nova"/>
              </a:defRPr>
            </a:lvl5pPr>
            <a:lvl6pPr indent="-317500" lvl="5" marL="2743200" rtl="0">
              <a:spcBef>
                <a:spcPts val="1000"/>
              </a:spcBef>
              <a:spcAft>
                <a:spcPts val="0"/>
              </a:spcAft>
              <a:buSzPts val="1400"/>
              <a:buFont typeface="Proxima Nova"/>
              <a:buChar char="■"/>
              <a:defRPr>
                <a:latin typeface="Proxima Nova"/>
                <a:ea typeface="Proxima Nova"/>
                <a:cs typeface="Proxima Nova"/>
                <a:sym typeface="Proxima Nova"/>
              </a:defRPr>
            </a:lvl6pPr>
            <a:lvl7pPr indent="-317500" lvl="6" marL="3200400" rtl="0">
              <a:spcBef>
                <a:spcPts val="1000"/>
              </a:spcBef>
              <a:spcAft>
                <a:spcPts val="0"/>
              </a:spcAft>
              <a:buSzPts val="1400"/>
              <a:buFont typeface="Proxima Nova"/>
              <a:buChar char="●"/>
              <a:defRPr>
                <a:latin typeface="Proxima Nova"/>
                <a:ea typeface="Proxima Nova"/>
                <a:cs typeface="Proxima Nova"/>
                <a:sym typeface="Proxima Nova"/>
              </a:defRPr>
            </a:lvl7pPr>
            <a:lvl8pPr indent="-317500" lvl="7" marL="3657600" rtl="0">
              <a:spcBef>
                <a:spcPts val="100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1000"/>
              </a:spcBef>
              <a:spcAft>
                <a:spcPts val="1000"/>
              </a:spcAft>
              <a:buSzPts val="14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type="title">
  <p:cSld name="TITLE">
    <p:bg>
      <p:bgPr>
        <a:solidFill>
          <a:schemeClr val="lt1"/>
        </a:solidFill>
      </p:bgPr>
    </p:bg>
    <p:spTree>
      <p:nvGrpSpPr>
        <p:cNvPr id="1492" name="Shape 1492"/>
        <p:cNvGrpSpPr/>
        <p:nvPr/>
      </p:nvGrpSpPr>
      <p:grpSpPr>
        <a:xfrm>
          <a:off x="0" y="0"/>
          <a:ext cx="0" cy="0"/>
          <a:chOff x="0" y="0"/>
          <a:chExt cx="0" cy="0"/>
        </a:xfrm>
      </p:grpSpPr>
      <p:sp>
        <p:nvSpPr>
          <p:cNvPr id="1493" name="Google Shape;1493;p134"/>
          <p:cNvSpPr/>
          <p:nvPr/>
        </p:nvSpPr>
        <p:spPr>
          <a:xfrm>
            <a:off x="-26050" y="3038150"/>
            <a:ext cx="6800700" cy="1235100"/>
          </a:xfrm>
          <a:prstGeom prst="rect">
            <a:avLst/>
          </a:prstGeom>
          <a:solidFill>
            <a:srgbClr val="F7F5EB"/>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4" name="Google Shape;1494;p134"/>
          <p:cNvSpPr/>
          <p:nvPr/>
        </p:nvSpPr>
        <p:spPr>
          <a:xfrm flipH="1" rot="10800000">
            <a:off x="467575" y="411513"/>
            <a:ext cx="6765900" cy="2358600"/>
          </a:xfrm>
          <a:prstGeom prst="round1Rect">
            <a:avLst>
              <a:gd fmla="val 50000" name="adj"/>
            </a:avLst>
          </a:prstGeom>
          <a:solidFill>
            <a:srgbClr val="0BD956"/>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5" name="Google Shape;1495;p134"/>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6" name="Google Shape;1496;p134"/>
          <p:cNvSpPr/>
          <p:nvPr/>
        </p:nvSpPr>
        <p:spPr>
          <a:xfrm flipH="1" rot="10800000">
            <a:off x="0" y="-60500"/>
            <a:ext cx="6765900" cy="2358600"/>
          </a:xfrm>
          <a:prstGeom prst="round1Rect">
            <a:avLst>
              <a:gd fmla="val 50000" name="adj"/>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7" name="Google Shape;1497;p134"/>
          <p:cNvSpPr/>
          <p:nvPr/>
        </p:nvSpPr>
        <p:spPr>
          <a:xfrm>
            <a:off x="6542675" y="1402563"/>
            <a:ext cx="2317200" cy="3523800"/>
          </a:xfrm>
          <a:prstGeom prst="round2SameRect">
            <a:avLst>
              <a:gd fmla="val 50000" name="adj1"/>
              <a:gd fmla="val 50000" name="adj2"/>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98" name="Google Shape;1498;p134"/>
          <p:cNvPicPr preferRelativeResize="0"/>
          <p:nvPr/>
        </p:nvPicPr>
        <p:blipFill>
          <a:blip r:embed="rId2">
            <a:alphaModFix/>
          </a:blip>
          <a:stretch>
            <a:fillRect/>
          </a:stretch>
        </p:blipFill>
        <p:spPr>
          <a:xfrm rot="442601">
            <a:off x="7121367" y="1776167"/>
            <a:ext cx="1965420" cy="1965400"/>
          </a:xfrm>
          <a:prstGeom prst="rect">
            <a:avLst/>
          </a:prstGeom>
          <a:noFill/>
          <a:ln>
            <a:noFill/>
          </a:ln>
        </p:spPr>
      </p:pic>
      <p:pic>
        <p:nvPicPr>
          <p:cNvPr id="1499" name="Google Shape;1499;p134"/>
          <p:cNvPicPr preferRelativeResize="0"/>
          <p:nvPr/>
        </p:nvPicPr>
        <p:blipFill>
          <a:blip r:embed="rId3">
            <a:alphaModFix/>
          </a:blip>
          <a:stretch>
            <a:fillRect/>
          </a:stretch>
        </p:blipFill>
        <p:spPr>
          <a:xfrm rot="-929333">
            <a:off x="5851272" y="2798475"/>
            <a:ext cx="2318876" cy="2318849"/>
          </a:xfrm>
          <a:prstGeom prst="rect">
            <a:avLst/>
          </a:prstGeom>
          <a:noFill/>
          <a:ln>
            <a:noFill/>
          </a:ln>
        </p:spPr>
      </p:pic>
      <p:pic>
        <p:nvPicPr>
          <p:cNvPr id="1500" name="Google Shape;1500;p134"/>
          <p:cNvPicPr preferRelativeResize="0"/>
          <p:nvPr/>
        </p:nvPicPr>
        <p:blipFill rotWithShape="1">
          <a:blip r:embed="rId4">
            <a:alphaModFix/>
          </a:blip>
          <a:srcRect b="71727" l="17690" r="59782" t="5223"/>
          <a:stretch/>
        </p:blipFill>
        <p:spPr>
          <a:xfrm>
            <a:off x="6787950" y="2530938"/>
            <a:ext cx="445527" cy="455849"/>
          </a:xfrm>
          <a:prstGeom prst="rect">
            <a:avLst/>
          </a:prstGeom>
          <a:noFill/>
          <a:ln>
            <a:noFill/>
          </a:ln>
        </p:spPr>
      </p:pic>
      <p:pic>
        <p:nvPicPr>
          <p:cNvPr id="1501" name="Google Shape;1501;p134"/>
          <p:cNvPicPr preferRelativeResize="0"/>
          <p:nvPr/>
        </p:nvPicPr>
        <p:blipFill rotWithShape="1">
          <a:blip r:embed="rId4">
            <a:alphaModFix/>
          </a:blip>
          <a:srcRect b="71727" l="17690" r="59782" t="5223"/>
          <a:stretch/>
        </p:blipFill>
        <p:spPr>
          <a:xfrm>
            <a:off x="8010100" y="3859600"/>
            <a:ext cx="445527" cy="455849"/>
          </a:xfrm>
          <a:prstGeom prst="rect">
            <a:avLst/>
          </a:prstGeom>
          <a:noFill/>
          <a:ln>
            <a:noFill/>
          </a:ln>
        </p:spPr>
      </p:pic>
      <p:pic>
        <p:nvPicPr>
          <p:cNvPr id="1502" name="Google Shape;1502;p134"/>
          <p:cNvPicPr preferRelativeResize="0"/>
          <p:nvPr/>
        </p:nvPicPr>
        <p:blipFill rotWithShape="1">
          <a:blip r:embed="rId4">
            <a:alphaModFix/>
          </a:blip>
          <a:srcRect b="71727" l="17690" r="59782" t="5223"/>
          <a:stretch/>
        </p:blipFill>
        <p:spPr>
          <a:xfrm>
            <a:off x="8160087" y="1402575"/>
            <a:ext cx="445527" cy="455849"/>
          </a:xfrm>
          <a:prstGeom prst="rect">
            <a:avLst/>
          </a:prstGeom>
          <a:noFill/>
          <a:ln>
            <a:noFill/>
          </a:ln>
        </p:spPr>
      </p:pic>
      <p:pic>
        <p:nvPicPr>
          <p:cNvPr id="1503" name="Google Shape;1503;p134"/>
          <p:cNvPicPr preferRelativeResize="0"/>
          <p:nvPr/>
        </p:nvPicPr>
        <p:blipFill rotWithShape="1">
          <a:blip r:embed="rId4">
            <a:alphaModFix/>
          </a:blip>
          <a:srcRect b="71727" l="17690" r="59782" t="5223"/>
          <a:stretch/>
        </p:blipFill>
        <p:spPr>
          <a:xfrm>
            <a:off x="7881312" y="946725"/>
            <a:ext cx="445527" cy="455849"/>
          </a:xfrm>
          <a:prstGeom prst="rect">
            <a:avLst/>
          </a:prstGeom>
          <a:noFill/>
          <a:ln>
            <a:noFill/>
          </a:ln>
        </p:spPr>
      </p:pic>
      <p:pic>
        <p:nvPicPr>
          <p:cNvPr id="1504" name="Google Shape;1504;p134"/>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1505" name="Google Shape;1505;p134"/>
          <p:cNvSpPr txBox="1"/>
          <p:nvPr>
            <p:ph type="ctrTitle"/>
          </p:nvPr>
        </p:nvSpPr>
        <p:spPr>
          <a:xfrm>
            <a:off x="267450" y="253350"/>
            <a:ext cx="6393000" cy="1779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dk1"/>
              </a:buClr>
              <a:buSzPts val="5500"/>
              <a:buNone/>
              <a:defRPr b="1" sz="5500">
                <a:solidFill>
                  <a:schemeClr val="dk1"/>
                </a:solidFill>
              </a:defRPr>
            </a:lvl1pPr>
            <a:lvl2pPr lvl="1">
              <a:spcBef>
                <a:spcPts val="0"/>
              </a:spcBef>
              <a:spcAft>
                <a:spcPts val="0"/>
              </a:spcAft>
              <a:buSzPts val="5500"/>
              <a:buNone/>
              <a:defRPr b="1" sz="5500"/>
            </a:lvl2pPr>
            <a:lvl3pPr lvl="2">
              <a:spcBef>
                <a:spcPts val="0"/>
              </a:spcBef>
              <a:spcAft>
                <a:spcPts val="0"/>
              </a:spcAft>
              <a:buSzPts val="5500"/>
              <a:buNone/>
              <a:defRPr b="1" sz="5500"/>
            </a:lvl3pPr>
            <a:lvl4pPr lvl="3">
              <a:spcBef>
                <a:spcPts val="0"/>
              </a:spcBef>
              <a:spcAft>
                <a:spcPts val="0"/>
              </a:spcAft>
              <a:buSzPts val="5500"/>
              <a:buNone/>
              <a:defRPr b="1" sz="5500"/>
            </a:lvl4pPr>
            <a:lvl5pPr lvl="4">
              <a:spcBef>
                <a:spcPts val="0"/>
              </a:spcBef>
              <a:spcAft>
                <a:spcPts val="0"/>
              </a:spcAft>
              <a:buSzPts val="5500"/>
              <a:buNone/>
              <a:defRPr b="1" sz="5500"/>
            </a:lvl5pPr>
            <a:lvl6pPr lvl="5">
              <a:spcBef>
                <a:spcPts val="0"/>
              </a:spcBef>
              <a:spcAft>
                <a:spcPts val="0"/>
              </a:spcAft>
              <a:buSzPts val="5500"/>
              <a:buNone/>
              <a:defRPr b="1" sz="5500"/>
            </a:lvl6pPr>
            <a:lvl7pPr lvl="6">
              <a:spcBef>
                <a:spcPts val="0"/>
              </a:spcBef>
              <a:spcAft>
                <a:spcPts val="0"/>
              </a:spcAft>
              <a:buSzPts val="5500"/>
              <a:buNone/>
              <a:defRPr b="1" sz="5500"/>
            </a:lvl7pPr>
            <a:lvl8pPr lvl="7">
              <a:spcBef>
                <a:spcPts val="0"/>
              </a:spcBef>
              <a:spcAft>
                <a:spcPts val="0"/>
              </a:spcAft>
              <a:buSzPts val="5500"/>
              <a:buNone/>
              <a:defRPr b="1" sz="5500"/>
            </a:lvl8pPr>
            <a:lvl9pPr lvl="8">
              <a:spcBef>
                <a:spcPts val="0"/>
              </a:spcBef>
              <a:spcAft>
                <a:spcPts val="0"/>
              </a:spcAft>
              <a:buSzPts val="5500"/>
              <a:buNone/>
              <a:defRPr b="1" sz="5500"/>
            </a:lvl9pPr>
          </a:lstStyle>
          <a:p/>
        </p:txBody>
      </p:sp>
      <p:sp>
        <p:nvSpPr>
          <p:cNvPr id="1506" name="Google Shape;1506;p134"/>
          <p:cNvSpPr txBox="1"/>
          <p:nvPr>
            <p:ph idx="1" type="body"/>
          </p:nvPr>
        </p:nvSpPr>
        <p:spPr>
          <a:xfrm>
            <a:off x="237425" y="3096286"/>
            <a:ext cx="5998800" cy="1151400"/>
          </a:xfrm>
          <a:prstGeom prst="rect">
            <a:avLst/>
          </a:prstGeom>
        </p:spPr>
        <p:txBody>
          <a:bodyPr anchorCtr="0" anchor="t" bIns="91425" lIns="91425" spcFirstLastPara="1" rIns="91425" wrap="square" tIns="91425">
            <a:normAutofit/>
          </a:bodyPr>
          <a:lstStyle>
            <a:lvl1pPr indent="-330200" lvl="0" marL="457200">
              <a:lnSpc>
                <a:spcPct val="100000"/>
              </a:lnSpc>
              <a:spcBef>
                <a:spcPts val="0"/>
              </a:spcBef>
              <a:spcAft>
                <a:spcPts val="0"/>
              </a:spcAft>
              <a:buClr>
                <a:schemeClr val="accent5"/>
              </a:buClr>
              <a:buSzPts val="1600"/>
              <a:buChar char="●"/>
              <a:defRPr sz="1600">
                <a:solidFill>
                  <a:schemeClr val="accent5"/>
                </a:solidFill>
              </a:defRPr>
            </a:lvl1pPr>
            <a:lvl2pPr indent="-330200" lvl="1" marL="914400">
              <a:lnSpc>
                <a:spcPct val="100000"/>
              </a:lnSpc>
              <a:spcBef>
                <a:spcPts val="0"/>
              </a:spcBef>
              <a:spcAft>
                <a:spcPts val="0"/>
              </a:spcAft>
              <a:buClr>
                <a:schemeClr val="accent5"/>
              </a:buClr>
              <a:buSzPts val="1600"/>
              <a:buChar char="○"/>
              <a:defRPr sz="1600">
                <a:solidFill>
                  <a:schemeClr val="accent5"/>
                </a:solidFill>
              </a:defRPr>
            </a:lvl2pPr>
            <a:lvl3pPr indent="-330200" lvl="2" marL="1371600">
              <a:lnSpc>
                <a:spcPct val="100000"/>
              </a:lnSpc>
              <a:spcBef>
                <a:spcPts val="0"/>
              </a:spcBef>
              <a:spcAft>
                <a:spcPts val="0"/>
              </a:spcAft>
              <a:buClr>
                <a:schemeClr val="accent5"/>
              </a:buClr>
              <a:buSzPts val="1600"/>
              <a:buChar char="■"/>
              <a:defRPr sz="1600">
                <a:solidFill>
                  <a:schemeClr val="accent5"/>
                </a:solidFill>
              </a:defRPr>
            </a:lvl3pPr>
            <a:lvl4pPr indent="-330200" lvl="3" marL="1828800">
              <a:lnSpc>
                <a:spcPct val="100000"/>
              </a:lnSpc>
              <a:spcBef>
                <a:spcPts val="0"/>
              </a:spcBef>
              <a:spcAft>
                <a:spcPts val="0"/>
              </a:spcAft>
              <a:buClr>
                <a:schemeClr val="accent5"/>
              </a:buClr>
              <a:buSzPts val="1600"/>
              <a:buChar char="●"/>
              <a:defRPr sz="1600">
                <a:solidFill>
                  <a:schemeClr val="accent5"/>
                </a:solidFill>
              </a:defRPr>
            </a:lvl4pPr>
            <a:lvl5pPr indent="-330200" lvl="4" marL="2286000">
              <a:lnSpc>
                <a:spcPct val="100000"/>
              </a:lnSpc>
              <a:spcBef>
                <a:spcPts val="0"/>
              </a:spcBef>
              <a:spcAft>
                <a:spcPts val="0"/>
              </a:spcAft>
              <a:buClr>
                <a:schemeClr val="accent5"/>
              </a:buClr>
              <a:buSzPts val="1600"/>
              <a:buChar char="○"/>
              <a:defRPr sz="1600">
                <a:solidFill>
                  <a:schemeClr val="accent5"/>
                </a:solidFill>
              </a:defRPr>
            </a:lvl5pPr>
            <a:lvl6pPr indent="-330200" lvl="5" marL="2743200">
              <a:lnSpc>
                <a:spcPct val="100000"/>
              </a:lnSpc>
              <a:spcBef>
                <a:spcPts val="0"/>
              </a:spcBef>
              <a:spcAft>
                <a:spcPts val="0"/>
              </a:spcAft>
              <a:buClr>
                <a:schemeClr val="accent5"/>
              </a:buClr>
              <a:buSzPts val="1600"/>
              <a:buChar char="■"/>
              <a:defRPr sz="1600">
                <a:solidFill>
                  <a:schemeClr val="accent5"/>
                </a:solidFill>
              </a:defRPr>
            </a:lvl6pPr>
            <a:lvl7pPr indent="-330200" lvl="6" marL="3200400">
              <a:lnSpc>
                <a:spcPct val="100000"/>
              </a:lnSpc>
              <a:spcBef>
                <a:spcPts val="0"/>
              </a:spcBef>
              <a:spcAft>
                <a:spcPts val="0"/>
              </a:spcAft>
              <a:buClr>
                <a:schemeClr val="accent5"/>
              </a:buClr>
              <a:buSzPts val="1600"/>
              <a:buChar char="●"/>
              <a:defRPr sz="1600">
                <a:solidFill>
                  <a:schemeClr val="accent5"/>
                </a:solidFill>
              </a:defRPr>
            </a:lvl7pPr>
            <a:lvl8pPr indent="-330200" lvl="7" marL="3657600">
              <a:lnSpc>
                <a:spcPct val="100000"/>
              </a:lnSpc>
              <a:spcBef>
                <a:spcPts val="0"/>
              </a:spcBef>
              <a:spcAft>
                <a:spcPts val="0"/>
              </a:spcAft>
              <a:buClr>
                <a:schemeClr val="accent5"/>
              </a:buClr>
              <a:buSzPts val="1600"/>
              <a:buChar char="○"/>
              <a:defRPr sz="1600">
                <a:solidFill>
                  <a:schemeClr val="accent5"/>
                </a:solidFill>
              </a:defRPr>
            </a:lvl8pPr>
            <a:lvl9pPr indent="-330200" lvl="8" marL="4114800">
              <a:lnSpc>
                <a:spcPct val="100000"/>
              </a:lnSpc>
              <a:spcBef>
                <a:spcPts val="0"/>
              </a:spcBef>
              <a:spcAft>
                <a:spcPts val="0"/>
              </a:spcAft>
              <a:buClr>
                <a:schemeClr val="accent5"/>
              </a:buClr>
              <a:buSzPts val="1600"/>
              <a:buChar char="■"/>
              <a:defRPr sz="1600">
                <a:solidFill>
                  <a:schemeClr val="accent5"/>
                </a:solidFill>
              </a:defRPr>
            </a:lvl9pPr>
          </a:lstStyle>
          <a:p/>
        </p:txBody>
      </p:sp>
      <p:sp>
        <p:nvSpPr>
          <p:cNvPr id="1507" name="Google Shape;1507;p13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p:cSld name="CUSTOM_18">
    <p:bg>
      <p:bgPr>
        <a:solidFill>
          <a:schemeClr val="lt1"/>
        </a:solidFill>
      </p:bgPr>
    </p:bg>
    <p:spTree>
      <p:nvGrpSpPr>
        <p:cNvPr id="1508" name="Shape 1508"/>
        <p:cNvGrpSpPr/>
        <p:nvPr/>
      </p:nvGrpSpPr>
      <p:grpSpPr>
        <a:xfrm>
          <a:off x="0" y="0"/>
          <a:ext cx="0" cy="0"/>
          <a:chOff x="0" y="0"/>
          <a:chExt cx="0" cy="0"/>
        </a:xfrm>
      </p:grpSpPr>
      <p:sp>
        <p:nvSpPr>
          <p:cNvPr id="1509" name="Google Shape;1509;p135"/>
          <p:cNvSpPr/>
          <p:nvPr/>
        </p:nvSpPr>
        <p:spPr>
          <a:xfrm flipH="1" rot="10800000">
            <a:off x="-26050" y="1179500"/>
            <a:ext cx="7259400" cy="3095700"/>
          </a:xfrm>
          <a:prstGeom prst="round1Rect">
            <a:avLst>
              <a:gd fmla="val 50000" name="adj"/>
            </a:avLst>
          </a:prstGeom>
          <a:solidFill>
            <a:srgbClr val="F7F5EB"/>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0" name="Google Shape;1510;p135"/>
          <p:cNvSpPr/>
          <p:nvPr/>
        </p:nvSpPr>
        <p:spPr>
          <a:xfrm flipH="1" rot="10800000">
            <a:off x="0" y="0"/>
            <a:ext cx="7249500" cy="3285000"/>
          </a:xfrm>
          <a:prstGeom prst="round1Rect">
            <a:avLst>
              <a:gd fmla="val 50000" name="adj"/>
            </a:avLst>
          </a:prstGeom>
          <a:solidFill>
            <a:srgbClr val="A5B0FE"/>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1" name="Google Shape;1511;p135"/>
          <p:cNvSpPr/>
          <p:nvPr/>
        </p:nvSpPr>
        <p:spPr>
          <a:xfrm flipH="1" rot="10800000">
            <a:off x="0" y="-60500"/>
            <a:ext cx="7227900" cy="2358600"/>
          </a:xfrm>
          <a:prstGeom prst="round1Rect">
            <a:avLst>
              <a:gd fmla="val 50000" name="adj"/>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2" name="Google Shape;1512;p135"/>
          <p:cNvSpPr/>
          <p:nvPr/>
        </p:nvSpPr>
        <p:spPr>
          <a:xfrm>
            <a:off x="6695075" y="1066495"/>
            <a:ext cx="2317200" cy="3523800"/>
          </a:xfrm>
          <a:prstGeom prst="round2SameRect">
            <a:avLst>
              <a:gd fmla="val 50000" name="adj1"/>
              <a:gd fmla="val 50000" name="adj2"/>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13" name="Google Shape;1513;p135"/>
          <p:cNvPicPr preferRelativeResize="0"/>
          <p:nvPr/>
        </p:nvPicPr>
        <p:blipFill>
          <a:blip r:embed="rId2">
            <a:alphaModFix/>
          </a:blip>
          <a:stretch>
            <a:fillRect/>
          </a:stretch>
        </p:blipFill>
        <p:spPr>
          <a:xfrm rot="442601">
            <a:off x="7273767" y="1440099"/>
            <a:ext cx="1965420" cy="1965400"/>
          </a:xfrm>
          <a:prstGeom prst="rect">
            <a:avLst/>
          </a:prstGeom>
          <a:noFill/>
          <a:ln>
            <a:noFill/>
          </a:ln>
        </p:spPr>
      </p:pic>
      <p:pic>
        <p:nvPicPr>
          <p:cNvPr id="1514" name="Google Shape;1514;p135"/>
          <p:cNvPicPr preferRelativeResize="0"/>
          <p:nvPr/>
        </p:nvPicPr>
        <p:blipFill>
          <a:blip r:embed="rId3">
            <a:alphaModFix/>
          </a:blip>
          <a:stretch>
            <a:fillRect/>
          </a:stretch>
        </p:blipFill>
        <p:spPr>
          <a:xfrm rot="-929333">
            <a:off x="6312322" y="2592033"/>
            <a:ext cx="2318876" cy="2318849"/>
          </a:xfrm>
          <a:prstGeom prst="rect">
            <a:avLst/>
          </a:prstGeom>
          <a:noFill/>
          <a:ln>
            <a:noFill/>
          </a:ln>
        </p:spPr>
      </p:pic>
      <p:pic>
        <p:nvPicPr>
          <p:cNvPr id="1515" name="Google Shape;1515;p135"/>
          <p:cNvPicPr preferRelativeResize="0"/>
          <p:nvPr/>
        </p:nvPicPr>
        <p:blipFill rotWithShape="1">
          <a:blip r:embed="rId4">
            <a:alphaModFix/>
          </a:blip>
          <a:srcRect b="71727" l="17690" r="59782" t="5223"/>
          <a:stretch/>
        </p:blipFill>
        <p:spPr>
          <a:xfrm>
            <a:off x="6940350" y="2194870"/>
            <a:ext cx="445527" cy="455849"/>
          </a:xfrm>
          <a:prstGeom prst="rect">
            <a:avLst/>
          </a:prstGeom>
          <a:noFill/>
          <a:ln>
            <a:noFill/>
          </a:ln>
        </p:spPr>
      </p:pic>
      <p:pic>
        <p:nvPicPr>
          <p:cNvPr id="1516" name="Google Shape;1516;p135"/>
          <p:cNvPicPr preferRelativeResize="0"/>
          <p:nvPr/>
        </p:nvPicPr>
        <p:blipFill rotWithShape="1">
          <a:blip r:embed="rId4">
            <a:alphaModFix/>
          </a:blip>
          <a:srcRect b="71727" l="17690" r="59782" t="5223"/>
          <a:stretch/>
        </p:blipFill>
        <p:spPr>
          <a:xfrm>
            <a:off x="8225025" y="3445383"/>
            <a:ext cx="445527" cy="455849"/>
          </a:xfrm>
          <a:prstGeom prst="rect">
            <a:avLst/>
          </a:prstGeom>
          <a:noFill/>
          <a:ln>
            <a:noFill/>
          </a:ln>
        </p:spPr>
      </p:pic>
      <p:pic>
        <p:nvPicPr>
          <p:cNvPr id="1517" name="Google Shape;1517;p135"/>
          <p:cNvPicPr preferRelativeResize="0"/>
          <p:nvPr/>
        </p:nvPicPr>
        <p:blipFill rotWithShape="1">
          <a:blip r:embed="rId4">
            <a:alphaModFix/>
          </a:blip>
          <a:srcRect b="71727" l="17690" r="59782" t="5223"/>
          <a:stretch/>
        </p:blipFill>
        <p:spPr>
          <a:xfrm>
            <a:off x="8312487" y="1066508"/>
            <a:ext cx="445527" cy="455849"/>
          </a:xfrm>
          <a:prstGeom prst="rect">
            <a:avLst/>
          </a:prstGeom>
          <a:noFill/>
          <a:ln>
            <a:noFill/>
          </a:ln>
        </p:spPr>
      </p:pic>
      <p:pic>
        <p:nvPicPr>
          <p:cNvPr id="1518" name="Google Shape;1518;p135"/>
          <p:cNvPicPr preferRelativeResize="0"/>
          <p:nvPr/>
        </p:nvPicPr>
        <p:blipFill rotWithShape="1">
          <a:blip r:embed="rId4">
            <a:alphaModFix/>
          </a:blip>
          <a:srcRect b="71727" l="17690" r="59782" t="5223"/>
          <a:stretch/>
        </p:blipFill>
        <p:spPr>
          <a:xfrm>
            <a:off x="8033712" y="610658"/>
            <a:ext cx="445527" cy="455849"/>
          </a:xfrm>
          <a:prstGeom prst="rect">
            <a:avLst/>
          </a:prstGeom>
          <a:noFill/>
          <a:ln>
            <a:noFill/>
          </a:ln>
        </p:spPr>
      </p:pic>
      <p:pic>
        <p:nvPicPr>
          <p:cNvPr id="1519" name="Google Shape;1519;p135"/>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1520" name="Google Shape;1520;p13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521" name="Google Shape;1521;p135"/>
          <p:cNvSpPr txBox="1"/>
          <p:nvPr>
            <p:ph type="title"/>
          </p:nvPr>
        </p:nvSpPr>
        <p:spPr>
          <a:xfrm>
            <a:off x="339100" y="173000"/>
            <a:ext cx="61386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22" name="Google Shape;1522;p135"/>
          <p:cNvSpPr txBox="1"/>
          <p:nvPr>
            <p:ph idx="1" type="subTitle"/>
          </p:nvPr>
        </p:nvSpPr>
        <p:spPr>
          <a:xfrm>
            <a:off x="275550" y="2445650"/>
            <a:ext cx="6018900" cy="7014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523" name="Google Shape;1523;p135"/>
          <p:cNvSpPr txBox="1"/>
          <p:nvPr>
            <p:ph idx="2" type="subTitle"/>
          </p:nvPr>
        </p:nvSpPr>
        <p:spPr>
          <a:xfrm>
            <a:off x="275550" y="3417579"/>
            <a:ext cx="6018900" cy="7014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p:cSld name="CUSTOM_19">
    <p:bg>
      <p:bgPr>
        <a:solidFill>
          <a:schemeClr val="accent3"/>
        </a:solidFill>
      </p:bgPr>
    </p:bg>
    <p:spTree>
      <p:nvGrpSpPr>
        <p:cNvPr id="1524" name="Shape 1524"/>
        <p:cNvGrpSpPr/>
        <p:nvPr/>
      </p:nvGrpSpPr>
      <p:grpSpPr>
        <a:xfrm>
          <a:off x="0" y="0"/>
          <a:ext cx="0" cy="0"/>
          <a:chOff x="0" y="0"/>
          <a:chExt cx="0" cy="0"/>
        </a:xfrm>
      </p:grpSpPr>
      <p:sp>
        <p:nvSpPr>
          <p:cNvPr id="1525" name="Google Shape;1525;p136"/>
          <p:cNvSpPr/>
          <p:nvPr/>
        </p:nvSpPr>
        <p:spPr>
          <a:xfrm>
            <a:off x="-26050" y="3038150"/>
            <a:ext cx="6800700" cy="1235100"/>
          </a:xfrm>
          <a:prstGeom prst="rect">
            <a:avLst/>
          </a:prstGeom>
          <a:solidFill>
            <a:srgbClr val="F7F5EB"/>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6" name="Google Shape;1526;p136"/>
          <p:cNvSpPr/>
          <p:nvPr/>
        </p:nvSpPr>
        <p:spPr>
          <a:xfrm flipH="1" rot="10800000">
            <a:off x="467575" y="411513"/>
            <a:ext cx="6765900" cy="2358600"/>
          </a:xfrm>
          <a:prstGeom prst="round1Rect">
            <a:avLst>
              <a:gd fmla="val 50000" name="adj"/>
            </a:avLst>
          </a:prstGeom>
          <a:solidFill>
            <a:srgbClr val="8AA6DF"/>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7" name="Google Shape;1527;p136"/>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8" name="Google Shape;1528;p136"/>
          <p:cNvSpPr/>
          <p:nvPr/>
        </p:nvSpPr>
        <p:spPr>
          <a:xfrm flipH="1" rot="10800000">
            <a:off x="0" y="-60500"/>
            <a:ext cx="6765900" cy="2358600"/>
          </a:xfrm>
          <a:prstGeom prst="round1Rect">
            <a:avLst>
              <a:gd fmla="val 50000" name="adj"/>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9" name="Google Shape;1529;p136"/>
          <p:cNvSpPr/>
          <p:nvPr/>
        </p:nvSpPr>
        <p:spPr>
          <a:xfrm>
            <a:off x="6542675" y="1402563"/>
            <a:ext cx="2317200" cy="3523800"/>
          </a:xfrm>
          <a:prstGeom prst="round2SameRect">
            <a:avLst>
              <a:gd fmla="val 50000" name="adj1"/>
              <a:gd fmla="val 50000" name="adj2"/>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30" name="Google Shape;1530;p136"/>
          <p:cNvPicPr preferRelativeResize="0"/>
          <p:nvPr/>
        </p:nvPicPr>
        <p:blipFill>
          <a:blip r:embed="rId2">
            <a:alphaModFix/>
          </a:blip>
          <a:stretch>
            <a:fillRect/>
          </a:stretch>
        </p:blipFill>
        <p:spPr>
          <a:xfrm>
            <a:off x="6051077" y="2566000"/>
            <a:ext cx="2662149" cy="2662149"/>
          </a:xfrm>
          <a:prstGeom prst="rect">
            <a:avLst/>
          </a:prstGeom>
          <a:noFill/>
          <a:ln>
            <a:noFill/>
          </a:ln>
        </p:spPr>
      </p:pic>
      <p:pic>
        <p:nvPicPr>
          <p:cNvPr id="1531" name="Google Shape;1531;p136"/>
          <p:cNvPicPr preferRelativeResize="0"/>
          <p:nvPr/>
        </p:nvPicPr>
        <p:blipFill rotWithShape="1">
          <a:blip r:embed="rId3">
            <a:alphaModFix/>
          </a:blip>
          <a:srcRect b="71727" l="17690" r="59782" t="5223"/>
          <a:stretch/>
        </p:blipFill>
        <p:spPr>
          <a:xfrm>
            <a:off x="6529525" y="3146727"/>
            <a:ext cx="601124" cy="615050"/>
          </a:xfrm>
          <a:prstGeom prst="rect">
            <a:avLst/>
          </a:prstGeom>
          <a:noFill/>
          <a:ln>
            <a:noFill/>
          </a:ln>
        </p:spPr>
      </p:pic>
      <p:pic>
        <p:nvPicPr>
          <p:cNvPr id="1532" name="Google Shape;1532;p136"/>
          <p:cNvPicPr preferRelativeResize="0"/>
          <p:nvPr/>
        </p:nvPicPr>
        <p:blipFill rotWithShape="1">
          <a:blip r:embed="rId3">
            <a:alphaModFix/>
          </a:blip>
          <a:srcRect b="71727" l="17690" r="59782" t="5223"/>
          <a:stretch/>
        </p:blipFill>
        <p:spPr>
          <a:xfrm>
            <a:off x="6941950" y="4470525"/>
            <a:ext cx="445527" cy="455849"/>
          </a:xfrm>
          <a:prstGeom prst="rect">
            <a:avLst/>
          </a:prstGeom>
          <a:noFill/>
          <a:ln>
            <a:noFill/>
          </a:ln>
        </p:spPr>
      </p:pic>
      <p:pic>
        <p:nvPicPr>
          <p:cNvPr id="1533" name="Google Shape;1533;p136"/>
          <p:cNvPicPr preferRelativeResize="0"/>
          <p:nvPr/>
        </p:nvPicPr>
        <p:blipFill rotWithShape="1">
          <a:blip r:embed="rId3">
            <a:alphaModFix/>
          </a:blip>
          <a:srcRect b="71727" l="17690" r="59782" t="5223"/>
          <a:stretch/>
        </p:blipFill>
        <p:spPr>
          <a:xfrm>
            <a:off x="7018150" y="1645225"/>
            <a:ext cx="445527" cy="455849"/>
          </a:xfrm>
          <a:prstGeom prst="rect">
            <a:avLst/>
          </a:prstGeom>
          <a:noFill/>
          <a:ln>
            <a:noFill/>
          </a:ln>
        </p:spPr>
      </p:pic>
      <p:pic>
        <p:nvPicPr>
          <p:cNvPr id="1534" name="Google Shape;1534;p136"/>
          <p:cNvPicPr preferRelativeResize="0"/>
          <p:nvPr/>
        </p:nvPicPr>
        <p:blipFill rotWithShape="1">
          <a:blip r:embed="rId3">
            <a:alphaModFix/>
          </a:blip>
          <a:srcRect b="71727" l="17690" r="59782" t="5223"/>
          <a:stretch/>
        </p:blipFill>
        <p:spPr>
          <a:xfrm>
            <a:off x="7478512" y="1189375"/>
            <a:ext cx="445527" cy="455849"/>
          </a:xfrm>
          <a:prstGeom prst="rect">
            <a:avLst/>
          </a:prstGeom>
          <a:noFill/>
          <a:ln>
            <a:noFill/>
          </a:ln>
        </p:spPr>
      </p:pic>
      <p:pic>
        <p:nvPicPr>
          <p:cNvPr id="1535" name="Google Shape;1535;p136"/>
          <p:cNvPicPr preferRelativeResize="0"/>
          <p:nvPr/>
        </p:nvPicPr>
        <p:blipFill>
          <a:blip r:embed="rId4">
            <a:alphaModFix/>
          </a:blip>
          <a:stretch>
            <a:fillRect/>
          </a:stretch>
        </p:blipFill>
        <p:spPr>
          <a:xfrm>
            <a:off x="7211425" y="1324425"/>
            <a:ext cx="2049126" cy="2049126"/>
          </a:xfrm>
          <a:prstGeom prst="rect">
            <a:avLst/>
          </a:prstGeom>
          <a:noFill/>
          <a:ln>
            <a:noFill/>
          </a:ln>
        </p:spPr>
      </p:pic>
      <p:pic>
        <p:nvPicPr>
          <p:cNvPr id="1536" name="Google Shape;1536;p136"/>
          <p:cNvPicPr preferRelativeResize="0"/>
          <p:nvPr/>
        </p:nvPicPr>
        <p:blipFill rotWithShape="1">
          <a:blip r:embed="rId3">
            <a:alphaModFix/>
          </a:blip>
          <a:srcRect b="71727" l="17690" r="59782" t="5223"/>
          <a:stretch/>
        </p:blipFill>
        <p:spPr>
          <a:xfrm>
            <a:off x="8267700" y="3669150"/>
            <a:ext cx="445527" cy="455849"/>
          </a:xfrm>
          <a:prstGeom prst="rect">
            <a:avLst/>
          </a:prstGeom>
          <a:noFill/>
          <a:ln>
            <a:noFill/>
          </a:ln>
        </p:spPr>
      </p:pic>
      <p:pic>
        <p:nvPicPr>
          <p:cNvPr id="1537" name="Google Shape;1537;p136"/>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1538" name="Google Shape;1538;p13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539" name="Google Shape;1539;p136"/>
          <p:cNvSpPr txBox="1"/>
          <p:nvPr>
            <p:ph type="title"/>
          </p:nvPr>
        </p:nvSpPr>
        <p:spPr>
          <a:xfrm>
            <a:off x="246200" y="159700"/>
            <a:ext cx="6327900" cy="1869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0" name="Google Shape;1540;p136"/>
          <p:cNvSpPr txBox="1"/>
          <p:nvPr>
            <p:ph idx="1" type="subTitle"/>
          </p:nvPr>
        </p:nvSpPr>
        <p:spPr>
          <a:xfrm>
            <a:off x="339350" y="3240475"/>
            <a:ext cx="5866800" cy="830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p:cSld name="CUSTOM_20">
    <p:bg>
      <p:bgPr>
        <a:solidFill>
          <a:schemeClr val="accent3"/>
        </a:solidFill>
      </p:bgPr>
    </p:bg>
    <p:spTree>
      <p:nvGrpSpPr>
        <p:cNvPr id="1541" name="Shape 1541"/>
        <p:cNvGrpSpPr/>
        <p:nvPr/>
      </p:nvGrpSpPr>
      <p:grpSpPr>
        <a:xfrm>
          <a:off x="0" y="0"/>
          <a:ext cx="0" cy="0"/>
          <a:chOff x="0" y="0"/>
          <a:chExt cx="0" cy="0"/>
        </a:xfrm>
      </p:grpSpPr>
      <p:sp>
        <p:nvSpPr>
          <p:cNvPr id="1542" name="Google Shape;1542;p137"/>
          <p:cNvSpPr/>
          <p:nvPr/>
        </p:nvSpPr>
        <p:spPr>
          <a:xfrm flipH="1" rot="10800000">
            <a:off x="467575" y="411513"/>
            <a:ext cx="6765900" cy="2358600"/>
          </a:xfrm>
          <a:prstGeom prst="round1Rect">
            <a:avLst>
              <a:gd fmla="val 50000" name="adj"/>
            </a:avLst>
          </a:prstGeom>
          <a:solidFill>
            <a:srgbClr val="8AA6DF"/>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3" name="Google Shape;1543;p137"/>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4" name="Google Shape;1544;p137"/>
          <p:cNvSpPr/>
          <p:nvPr/>
        </p:nvSpPr>
        <p:spPr>
          <a:xfrm flipH="1" rot="10800000">
            <a:off x="0" y="-60500"/>
            <a:ext cx="6765900" cy="2358600"/>
          </a:xfrm>
          <a:prstGeom prst="round1Rect">
            <a:avLst>
              <a:gd fmla="val 50000" name="adj"/>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5" name="Google Shape;1545;p137"/>
          <p:cNvSpPr/>
          <p:nvPr/>
        </p:nvSpPr>
        <p:spPr>
          <a:xfrm>
            <a:off x="6542675" y="1402563"/>
            <a:ext cx="2317200" cy="3523800"/>
          </a:xfrm>
          <a:prstGeom prst="round2SameRect">
            <a:avLst>
              <a:gd fmla="val 50000" name="adj1"/>
              <a:gd fmla="val 50000" name="adj2"/>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46" name="Google Shape;1546;p137"/>
          <p:cNvPicPr preferRelativeResize="0"/>
          <p:nvPr/>
        </p:nvPicPr>
        <p:blipFill>
          <a:blip r:embed="rId2">
            <a:alphaModFix/>
          </a:blip>
          <a:stretch>
            <a:fillRect/>
          </a:stretch>
        </p:blipFill>
        <p:spPr>
          <a:xfrm>
            <a:off x="6051077" y="2566000"/>
            <a:ext cx="2662149" cy="2662149"/>
          </a:xfrm>
          <a:prstGeom prst="rect">
            <a:avLst/>
          </a:prstGeom>
          <a:noFill/>
          <a:ln>
            <a:noFill/>
          </a:ln>
        </p:spPr>
      </p:pic>
      <p:pic>
        <p:nvPicPr>
          <p:cNvPr id="1547" name="Google Shape;1547;p137"/>
          <p:cNvPicPr preferRelativeResize="0"/>
          <p:nvPr/>
        </p:nvPicPr>
        <p:blipFill rotWithShape="1">
          <a:blip r:embed="rId3">
            <a:alphaModFix/>
          </a:blip>
          <a:srcRect b="71727" l="17690" r="59782" t="5223"/>
          <a:stretch/>
        </p:blipFill>
        <p:spPr>
          <a:xfrm>
            <a:off x="6529525" y="3146727"/>
            <a:ext cx="601124" cy="615050"/>
          </a:xfrm>
          <a:prstGeom prst="rect">
            <a:avLst/>
          </a:prstGeom>
          <a:noFill/>
          <a:ln>
            <a:noFill/>
          </a:ln>
        </p:spPr>
      </p:pic>
      <p:pic>
        <p:nvPicPr>
          <p:cNvPr id="1548" name="Google Shape;1548;p137"/>
          <p:cNvPicPr preferRelativeResize="0"/>
          <p:nvPr/>
        </p:nvPicPr>
        <p:blipFill rotWithShape="1">
          <a:blip r:embed="rId3">
            <a:alphaModFix/>
          </a:blip>
          <a:srcRect b="71727" l="17690" r="59782" t="5223"/>
          <a:stretch/>
        </p:blipFill>
        <p:spPr>
          <a:xfrm>
            <a:off x="6941950" y="4470525"/>
            <a:ext cx="445527" cy="455849"/>
          </a:xfrm>
          <a:prstGeom prst="rect">
            <a:avLst/>
          </a:prstGeom>
          <a:noFill/>
          <a:ln>
            <a:noFill/>
          </a:ln>
        </p:spPr>
      </p:pic>
      <p:pic>
        <p:nvPicPr>
          <p:cNvPr id="1549" name="Google Shape;1549;p137"/>
          <p:cNvPicPr preferRelativeResize="0"/>
          <p:nvPr/>
        </p:nvPicPr>
        <p:blipFill rotWithShape="1">
          <a:blip r:embed="rId3">
            <a:alphaModFix/>
          </a:blip>
          <a:srcRect b="71727" l="17690" r="59782" t="5223"/>
          <a:stretch/>
        </p:blipFill>
        <p:spPr>
          <a:xfrm>
            <a:off x="7018150" y="1645225"/>
            <a:ext cx="445527" cy="455849"/>
          </a:xfrm>
          <a:prstGeom prst="rect">
            <a:avLst/>
          </a:prstGeom>
          <a:noFill/>
          <a:ln>
            <a:noFill/>
          </a:ln>
        </p:spPr>
      </p:pic>
      <p:pic>
        <p:nvPicPr>
          <p:cNvPr id="1550" name="Google Shape;1550;p137"/>
          <p:cNvPicPr preferRelativeResize="0"/>
          <p:nvPr/>
        </p:nvPicPr>
        <p:blipFill rotWithShape="1">
          <a:blip r:embed="rId3">
            <a:alphaModFix/>
          </a:blip>
          <a:srcRect b="71727" l="17690" r="59782" t="5223"/>
          <a:stretch/>
        </p:blipFill>
        <p:spPr>
          <a:xfrm>
            <a:off x="7478512" y="1189375"/>
            <a:ext cx="445527" cy="455849"/>
          </a:xfrm>
          <a:prstGeom prst="rect">
            <a:avLst/>
          </a:prstGeom>
          <a:noFill/>
          <a:ln>
            <a:noFill/>
          </a:ln>
        </p:spPr>
      </p:pic>
      <p:pic>
        <p:nvPicPr>
          <p:cNvPr id="1551" name="Google Shape;1551;p137"/>
          <p:cNvPicPr preferRelativeResize="0"/>
          <p:nvPr/>
        </p:nvPicPr>
        <p:blipFill>
          <a:blip r:embed="rId4">
            <a:alphaModFix/>
          </a:blip>
          <a:stretch>
            <a:fillRect/>
          </a:stretch>
        </p:blipFill>
        <p:spPr>
          <a:xfrm>
            <a:off x="7211425" y="1324425"/>
            <a:ext cx="2049126" cy="2049126"/>
          </a:xfrm>
          <a:prstGeom prst="rect">
            <a:avLst/>
          </a:prstGeom>
          <a:noFill/>
          <a:ln>
            <a:noFill/>
          </a:ln>
        </p:spPr>
      </p:pic>
      <p:pic>
        <p:nvPicPr>
          <p:cNvPr id="1552" name="Google Shape;1552;p137"/>
          <p:cNvPicPr preferRelativeResize="0"/>
          <p:nvPr/>
        </p:nvPicPr>
        <p:blipFill rotWithShape="1">
          <a:blip r:embed="rId3">
            <a:alphaModFix/>
          </a:blip>
          <a:srcRect b="71727" l="17690" r="59782" t="5223"/>
          <a:stretch/>
        </p:blipFill>
        <p:spPr>
          <a:xfrm>
            <a:off x="8267700" y="3669150"/>
            <a:ext cx="445527" cy="455849"/>
          </a:xfrm>
          <a:prstGeom prst="rect">
            <a:avLst/>
          </a:prstGeom>
          <a:noFill/>
          <a:ln>
            <a:noFill/>
          </a:ln>
        </p:spPr>
      </p:pic>
      <p:pic>
        <p:nvPicPr>
          <p:cNvPr id="1553" name="Google Shape;1553;p137"/>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1554" name="Google Shape;1554;p137"/>
          <p:cNvSpPr txBox="1"/>
          <p:nvPr>
            <p:ph type="title"/>
          </p:nvPr>
        </p:nvSpPr>
        <p:spPr>
          <a:xfrm>
            <a:off x="246200" y="159700"/>
            <a:ext cx="6327900" cy="1869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55" name="Google Shape;1555;p13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p:cSld name="CUSTOM">
    <p:bg>
      <p:bgPr>
        <a:solidFill>
          <a:schemeClr val="lt1"/>
        </a:solidFill>
      </p:bgPr>
    </p:bg>
    <p:spTree>
      <p:nvGrpSpPr>
        <p:cNvPr id="1556" name="Shape 1556"/>
        <p:cNvGrpSpPr/>
        <p:nvPr/>
      </p:nvGrpSpPr>
      <p:grpSpPr>
        <a:xfrm>
          <a:off x="0" y="0"/>
          <a:ext cx="0" cy="0"/>
          <a:chOff x="0" y="0"/>
          <a:chExt cx="0" cy="0"/>
        </a:xfrm>
      </p:grpSpPr>
      <p:pic>
        <p:nvPicPr>
          <p:cNvPr id="1557" name="Google Shape;1557;p138" title="Icons_Artboard 54.png"/>
          <p:cNvPicPr preferRelativeResize="0"/>
          <p:nvPr/>
        </p:nvPicPr>
        <p:blipFill>
          <a:blip r:embed="rId2">
            <a:alphaModFix/>
          </a:blip>
          <a:stretch>
            <a:fillRect/>
          </a:stretch>
        </p:blipFill>
        <p:spPr>
          <a:xfrm rot="-804609">
            <a:off x="529952" y="2466061"/>
            <a:ext cx="3420698" cy="3419027"/>
          </a:xfrm>
          <a:prstGeom prst="rect">
            <a:avLst/>
          </a:prstGeom>
          <a:noFill/>
          <a:ln>
            <a:noFill/>
          </a:ln>
        </p:spPr>
      </p:pic>
      <p:pic>
        <p:nvPicPr>
          <p:cNvPr id="1558" name="Google Shape;1558;p138" title="Icons_Artboard 113.png"/>
          <p:cNvPicPr preferRelativeResize="0"/>
          <p:nvPr/>
        </p:nvPicPr>
        <p:blipFill>
          <a:blip r:embed="rId3">
            <a:alphaModFix/>
          </a:blip>
          <a:stretch>
            <a:fillRect/>
          </a:stretch>
        </p:blipFill>
        <p:spPr>
          <a:xfrm rot="-714389">
            <a:off x="5705687" y="-912846"/>
            <a:ext cx="5143501" cy="5143501"/>
          </a:xfrm>
          <a:prstGeom prst="rect">
            <a:avLst/>
          </a:prstGeom>
          <a:noFill/>
          <a:ln>
            <a:noFill/>
          </a:ln>
        </p:spPr>
      </p:pic>
      <p:pic>
        <p:nvPicPr>
          <p:cNvPr id="1559" name="Google Shape;1559;p138" title="Icons_Artboard 6.png"/>
          <p:cNvPicPr preferRelativeResize="0"/>
          <p:nvPr/>
        </p:nvPicPr>
        <p:blipFill>
          <a:blip r:embed="rId4">
            <a:alphaModFix/>
          </a:blip>
          <a:stretch>
            <a:fillRect/>
          </a:stretch>
        </p:blipFill>
        <p:spPr>
          <a:xfrm>
            <a:off x="5230414" y="-266912"/>
            <a:ext cx="2936274" cy="2934876"/>
          </a:xfrm>
          <a:prstGeom prst="rect">
            <a:avLst/>
          </a:prstGeom>
          <a:noFill/>
          <a:ln>
            <a:noFill/>
          </a:ln>
        </p:spPr>
      </p:pic>
      <p:pic>
        <p:nvPicPr>
          <p:cNvPr id="1560" name="Google Shape;1560;p138" title="Icons_Artboard 99.png"/>
          <p:cNvPicPr preferRelativeResize="0"/>
          <p:nvPr/>
        </p:nvPicPr>
        <p:blipFill>
          <a:blip r:embed="rId5">
            <a:alphaModFix/>
          </a:blip>
          <a:stretch>
            <a:fillRect/>
          </a:stretch>
        </p:blipFill>
        <p:spPr>
          <a:xfrm rot="575212">
            <a:off x="3931699" y="1125175"/>
            <a:ext cx="5143500" cy="5143500"/>
          </a:xfrm>
          <a:prstGeom prst="rect">
            <a:avLst/>
          </a:prstGeom>
          <a:noFill/>
          <a:ln>
            <a:noFill/>
          </a:ln>
        </p:spPr>
      </p:pic>
      <p:pic>
        <p:nvPicPr>
          <p:cNvPr id="1561" name="Google Shape;1561;p138"/>
          <p:cNvPicPr preferRelativeResize="0"/>
          <p:nvPr/>
        </p:nvPicPr>
        <p:blipFill>
          <a:blip r:embed="rId6">
            <a:alphaModFix/>
          </a:blip>
          <a:stretch>
            <a:fillRect/>
          </a:stretch>
        </p:blipFill>
        <p:spPr>
          <a:xfrm>
            <a:off x="275550" y="4266702"/>
            <a:ext cx="903725" cy="903725"/>
          </a:xfrm>
          <a:prstGeom prst="rect">
            <a:avLst/>
          </a:prstGeom>
          <a:noFill/>
          <a:ln>
            <a:noFill/>
          </a:ln>
        </p:spPr>
      </p:pic>
      <p:sp>
        <p:nvSpPr>
          <p:cNvPr id="1562" name="Google Shape;1562;p138"/>
          <p:cNvSpPr txBox="1"/>
          <p:nvPr>
            <p:ph type="ctrTitle"/>
          </p:nvPr>
        </p:nvSpPr>
        <p:spPr>
          <a:xfrm>
            <a:off x="275550" y="413875"/>
            <a:ext cx="5645700" cy="222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400"/>
              <a:buNone/>
              <a:defRPr b="1" sz="6400">
                <a:solidFill>
                  <a:schemeClr val="dk1"/>
                </a:solidFill>
              </a:defRPr>
            </a:lvl1pPr>
            <a:lvl2pPr lvl="1">
              <a:spcBef>
                <a:spcPts val="0"/>
              </a:spcBef>
              <a:spcAft>
                <a:spcPts val="0"/>
              </a:spcAft>
              <a:buSzPts val="6400"/>
              <a:buNone/>
              <a:defRPr b="1" sz="6400"/>
            </a:lvl2pPr>
            <a:lvl3pPr lvl="2">
              <a:spcBef>
                <a:spcPts val="0"/>
              </a:spcBef>
              <a:spcAft>
                <a:spcPts val="0"/>
              </a:spcAft>
              <a:buSzPts val="6400"/>
              <a:buNone/>
              <a:defRPr b="1" sz="6400"/>
            </a:lvl3pPr>
            <a:lvl4pPr lvl="3">
              <a:spcBef>
                <a:spcPts val="0"/>
              </a:spcBef>
              <a:spcAft>
                <a:spcPts val="0"/>
              </a:spcAft>
              <a:buSzPts val="6400"/>
              <a:buNone/>
              <a:defRPr b="1" sz="6400"/>
            </a:lvl4pPr>
            <a:lvl5pPr lvl="4">
              <a:spcBef>
                <a:spcPts val="0"/>
              </a:spcBef>
              <a:spcAft>
                <a:spcPts val="0"/>
              </a:spcAft>
              <a:buSzPts val="6400"/>
              <a:buNone/>
              <a:defRPr b="1" sz="6400"/>
            </a:lvl5pPr>
            <a:lvl6pPr lvl="5">
              <a:spcBef>
                <a:spcPts val="0"/>
              </a:spcBef>
              <a:spcAft>
                <a:spcPts val="0"/>
              </a:spcAft>
              <a:buSzPts val="6400"/>
              <a:buNone/>
              <a:defRPr b="1" sz="6400"/>
            </a:lvl6pPr>
            <a:lvl7pPr lvl="6">
              <a:spcBef>
                <a:spcPts val="0"/>
              </a:spcBef>
              <a:spcAft>
                <a:spcPts val="0"/>
              </a:spcAft>
              <a:buSzPts val="6400"/>
              <a:buNone/>
              <a:defRPr b="1" sz="6400"/>
            </a:lvl7pPr>
            <a:lvl8pPr lvl="7">
              <a:spcBef>
                <a:spcPts val="0"/>
              </a:spcBef>
              <a:spcAft>
                <a:spcPts val="0"/>
              </a:spcAft>
              <a:buSzPts val="6400"/>
              <a:buNone/>
              <a:defRPr b="1" sz="6400"/>
            </a:lvl8pPr>
            <a:lvl9pPr lvl="8">
              <a:spcBef>
                <a:spcPts val="0"/>
              </a:spcBef>
              <a:spcAft>
                <a:spcPts val="0"/>
              </a:spcAft>
              <a:buSzPts val="6400"/>
              <a:buNone/>
              <a:defRPr b="1" sz="6400"/>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ection">
  <p:cSld name="CUSTOM_1">
    <p:bg>
      <p:bgPr>
        <a:solidFill>
          <a:schemeClr val="accent4"/>
        </a:solidFill>
      </p:bgPr>
    </p:bg>
    <p:spTree>
      <p:nvGrpSpPr>
        <p:cNvPr id="1563" name="Shape 1563"/>
        <p:cNvGrpSpPr/>
        <p:nvPr/>
      </p:nvGrpSpPr>
      <p:grpSpPr>
        <a:xfrm>
          <a:off x="0" y="0"/>
          <a:ext cx="0" cy="0"/>
          <a:chOff x="0" y="0"/>
          <a:chExt cx="0" cy="0"/>
        </a:xfrm>
      </p:grpSpPr>
      <p:sp>
        <p:nvSpPr>
          <p:cNvPr id="1564" name="Google Shape;1564;p139"/>
          <p:cNvSpPr/>
          <p:nvPr/>
        </p:nvSpPr>
        <p:spPr>
          <a:xfrm>
            <a:off x="4877000" y="1556275"/>
            <a:ext cx="4267200" cy="35871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5" name="Google Shape;1565;p139"/>
          <p:cNvSpPr/>
          <p:nvPr/>
        </p:nvSpPr>
        <p:spPr>
          <a:xfrm flipH="1">
            <a:off x="-100" y="-50"/>
            <a:ext cx="4877100" cy="5143500"/>
          </a:xfrm>
          <a:prstGeom prst="snipRoundRect">
            <a:avLst>
              <a:gd fmla="val 50000"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6" name="Google Shape;1566;p139"/>
          <p:cNvSpPr/>
          <p:nvPr/>
        </p:nvSpPr>
        <p:spPr>
          <a:xfrm>
            <a:off x="5397500" y="2530036"/>
            <a:ext cx="1873500" cy="26136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7" name="Google Shape;1567;p139"/>
          <p:cNvSpPr/>
          <p:nvPr/>
        </p:nvSpPr>
        <p:spPr>
          <a:xfrm>
            <a:off x="7270679" y="125"/>
            <a:ext cx="1873500" cy="25299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68" name="Google Shape;1568;p139" title="Icons_Artboard 5.png"/>
          <p:cNvPicPr preferRelativeResize="0"/>
          <p:nvPr/>
        </p:nvPicPr>
        <p:blipFill>
          <a:blip r:embed="rId2">
            <a:alphaModFix/>
          </a:blip>
          <a:stretch>
            <a:fillRect/>
          </a:stretch>
        </p:blipFill>
        <p:spPr>
          <a:xfrm>
            <a:off x="7350938" y="2980351"/>
            <a:ext cx="1712973" cy="1712927"/>
          </a:xfrm>
          <a:prstGeom prst="rect">
            <a:avLst/>
          </a:prstGeom>
          <a:noFill/>
          <a:ln>
            <a:noFill/>
          </a:ln>
        </p:spPr>
      </p:pic>
      <p:pic>
        <p:nvPicPr>
          <p:cNvPr id="1569" name="Google Shape;1569;p139" title="Icons_Artboard 5.png"/>
          <p:cNvPicPr preferRelativeResize="0"/>
          <p:nvPr/>
        </p:nvPicPr>
        <p:blipFill>
          <a:blip r:embed="rId2">
            <a:alphaModFix/>
          </a:blip>
          <a:stretch>
            <a:fillRect/>
          </a:stretch>
        </p:blipFill>
        <p:spPr>
          <a:xfrm>
            <a:off x="4350877" y="-153375"/>
            <a:ext cx="2069002" cy="2068951"/>
          </a:xfrm>
          <a:prstGeom prst="rect">
            <a:avLst/>
          </a:prstGeom>
          <a:noFill/>
          <a:ln>
            <a:noFill/>
          </a:ln>
        </p:spPr>
      </p:pic>
      <p:pic>
        <p:nvPicPr>
          <p:cNvPr id="1570" name="Google Shape;1570;p139"/>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1571" name="Google Shape;1571;p139"/>
          <p:cNvSpPr txBox="1"/>
          <p:nvPr>
            <p:ph type="ctrTitle"/>
          </p:nvPr>
        </p:nvSpPr>
        <p:spPr>
          <a:xfrm>
            <a:off x="323650" y="1064625"/>
            <a:ext cx="4178100" cy="3187200"/>
          </a:xfrm>
          <a:prstGeom prst="rect">
            <a:avLst/>
          </a:prstGeom>
        </p:spPr>
        <p:txBody>
          <a:bodyPr anchorCtr="0" anchor="t" bIns="91425" lIns="91425" spcFirstLastPara="1" rIns="91425" wrap="square" tIns="91425">
            <a:normAutofit/>
          </a:bodyPr>
          <a:lstStyle>
            <a:lvl1pPr lvl="0">
              <a:spcBef>
                <a:spcPts val="0"/>
              </a:spcBef>
              <a:spcAft>
                <a:spcPts val="0"/>
              </a:spcAft>
              <a:buClr>
                <a:srgbClr val="FFFFFF"/>
              </a:buClr>
              <a:buSzPts val="6000"/>
              <a:buNone/>
              <a:defRPr b="1" sz="6000">
                <a:solidFill>
                  <a:srgbClr val="FFFFFF"/>
                </a:solidFill>
              </a:defRPr>
            </a:lvl1pPr>
            <a:lvl2pPr lvl="1">
              <a:spcBef>
                <a:spcPts val="0"/>
              </a:spcBef>
              <a:spcAft>
                <a:spcPts val="0"/>
              </a:spcAft>
              <a:buClr>
                <a:srgbClr val="FFFFFF"/>
              </a:buClr>
              <a:buSzPts val="6000"/>
              <a:buNone/>
              <a:defRPr b="1" sz="6000">
                <a:solidFill>
                  <a:srgbClr val="FFFFFF"/>
                </a:solidFill>
              </a:defRPr>
            </a:lvl2pPr>
            <a:lvl3pPr lvl="2">
              <a:spcBef>
                <a:spcPts val="0"/>
              </a:spcBef>
              <a:spcAft>
                <a:spcPts val="0"/>
              </a:spcAft>
              <a:buClr>
                <a:srgbClr val="FFFFFF"/>
              </a:buClr>
              <a:buSzPts val="6000"/>
              <a:buNone/>
              <a:defRPr b="1" sz="6000">
                <a:solidFill>
                  <a:srgbClr val="FFFFFF"/>
                </a:solidFill>
              </a:defRPr>
            </a:lvl3pPr>
            <a:lvl4pPr lvl="3">
              <a:spcBef>
                <a:spcPts val="0"/>
              </a:spcBef>
              <a:spcAft>
                <a:spcPts val="0"/>
              </a:spcAft>
              <a:buClr>
                <a:srgbClr val="FFFFFF"/>
              </a:buClr>
              <a:buSzPts val="6000"/>
              <a:buNone/>
              <a:defRPr b="1" sz="6000">
                <a:solidFill>
                  <a:srgbClr val="FFFFFF"/>
                </a:solidFill>
              </a:defRPr>
            </a:lvl4pPr>
            <a:lvl5pPr lvl="4">
              <a:spcBef>
                <a:spcPts val="0"/>
              </a:spcBef>
              <a:spcAft>
                <a:spcPts val="0"/>
              </a:spcAft>
              <a:buClr>
                <a:srgbClr val="FFFFFF"/>
              </a:buClr>
              <a:buSzPts val="6000"/>
              <a:buNone/>
              <a:defRPr b="1" sz="6000">
                <a:solidFill>
                  <a:srgbClr val="FFFFFF"/>
                </a:solidFill>
              </a:defRPr>
            </a:lvl5pPr>
            <a:lvl6pPr lvl="5">
              <a:spcBef>
                <a:spcPts val="0"/>
              </a:spcBef>
              <a:spcAft>
                <a:spcPts val="0"/>
              </a:spcAft>
              <a:buClr>
                <a:srgbClr val="FFFFFF"/>
              </a:buClr>
              <a:buSzPts val="6000"/>
              <a:buNone/>
              <a:defRPr b="1" sz="6000">
                <a:solidFill>
                  <a:srgbClr val="FFFFFF"/>
                </a:solidFill>
              </a:defRPr>
            </a:lvl6pPr>
            <a:lvl7pPr lvl="6">
              <a:spcBef>
                <a:spcPts val="0"/>
              </a:spcBef>
              <a:spcAft>
                <a:spcPts val="0"/>
              </a:spcAft>
              <a:buClr>
                <a:srgbClr val="FFFFFF"/>
              </a:buClr>
              <a:buSzPts val="6000"/>
              <a:buNone/>
              <a:defRPr b="1" sz="6000">
                <a:solidFill>
                  <a:srgbClr val="FFFFFF"/>
                </a:solidFill>
              </a:defRPr>
            </a:lvl7pPr>
            <a:lvl8pPr lvl="7">
              <a:spcBef>
                <a:spcPts val="0"/>
              </a:spcBef>
              <a:spcAft>
                <a:spcPts val="0"/>
              </a:spcAft>
              <a:buClr>
                <a:srgbClr val="FFFFFF"/>
              </a:buClr>
              <a:buSzPts val="6000"/>
              <a:buNone/>
              <a:defRPr b="1" sz="6000">
                <a:solidFill>
                  <a:srgbClr val="FFFFFF"/>
                </a:solidFill>
              </a:defRPr>
            </a:lvl8pPr>
            <a:lvl9pPr lvl="8">
              <a:spcBef>
                <a:spcPts val="0"/>
              </a:spcBef>
              <a:spcAft>
                <a:spcPts val="0"/>
              </a:spcAft>
              <a:buClr>
                <a:srgbClr val="FFFFFF"/>
              </a:buClr>
              <a:buSzPts val="6000"/>
              <a:buNone/>
              <a:defRPr b="1" sz="6000">
                <a:solidFill>
                  <a:srgbClr val="FFFFFF"/>
                </a:solidFill>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ection">
  <p:cSld name="CUSTOM_2">
    <p:bg>
      <p:bgPr>
        <a:solidFill>
          <a:schemeClr val="dk1"/>
        </a:solidFill>
      </p:bgPr>
    </p:bg>
    <p:spTree>
      <p:nvGrpSpPr>
        <p:cNvPr id="1572" name="Shape 1572"/>
        <p:cNvGrpSpPr/>
        <p:nvPr/>
      </p:nvGrpSpPr>
      <p:grpSpPr>
        <a:xfrm>
          <a:off x="0" y="0"/>
          <a:ext cx="0" cy="0"/>
          <a:chOff x="0" y="0"/>
          <a:chExt cx="0" cy="0"/>
        </a:xfrm>
      </p:grpSpPr>
      <p:sp>
        <p:nvSpPr>
          <p:cNvPr id="1573" name="Google Shape;1573;p140"/>
          <p:cNvSpPr/>
          <p:nvPr/>
        </p:nvSpPr>
        <p:spPr>
          <a:xfrm flipH="1" rot="10800000">
            <a:off x="4266900" y="0"/>
            <a:ext cx="4877100" cy="5143500"/>
          </a:xfrm>
          <a:prstGeom prst="snipRound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4" name="Google Shape;1574;p140"/>
          <p:cNvSpPr/>
          <p:nvPr/>
        </p:nvSpPr>
        <p:spPr>
          <a:xfrm>
            <a:off x="3275550" y="1483802"/>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5" name="Google Shape;1575;p140"/>
          <p:cNvSpPr/>
          <p:nvPr/>
        </p:nvSpPr>
        <p:spPr>
          <a:xfrm>
            <a:off x="3275550" y="604050"/>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6" name="Google Shape;1576;p140"/>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7" name="Google Shape;1577;p140"/>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8" name="Google Shape;1578;p140"/>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79" name="Google Shape;1579;p140"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1580" name="Google Shape;1580;p140"/>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81" name="Google Shape;1581;p140" title="Icons_Artboard 24.png"/>
          <p:cNvPicPr preferRelativeResize="0"/>
          <p:nvPr/>
        </p:nvPicPr>
        <p:blipFill>
          <a:blip r:embed="rId2">
            <a:alphaModFix/>
          </a:blip>
          <a:stretch>
            <a:fillRect/>
          </a:stretch>
        </p:blipFill>
        <p:spPr>
          <a:xfrm>
            <a:off x="9" y="1317051"/>
            <a:ext cx="1492726" cy="1491925"/>
          </a:xfrm>
          <a:prstGeom prst="rect">
            <a:avLst/>
          </a:prstGeom>
          <a:noFill/>
          <a:ln>
            <a:noFill/>
          </a:ln>
        </p:spPr>
      </p:pic>
      <p:pic>
        <p:nvPicPr>
          <p:cNvPr id="1582" name="Google Shape;1582;p140"/>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1583" name="Google Shape;1583;p140"/>
          <p:cNvSpPr txBox="1"/>
          <p:nvPr>
            <p:ph type="ctrTitle"/>
          </p:nvPr>
        </p:nvSpPr>
        <p:spPr>
          <a:xfrm>
            <a:off x="5030375" y="272800"/>
            <a:ext cx="3912600" cy="3786000"/>
          </a:xfrm>
          <a:prstGeom prst="rect">
            <a:avLst/>
          </a:prstGeom>
        </p:spPr>
        <p:txBody>
          <a:bodyPr anchorCtr="0" anchor="b" bIns="91425" lIns="91425" spcFirstLastPara="1" rIns="91425" wrap="square" tIns="91425">
            <a:normAutofit/>
          </a:bodyPr>
          <a:lstStyle>
            <a:lvl1pPr lvl="0">
              <a:spcBef>
                <a:spcPts val="0"/>
              </a:spcBef>
              <a:spcAft>
                <a:spcPts val="0"/>
              </a:spcAft>
              <a:buClr>
                <a:srgbClr val="FFFFFF"/>
              </a:buClr>
              <a:buSzPts val="6000"/>
              <a:buNone/>
              <a:defRPr b="1" sz="6000">
                <a:solidFill>
                  <a:srgbClr val="FFFFFF"/>
                </a:solidFill>
              </a:defRPr>
            </a:lvl1pPr>
            <a:lvl2pPr lvl="1">
              <a:spcBef>
                <a:spcPts val="0"/>
              </a:spcBef>
              <a:spcAft>
                <a:spcPts val="0"/>
              </a:spcAft>
              <a:buClr>
                <a:srgbClr val="FFFFFF"/>
              </a:buClr>
              <a:buSzPts val="6000"/>
              <a:buNone/>
              <a:defRPr b="1" sz="6000">
                <a:solidFill>
                  <a:srgbClr val="FFFFFF"/>
                </a:solidFill>
              </a:defRPr>
            </a:lvl2pPr>
            <a:lvl3pPr lvl="2">
              <a:spcBef>
                <a:spcPts val="0"/>
              </a:spcBef>
              <a:spcAft>
                <a:spcPts val="0"/>
              </a:spcAft>
              <a:buClr>
                <a:srgbClr val="FFFFFF"/>
              </a:buClr>
              <a:buSzPts val="6000"/>
              <a:buNone/>
              <a:defRPr b="1" sz="6000">
                <a:solidFill>
                  <a:srgbClr val="FFFFFF"/>
                </a:solidFill>
              </a:defRPr>
            </a:lvl3pPr>
            <a:lvl4pPr lvl="3">
              <a:spcBef>
                <a:spcPts val="0"/>
              </a:spcBef>
              <a:spcAft>
                <a:spcPts val="0"/>
              </a:spcAft>
              <a:buClr>
                <a:srgbClr val="FFFFFF"/>
              </a:buClr>
              <a:buSzPts val="6000"/>
              <a:buNone/>
              <a:defRPr b="1" sz="6000">
                <a:solidFill>
                  <a:srgbClr val="FFFFFF"/>
                </a:solidFill>
              </a:defRPr>
            </a:lvl4pPr>
            <a:lvl5pPr lvl="4">
              <a:spcBef>
                <a:spcPts val="0"/>
              </a:spcBef>
              <a:spcAft>
                <a:spcPts val="0"/>
              </a:spcAft>
              <a:buClr>
                <a:srgbClr val="FFFFFF"/>
              </a:buClr>
              <a:buSzPts val="6000"/>
              <a:buNone/>
              <a:defRPr b="1" sz="6000">
                <a:solidFill>
                  <a:srgbClr val="FFFFFF"/>
                </a:solidFill>
              </a:defRPr>
            </a:lvl5pPr>
            <a:lvl6pPr lvl="5">
              <a:spcBef>
                <a:spcPts val="0"/>
              </a:spcBef>
              <a:spcAft>
                <a:spcPts val="0"/>
              </a:spcAft>
              <a:buClr>
                <a:srgbClr val="FFFFFF"/>
              </a:buClr>
              <a:buSzPts val="6000"/>
              <a:buNone/>
              <a:defRPr b="1" sz="6000">
                <a:solidFill>
                  <a:srgbClr val="FFFFFF"/>
                </a:solidFill>
              </a:defRPr>
            </a:lvl6pPr>
            <a:lvl7pPr lvl="6">
              <a:spcBef>
                <a:spcPts val="0"/>
              </a:spcBef>
              <a:spcAft>
                <a:spcPts val="0"/>
              </a:spcAft>
              <a:buClr>
                <a:srgbClr val="FFFFFF"/>
              </a:buClr>
              <a:buSzPts val="6000"/>
              <a:buNone/>
              <a:defRPr b="1" sz="6000">
                <a:solidFill>
                  <a:srgbClr val="FFFFFF"/>
                </a:solidFill>
              </a:defRPr>
            </a:lvl7pPr>
            <a:lvl8pPr lvl="7">
              <a:spcBef>
                <a:spcPts val="0"/>
              </a:spcBef>
              <a:spcAft>
                <a:spcPts val="0"/>
              </a:spcAft>
              <a:buClr>
                <a:srgbClr val="FFFFFF"/>
              </a:buClr>
              <a:buSzPts val="6000"/>
              <a:buNone/>
              <a:defRPr b="1" sz="6000">
                <a:solidFill>
                  <a:srgbClr val="FFFFFF"/>
                </a:solidFill>
              </a:defRPr>
            </a:lvl8pPr>
            <a:lvl9pPr lvl="8">
              <a:spcBef>
                <a:spcPts val="0"/>
              </a:spcBef>
              <a:spcAft>
                <a:spcPts val="0"/>
              </a:spcAft>
              <a:buClr>
                <a:srgbClr val="FFFFFF"/>
              </a:buClr>
              <a:buSzPts val="6000"/>
              <a:buNone/>
              <a:defRPr b="1" sz="6000">
                <a:solidFill>
                  <a:srgbClr val="FFFFFF"/>
                </a:solidFill>
              </a:defRPr>
            </a:lvl9pPr>
          </a:lstStyle>
          <a:p/>
        </p:txBody>
      </p:sp>
      <p:sp>
        <p:nvSpPr>
          <p:cNvPr id="1584" name="Google Shape;1584;p1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sz="1300">
                <a:solidFill>
                  <a:schemeClr val="lt1"/>
                </a:solidFill>
                <a:latin typeface="Proxima Nova"/>
                <a:ea typeface="Proxima Nova"/>
                <a:cs typeface="Proxima Nova"/>
                <a:sym typeface="Proxima Nova"/>
              </a:defRPr>
            </a:lvl1pPr>
            <a:lvl2pPr lvl="1">
              <a:buNone/>
              <a:defRPr sz="1300">
                <a:solidFill>
                  <a:schemeClr val="lt1"/>
                </a:solidFill>
                <a:latin typeface="Proxima Nova"/>
                <a:ea typeface="Proxima Nova"/>
                <a:cs typeface="Proxima Nova"/>
                <a:sym typeface="Proxima Nova"/>
              </a:defRPr>
            </a:lvl2pPr>
            <a:lvl3pPr lvl="2">
              <a:buNone/>
              <a:defRPr sz="1300">
                <a:solidFill>
                  <a:schemeClr val="lt1"/>
                </a:solidFill>
                <a:latin typeface="Proxima Nova"/>
                <a:ea typeface="Proxima Nova"/>
                <a:cs typeface="Proxima Nova"/>
                <a:sym typeface="Proxima Nova"/>
              </a:defRPr>
            </a:lvl3pPr>
            <a:lvl4pPr lvl="3">
              <a:buNone/>
              <a:defRPr sz="1300">
                <a:solidFill>
                  <a:schemeClr val="lt1"/>
                </a:solidFill>
                <a:latin typeface="Proxima Nova"/>
                <a:ea typeface="Proxima Nova"/>
                <a:cs typeface="Proxima Nova"/>
                <a:sym typeface="Proxima Nova"/>
              </a:defRPr>
            </a:lvl4pPr>
            <a:lvl5pPr lvl="4">
              <a:buNone/>
              <a:defRPr sz="1300">
                <a:solidFill>
                  <a:schemeClr val="lt1"/>
                </a:solidFill>
                <a:latin typeface="Proxima Nova"/>
                <a:ea typeface="Proxima Nova"/>
                <a:cs typeface="Proxima Nova"/>
                <a:sym typeface="Proxima Nova"/>
              </a:defRPr>
            </a:lvl5pPr>
            <a:lvl6pPr lvl="5">
              <a:buNone/>
              <a:defRPr sz="1300">
                <a:solidFill>
                  <a:schemeClr val="lt1"/>
                </a:solidFill>
                <a:latin typeface="Proxima Nova"/>
                <a:ea typeface="Proxima Nova"/>
                <a:cs typeface="Proxima Nova"/>
                <a:sym typeface="Proxima Nova"/>
              </a:defRPr>
            </a:lvl6pPr>
            <a:lvl7pPr lvl="6">
              <a:buNone/>
              <a:defRPr sz="1300">
                <a:solidFill>
                  <a:schemeClr val="lt1"/>
                </a:solidFill>
                <a:latin typeface="Proxima Nova"/>
                <a:ea typeface="Proxima Nova"/>
                <a:cs typeface="Proxima Nova"/>
                <a:sym typeface="Proxima Nova"/>
              </a:defRPr>
            </a:lvl7pPr>
            <a:lvl8pPr lvl="7">
              <a:buNone/>
              <a:defRPr sz="1300">
                <a:solidFill>
                  <a:schemeClr val="lt1"/>
                </a:solidFill>
                <a:latin typeface="Proxima Nova"/>
                <a:ea typeface="Proxima Nova"/>
                <a:cs typeface="Proxima Nova"/>
                <a:sym typeface="Proxima Nova"/>
              </a:defRPr>
            </a:lvl8pPr>
            <a:lvl9pPr lvl="8">
              <a:buNone/>
              <a:defRPr sz="13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Section">
  <p:cSld name="CUSTOM_22">
    <p:bg>
      <p:bgPr>
        <a:solidFill>
          <a:schemeClr val="lt1"/>
        </a:solidFill>
      </p:bgPr>
    </p:bg>
    <p:spTree>
      <p:nvGrpSpPr>
        <p:cNvPr id="1585" name="Shape 1585"/>
        <p:cNvGrpSpPr/>
        <p:nvPr/>
      </p:nvGrpSpPr>
      <p:grpSpPr>
        <a:xfrm>
          <a:off x="0" y="0"/>
          <a:ext cx="0" cy="0"/>
          <a:chOff x="0" y="0"/>
          <a:chExt cx="0" cy="0"/>
        </a:xfrm>
      </p:grpSpPr>
      <p:sp>
        <p:nvSpPr>
          <p:cNvPr id="1586" name="Google Shape;1586;p141"/>
          <p:cNvSpPr/>
          <p:nvPr/>
        </p:nvSpPr>
        <p:spPr>
          <a:xfrm rot="10800000">
            <a:off x="5171700" y="-50"/>
            <a:ext cx="3972300" cy="51411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7" name="Google Shape;1587;p141"/>
          <p:cNvSpPr/>
          <p:nvPr/>
        </p:nvSpPr>
        <p:spPr>
          <a:xfrm flipH="1">
            <a:off x="4307400" y="1911863"/>
            <a:ext cx="1873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8" name="Google Shape;1588;p141"/>
          <p:cNvSpPr/>
          <p:nvPr/>
        </p:nvSpPr>
        <p:spPr>
          <a:xfrm>
            <a:off x="0" y="2756650"/>
            <a:ext cx="2424000" cy="23844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9" name="Google Shape;1589;p141"/>
          <p:cNvSpPr/>
          <p:nvPr/>
        </p:nvSpPr>
        <p:spPr>
          <a:xfrm rot="10800000">
            <a:off x="-13950" y="-50"/>
            <a:ext cx="9171900" cy="3856200"/>
          </a:xfrm>
          <a:prstGeom prst="round1Rect">
            <a:avLst>
              <a:gd fmla="val 50000"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0" name="Google Shape;1590;p141"/>
          <p:cNvSpPr/>
          <p:nvPr/>
        </p:nvSpPr>
        <p:spPr>
          <a:xfrm>
            <a:off x="5465525" y="-285925"/>
            <a:ext cx="3814500" cy="19983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1" name="Google Shape;1591;p141"/>
          <p:cNvSpPr/>
          <p:nvPr/>
        </p:nvSpPr>
        <p:spPr>
          <a:xfrm flipH="1">
            <a:off x="6180900" y="4441763"/>
            <a:ext cx="1873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92" name="Google Shape;1592;p141"/>
          <p:cNvPicPr preferRelativeResize="0"/>
          <p:nvPr/>
        </p:nvPicPr>
        <p:blipFill>
          <a:blip r:embed="rId2">
            <a:alphaModFix/>
          </a:blip>
          <a:stretch>
            <a:fillRect/>
          </a:stretch>
        </p:blipFill>
        <p:spPr>
          <a:xfrm>
            <a:off x="299925" y="4291075"/>
            <a:ext cx="854974" cy="854974"/>
          </a:xfrm>
          <a:prstGeom prst="rect">
            <a:avLst/>
          </a:prstGeom>
          <a:noFill/>
          <a:ln>
            <a:noFill/>
          </a:ln>
        </p:spPr>
      </p:pic>
      <p:sp>
        <p:nvSpPr>
          <p:cNvPr id="1593" name="Google Shape;1593;p14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594" name="Google Shape;1594;p141"/>
          <p:cNvSpPr txBox="1"/>
          <p:nvPr>
            <p:ph type="title"/>
          </p:nvPr>
        </p:nvSpPr>
        <p:spPr>
          <a:xfrm>
            <a:off x="299925" y="2062725"/>
            <a:ext cx="8330100" cy="1015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Section">
  <p:cSld name="CUSTOM_23">
    <p:bg>
      <p:bgPr>
        <a:solidFill>
          <a:schemeClr val="accent3"/>
        </a:solidFill>
      </p:bgPr>
    </p:bg>
    <p:spTree>
      <p:nvGrpSpPr>
        <p:cNvPr id="1595" name="Shape 1595"/>
        <p:cNvGrpSpPr/>
        <p:nvPr/>
      </p:nvGrpSpPr>
      <p:grpSpPr>
        <a:xfrm>
          <a:off x="0" y="0"/>
          <a:ext cx="0" cy="0"/>
          <a:chOff x="0" y="0"/>
          <a:chExt cx="0" cy="0"/>
        </a:xfrm>
      </p:grpSpPr>
      <p:sp>
        <p:nvSpPr>
          <p:cNvPr id="1596" name="Google Shape;1596;p142"/>
          <p:cNvSpPr/>
          <p:nvPr/>
        </p:nvSpPr>
        <p:spPr>
          <a:xfrm>
            <a:off x="4804775" y="4174775"/>
            <a:ext cx="2932800" cy="13497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7" name="Google Shape;1597;p142"/>
          <p:cNvSpPr/>
          <p:nvPr/>
        </p:nvSpPr>
        <p:spPr>
          <a:xfrm>
            <a:off x="7326325" y="3460500"/>
            <a:ext cx="3278700" cy="2922600"/>
          </a:xfrm>
          <a:prstGeom prst="snipRoundRect">
            <a:avLst>
              <a:gd fmla="val 50000"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8" name="Google Shape;1598;p142"/>
          <p:cNvSpPr/>
          <p:nvPr/>
        </p:nvSpPr>
        <p:spPr>
          <a:xfrm>
            <a:off x="-1016100" y="799750"/>
            <a:ext cx="1639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9" name="Google Shape;1599;p142"/>
          <p:cNvSpPr/>
          <p:nvPr/>
        </p:nvSpPr>
        <p:spPr>
          <a:xfrm>
            <a:off x="623400" y="-1730150"/>
            <a:ext cx="1639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00" name="Google Shape;1600;p142" title="Icons_Artboard 8.png"/>
          <p:cNvPicPr preferRelativeResize="0"/>
          <p:nvPr/>
        </p:nvPicPr>
        <p:blipFill>
          <a:blip r:embed="rId2">
            <a:alphaModFix/>
          </a:blip>
          <a:stretch>
            <a:fillRect/>
          </a:stretch>
        </p:blipFill>
        <p:spPr>
          <a:xfrm>
            <a:off x="793925" y="1013438"/>
            <a:ext cx="837274" cy="836875"/>
          </a:xfrm>
          <a:prstGeom prst="rect">
            <a:avLst/>
          </a:prstGeom>
          <a:noFill/>
          <a:ln>
            <a:noFill/>
          </a:ln>
        </p:spPr>
      </p:pic>
      <p:pic>
        <p:nvPicPr>
          <p:cNvPr id="1601" name="Google Shape;1601;p142"/>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1602" name="Google Shape;1602;p142"/>
          <p:cNvSpPr txBox="1"/>
          <p:nvPr>
            <p:ph type="title"/>
          </p:nvPr>
        </p:nvSpPr>
        <p:spPr>
          <a:xfrm>
            <a:off x="1151125" y="1823175"/>
            <a:ext cx="6837000" cy="1690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4800"/>
              <a:buNone/>
              <a:defRPr sz="48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3" name="Google Shape;1603;p14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ection">
  <p:cSld name="CUSTOM_24">
    <p:bg>
      <p:bgPr>
        <a:solidFill>
          <a:schemeClr val="dk1"/>
        </a:solidFill>
      </p:bgPr>
    </p:bg>
    <p:spTree>
      <p:nvGrpSpPr>
        <p:cNvPr id="1604" name="Shape 1604"/>
        <p:cNvGrpSpPr/>
        <p:nvPr/>
      </p:nvGrpSpPr>
      <p:grpSpPr>
        <a:xfrm>
          <a:off x="0" y="0"/>
          <a:ext cx="0" cy="0"/>
          <a:chOff x="0" y="0"/>
          <a:chExt cx="0" cy="0"/>
        </a:xfrm>
      </p:grpSpPr>
      <p:sp>
        <p:nvSpPr>
          <p:cNvPr id="1605" name="Google Shape;1605;p143"/>
          <p:cNvSpPr/>
          <p:nvPr/>
        </p:nvSpPr>
        <p:spPr>
          <a:xfrm rot="5400000">
            <a:off x="780000" y="2185250"/>
            <a:ext cx="2218200" cy="3767700"/>
          </a:xfrm>
          <a:prstGeom prst="snipRoundRect">
            <a:avLst>
              <a:gd fmla="val 50000" name="adj1"/>
              <a:gd fmla="val 0" name="adj2"/>
            </a:avLst>
          </a:prstGeom>
          <a:solidFill>
            <a:srgbClr val="8AA6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6" name="Google Shape;1606;p143"/>
          <p:cNvSpPr/>
          <p:nvPr/>
        </p:nvSpPr>
        <p:spPr>
          <a:xfrm flipH="1" rot="5400000">
            <a:off x="2679500" y="-2679225"/>
            <a:ext cx="3787500" cy="9146400"/>
          </a:xfrm>
          <a:prstGeom prst="snipRoundRect">
            <a:avLst>
              <a:gd fmla="val 42456"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7" name="Google Shape;1607;p143"/>
          <p:cNvSpPr/>
          <p:nvPr/>
        </p:nvSpPr>
        <p:spPr>
          <a:xfrm>
            <a:off x="344775" y="293177"/>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8" name="Google Shape;1608;p143"/>
          <p:cNvSpPr txBox="1"/>
          <p:nvPr/>
        </p:nvSpPr>
        <p:spPr>
          <a:xfrm>
            <a:off x="8470008" y="4026765"/>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E3FF00"/>
                </a:solidFill>
                <a:latin typeface="Proxima Nova Semibold"/>
                <a:ea typeface="Proxima Nova Semibold"/>
                <a:cs typeface="Proxima Nova Semibold"/>
                <a:sym typeface="Proxima Nova Semibold"/>
              </a:rPr>
              <a:t>‹#›</a:t>
            </a:fld>
            <a:endParaRPr sz="1800">
              <a:solidFill>
                <a:srgbClr val="E3FF00"/>
              </a:solidFill>
              <a:latin typeface="Proxima Nova Semibold"/>
              <a:ea typeface="Proxima Nova Semibold"/>
              <a:cs typeface="Proxima Nova Semibold"/>
              <a:sym typeface="Proxima Nova Semibold"/>
            </a:endParaRPr>
          </a:p>
        </p:txBody>
      </p:sp>
      <p:sp>
        <p:nvSpPr>
          <p:cNvPr id="1609" name="Google Shape;1609;p143"/>
          <p:cNvSpPr/>
          <p:nvPr/>
        </p:nvSpPr>
        <p:spPr>
          <a:xfrm rot="-5400000">
            <a:off x="7790101" y="3153149"/>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0" name="Google Shape;1610;p143"/>
          <p:cNvSpPr/>
          <p:nvPr/>
        </p:nvSpPr>
        <p:spPr>
          <a:xfrm rot="-5400000">
            <a:off x="6910349" y="3153149"/>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1" name="Google Shape;1611;p143"/>
          <p:cNvSpPr/>
          <p:nvPr/>
        </p:nvSpPr>
        <p:spPr>
          <a:xfrm>
            <a:off x="344775" y="-586575"/>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12" name="Google Shape;1612;p143" title="Icons_Artboard 24.png"/>
          <p:cNvPicPr preferRelativeResize="0"/>
          <p:nvPr/>
        </p:nvPicPr>
        <p:blipFill>
          <a:blip r:embed="rId2">
            <a:alphaModFix/>
          </a:blip>
          <a:stretch>
            <a:fillRect/>
          </a:stretch>
        </p:blipFill>
        <p:spPr>
          <a:xfrm>
            <a:off x="4593047" y="3769451"/>
            <a:ext cx="1492726" cy="1491925"/>
          </a:xfrm>
          <a:prstGeom prst="rect">
            <a:avLst/>
          </a:prstGeom>
          <a:noFill/>
          <a:ln>
            <a:noFill/>
          </a:ln>
        </p:spPr>
      </p:pic>
      <p:pic>
        <p:nvPicPr>
          <p:cNvPr id="1613" name="Google Shape;1613;p143" title="Icons_Artboard 24.png"/>
          <p:cNvPicPr preferRelativeResize="0"/>
          <p:nvPr/>
        </p:nvPicPr>
        <p:blipFill>
          <a:blip r:embed="rId2">
            <a:alphaModFix/>
          </a:blip>
          <a:stretch>
            <a:fillRect/>
          </a:stretch>
        </p:blipFill>
        <p:spPr>
          <a:xfrm>
            <a:off x="1970984" y="293176"/>
            <a:ext cx="1492726" cy="1491925"/>
          </a:xfrm>
          <a:prstGeom prst="rect">
            <a:avLst/>
          </a:prstGeom>
          <a:noFill/>
          <a:ln>
            <a:noFill/>
          </a:ln>
        </p:spPr>
      </p:pic>
      <p:pic>
        <p:nvPicPr>
          <p:cNvPr id="1614" name="Google Shape;1614;p143"/>
          <p:cNvPicPr preferRelativeResize="0"/>
          <p:nvPr/>
        </p:nvPicPr>
        <p:blipFill>
          <a:blip r:embed="rId3">
            <a:alphaModFix/>
          </a:blip>
          <a:stretch>
            <a:fillRect/>
          </a:stretch>
        </p:blipFill>
        <p:spPr>
          <a:xfrm>
            <a:off x="275550" y="4266702"/>
            <a:ext cx="903725" cy="903725"/>
          </a:xfrm>
          <a:prstGeom prst="rect">
            <a:avLst/>
          </a:prstGeom>
          <a:noFill/>
          <a:ln>
            <a:noFill/>
          </a:ln>
        </p:spPr>
      </p:pic>
      <p:sp>
        <p:nvSpPr>
          <p:cNvPr id="1615" name="Google Shape;1615;p143"/>
          <p:cNvSpPr txBox="1"/>
          <p:nvPr>
            <p:ph type="title"/>
          </p:nvPr>
        </p:nvSpPr>
        <p:spPr>
          <a:xfrm>
            <a:off x="1151125" y="1956250"/>
            <a:ext cx="6837000" cy="1257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4800"/>
              <a:buNone/>
              <a:defRPr sz="48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16" name="Google Shape;1616;p14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Width Asset &amp; Text 3">
  <p:cSld name="CUSTOM_2_2_1_1">
    <p:spTree>
      <p:nvGrpSpPr>
        <p:cNvPr id="72" name="Shape 72"/>
        <p:cNvGrpSpPr/>
        <p:nvPr/>
      </p:nvGrpSpPr>
      <p:grpSpPr>
        <a:xfrm>
          <a:off x="0" y="0"/>
          <a:ext cx="0" cy="0"/>
          <a:chOff x="0" y="0"/>
          <a:chExt cx="0" cy="0"/>
        </a:xfrm>
      </p:grpSpPr>
      <p:sp>
        <p:nvSpPr>
          <p:cNvPr id="73" name="Google Shape;73;p15"/>
          <p:cNvSpPr/>
          <p:nvPr/>
        </p:nvSpPr>
        <p:spPr>
          <a:xfrm>
            <a:off x="-11800" y="617325"/>
            <a:ext cx="9167700" cy="4128000"/>
          </a:xfrm>
          <a:prstGeom prst="rect">
            <a:avLst/>
          </a:prstGeom>
          <a:solidFill>
            <a:srgbClr val="FF9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4187625" y="728275"/>
            <a:ext cx="4888200" cy="3809400"/>
          </a:xfrm>
          <a:prstGeom prst="roundRect">
            <a:avLst>
              <a:gd fmla="val 705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11800" y="-8253"/>
            <a:ext cx="9167700" cy="684900"/>
          </a:xfrm>
          <a:prstGeom prst="rect">
            <a:avLst/>
          </a:prstGeom>
          <a:solidFill>
            <a:srgbClr val="FF9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11800" y="4711003"/>
            <a:ext cx="9167700" cy="445500"/>
          </a:xfrm>
          <a:prstGeom prst="rect">
            <a:avLst/>
          </a:prstGeom>
          <a:solidFill>
            <a:srgbClr val="FF9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ph idx="1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5"/>
          <p:cNvSpPr txBox="1"/>
          <p:nvPr>
            <p:ph type="title"/>
          </p:nvPr>
        </p:nvSpPr>
        <p:spPr>
          <a:xfrm>
            <a:off x="115550" y="119700"/>
            <a:ext cx="89130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9pPr>
          </a:lstStyle>
          <a:p/>
        </p:txBody>
      </p:sp>
      <p:pic>
        <p:nvPicPr>
          <p:cNvPr id="79" name="Google Shape;79;p15"/>
          <p:cNvPicPr preferRelativeResize="0"/>
          <p:nvPr/>
        </p:nvPicPr>
        <p:blipFill>
          <a:blip r:embed="rId2">
            <a:alphaModFix/>
          </a:blip>
          <a:stretch>
            <a:fillRect/>
          </a:stretch>
        </p:blipFill>
        <p:spPr>
          <a:xfrm>
            <a:off x="115500" y="4779249"/>
            <a:ext cx="666134" cy="308999"/>
          </a:xfrm>
          <a:prstGeom prst="rect">
            <a:avLst/>
          </a:prstGeom>
          <a:noFill/>
          <a:ln>
            <a:noFill/>
          </a:ln>
        </p:spPr>
      </p:pic>
      <p:sp>
        <p:nvSpPr>
          <p:cNvPr id="80" name="Google Shape;80;p15"/>
          <p:cNvSpPr txBox="1"/>
          <p:nvPr>
            <p:ph idx="1" type="body"/>
          </p:nvPr>
        </p:nvSpPr>
        <p:spPr>
          <a:xfrm>
            <a:off x="4316450" y="898688"/>
            <a:ext cx="4163400" cy="365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rtl="0">
              <a:spcBef>
                <a:spcPts val="1000"/>
              </a:spcBef>
              <a:spcAft>
                <a:spcPts val="0"/>
              </a:spcAft>
              <a:buSzPts val="1400"/>
              <a:buFont typeface="Proxima Nova"/>
              <a:buChar char="○"/>
              <a:defRPr>
                <a:latin typeface="Proxima Nova"/>
                <a:ea typeface="Proxima Nova"/>
                <a:cs typeface="Proxima Nova"/>
                <a:sym typeface="Proxima Nova"/>
              </a:defRPr>
            </a:lvl2pPr>
            <a:lvl3pPr indent="-317500" lvl="2" marL="1371600" rtl="0">
              <a:spcBef>
                <a:spcPts val="1000"/>
              </a:spcBef>
              <a:spcAft>
                <a:spcPts val="0"/>
              </a:spcAft>
              <a:buSzPts val="1400"/>
              <a:buFont typeface="Proxima Nova"/>
              <a:buChar char="■"/>
              <a:defRPr>
                <a:latin typeface="Proxima Nova"/>
                <a:ea typeface="Proxima Nova"/>
                <a:cs typeface="Proxima Nova"/>
                <a:sym typeface="Proxima Nova"/>
              </a:defRPr>
            </a:lvl3pPr>
            <a:lvl4pPr indent="-317500" lvl="3" marL="1828800" rtl="0">
              <a:spcBef>
                <a:spcPts val="1000"/>
              </a:spcBef>
              <a:spcAft>
                <a:spcPts val="0"/>
              </a:spcAft>
              <a:buSzPts val="1400"/>
              <a:buFont typeface="Proxima Nova"/>
              <a:buChar char="●"/>
              <a:defRPr>
                <a:latin typeface="Proxima Nova"/>
                <a:ea typeface="Proxima Nova"/>
                <a:cs typeface="Proxima Nova"/>
                <a:sym typeface="Proxima Nova"/>
              </a:defRPr>
            </a:lvl4pPr>
            <a:lvl5pPr indent="-317500" lvl="4" marL="2286000" rtl="0">
              <a:spcBef>
                <a:spcPts val="1000"/>
              </a:spcBef>
              <a:spcAft>
                <a:spcPts val="0"/>
              </a:spcAft>
              <a:buSzPts val="1400"/>
              <a:buFont typeface="Proxima Nova"/>
              <a:buChar char="○"/>
              <a:defRPr>
                <a:latin typeface="Proxima Nova"/>
                <a:ea typeface="Proxima Nova"/>
                <a:cs typeface="Proxima Nova"/>
                <a:sym typeface="Proxima Nova"/>
              </a:defRPr>
            </a:lvl5pPr>
            <a:lvl6pPr indent="-317500" lvl="5" marL="2743200" rtl="0">
              <a:spcBef>
                <a:spcPts val="1000"/>
              </a:spcBef>
              <a:spcAft>
                <a:spcPts val="0"/>
              </a:spcAft>
              <a:buSzPts val="1400"/>
              <a:buFont typeface="Proxima Nova"/>
              <a:buChar char="■"/>
              <a:defRPr>
                <a:latin typeface="Proxima Nova"/>
                <a:ea typeface="Proxima Nova"/>
                <a:cs typeface="Proxima Nova"/>
                <a:sym typeface="Proxima Nova"/>
              </a:defRPr>
            </a:lvl6pPr>
            <a:lvl7pPr indent="-317500" lvl="6" marL="3200400" rtl="0">
              <a:spcBef>
                <a:spcPts val="1000"/>
              </a:spcBef>
              <a:spcAft>
                <a:spcPts val="0"/>
              </a:spcAft>
              <a:buSzPts val="1400"/>
              <a:buFont typeface="Proxima Nova"/>
              <a:buChar char="●"/>
              <a:defRPr>
                <a:latin typeface="Proxima Nova"/>
                <a:ea typeface="Proxima Nova"/>
                <a:cs typeface="Proxima Nova"/>
                <a:sym typeface="Proxima Nova"/>
              </a:defRPr>
            </a:lvl7pPr>
            <a:lvl8pPr indent="-317500" lvl="7" marL="3657600" rtl="0">
              <a:spcBef>
                <a:spcPts val="100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1000"/>
              </a:spcBef>
              <a:spcAft>
                <a:spcPts val="1000"/>
              </a:spcAft>
              <a:buSzPts val="14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Section with Timer">
  <p:cSld name="CUSTOM_35">
    <p:bg>
      <p:bgPr>
        <a:solidFill>
          <a:schemeClr val="accent3"/>
        </a:solidFill>
      </p:bgPr>
    </p:bg>
    <p:spTree>
      <p:nvGrpSpPr>
        <p:cNvPr id="1617" name="Shape 1617"/>
        <p:cNvGrpSpPr/>
        <p:nvPr/>
      </p:nvGrpSpPr>
      <p:grpSpPr>
        <a:xfrm>
          <a:off x="0" y="0"/>
          <a:ext cx="0" cy="0"/>
          <a:chOff x="0" y="0"/>
          <a:chExt cx="0" cy="0"/>
        </a:xfrm>
      </p:grpSpPr>
      <p:sp>
        <p:nvSpPr>
          <p:cNvPr id="1618" name="Google Shape;1618;p144"/>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9" name="Google Shape;1619;p144"/>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0" name="Google Shape;1620;p144"/>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1" name="Google Shape;1621;p144"/>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2" name="Google Shape;1622;p144"/>
          <p:cNvSpPr/>
          <p:nvPr/>
        </p:nvSpPr>
        <p:spPr>
          <a:xfrm rot="-5400000">
            <a:off x="-625962" y="927838"/>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3" name="Google Shape;1623;p144"/>
          <p:cNvSpPr/>
          <p:nvPr/>
        </p:nvSpPr>
        <p:spPr>
          <a:xfrm rot="-5400000">
            <a:off x="-625962" y="-228937"/>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4" name="Google Shape;1624;p144"/>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5" name="Google Shape;1625;p144"/>
          <p:cNvSpPr/>
          <p:nvPr/>
        </p:nvSpPr>
        <p:spPr>
          <a:xfrm flipH="1">
            <a:off x="381000" y="3550388"/>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6" name="Google Shape;1626;p144"/>
          <p:cNvSpPr/>
          <p:nvPr/>
        </p:nvSpPr>
        <p:spPr>
          <a:xfrm>
            <a:off x="627000" y="684600"/>
            <a:ext cx="7890000" cy="3774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7" name="Google Shape;1627;p144" title="Icons_Artboard 24.png"/>
          <p:cNvPicPr preferRelativeResize="0"/>
          <p:nvPr/>
        </p:nvPicPr>
        <p:blipFill>
          <a:blip r:embed="rId2">
            <a:alphaModFix/>
          </a:blip>
          <a:stretch>
            <a:fillRect/>
          </a:stretch>
        </p:blipFill>
        <p:spPr>
          <a:xfrm>
            <a:off x="2414859" y="3955435"/>
            <a:ext cx="1101993" cy="1101399"/>
          </a:xfrm>
          <a:prstGeom prst="rect">
            <a:avLst/>
          </a:prstGeom>
          <a:noFill/>
          <a:ln>
            <a:noFill/>
          </a:ln>
        </p:spPr>
      </p:pic>
      <p:pic>
        <p:nvPicPr>
          <p:cNvPr id="1628" name="Google Shape;1628;p144" title="Icons_Artboard 24.png"/>
          <p:cNvPicPr preferRelativeResize="0"/>
          <p:nvPr/>
        </p:nvPicPr>
        <p:blipFill>
          <a:blip r:embed="rId2">
            <a:alphaModFix/>
          </a:blip>
          <a:stretch>
            <a:fillRect/>
          </a:stretch>
        </p:blipFill>
        <p:spPr>
          <a:xfrm>
            <a:off x="255372" y="927851"/>
            <a:ext cx="1492726" cy="1491925"/>
          </a:xfrm>
          <a:prstGeom prst="rect">
            <a:avLst/>
          </a:prstGeom>
          <a:noFill/>
          <a:ln>
            <a:noFill/>
          </a:ln>
        </p:spPr>
      </p:pic>
      <p:pic>
        <p:nvPicPr>
          <p:cNvPr id="1629" name="Google Shape;1629;p144" title="Icons_Artboard 24.png"/>
          <p:cNvPicPr preferRelativeResize="0"/>
          <p:nvPr/>
        </p:nvPicPr>
        <p:blipFill>
          <a:blip r:embed="rId2">
            <a:alphaModFix/>
          </a:blip>
          <a:stretch>
            <a:fillRect/>
          </a:stretch>
        </p:blipFill>
        <p:spPr>
          <a:xfrm>
            <a:off x="7144374" y="3550411"/>
            <a:ext cx="1254124" cy="1253475"/>
          </a:xfrm>
          <a:prstGeom prst="rect">
            <a:avLst/>
          </a:prstGeom>
          <a:noFill/>
          <a:ln>
            <a:noFill/>
          </a:ln>
        </p:spPr>
      </p:pic>
      <p:pic>
        <p:nvPicPr>
          <p:cNvPr id="1630" name="Google Shape;1630;p144" title="Icons_Artboard 24.png"/>
          <p:cNvPicPr preferRelativeResize="0"/>
          <p:nvPr/>
        </p:nvPicPr>
        <p:blipFill>
          <a:blip r:embed="rId2">
            <a:alphaModFix/>
          </a:blip>
          <a:stretch>
            <a:fillRect/>
          </a:stretch>
        </p:blipFill>
        <p:spPr>
          <a:xfrm>
            <a:off x="1162350" y="42750"/>
            <a:ext cx="1035249" cy="1034702"/>
          </a:xfrm>
          <a:prstGeom prst="rect">
            <a:avLst/>
          </a:prstGeom>
          <a:noFill/>
          <a:ln>
            <a:noFill/>
          </a:ln>
        </p:spPr>
      </p:pic>
      <p:sp>
        <p:nvSpPr>
          <p:cNvPr id="1631" name="Google Shape;1631;p14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632" name="Google Shape;1632;p144"/>
          <p:cNvSpPr txBox="1"/>
          <p:nvPr>
            <p:ph idx="1" type="subTitle"/>
          </p:nvPr>
        </p:nvSpPr>
        <p:spPr>
          <a:xfrm>
            <a:off x="1382400" y="1004050"/>
            <a:ext cx="6379200" cy="501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400"/>
              <a:buNone/>
              <a:defRPr b="1"/>
            </a:lvl1pPr>
            <a:lvl2pPr lvl="1" algn="ctr">
              <a:spcBef>
                <a:spcPts val="0"/>
              </a:spcBef>
              <a:spcAft>
                <a:spcPts val="0"/>
              </a:spcAft>
              <a:buSzPts val="2200"/>
              <a:buNone/>
              <a:defRPr/>
            </a:lvl2pPr>
            <a:lvl3pPr lvl="2" algn="ctr">
              <a:spcBef>
                <a:spcPts val="0"/>
              </a:spcBef>
              <a:spcAft>
                <a:spcPts val="0"/>
              </a:spcAft>
              <a:buSzPts val="2000"/>
              <a:buNone/>
              <a:defRPr/>
            </a:lvl3pPr>
            <a:lvl4pPr lvl="3" algn="ctr">
              <a:spcBef>
                <a:spcPts val="0"/>
              </a:spcBef>
              <a:spcAft>
                <a:spcPts val="0"/>
              </a:spcAft>
              <a:buSzPts val="1800"/>
              <a:buNone/>
              <a:defRPr/>
            </a:lvl4pPr>
            <a:lvl5pPr lvl="4" algn="ctr">
              <a:spcBef>
                <a:spcPts val="0"/>
              </a:spcBef>
              <a:spcAft>
                <a:spcPts val="0"/>
              </a:spcAft>
              <a:buSzPts val="1600"/>
              <a:buNone/>
              <a:defRPr/>
            </a:lvl5pPr>
            <a:lvl6pPr lvl="5" algn="ctr">
              <a:spcBef>
                <a:spcPts val="0"/>
              </a:spcBef>
              <a:spcAft>
                <a:spcPts val="0"/>
              </a:spcAft>
              <a:buSzPts val="1400"/>
              <a:buNone/>
              <a:defRPr/>
            </a:lvl6pPr>
            <a:lvl7pPr lvl="6" algn="ctr">
              <a:spcBef>
                <a:spcPts val="0"/>
              </a:spcBef>
              <a:spcAft>
                <a:spcPts val="0"/>
              </a:spcAft>
              <a:buSzPts val="1200"/>
              <a:buNone/>
              <a:defRPr/>
            </a:lvl7pPr>
            <a:lvl8pPr lvl="7" algn="ctr">
              <a:spcBef>
                <a:spcPts val="0"/>
              </a:spcBef>
              <a:spcAft>
                <a:spcPts val="0"/>
              </a:spcAft>
              <a:buSzPts val="1000"/>
              <a:buNone/>
              <a:defRPr/>
            </a:lvl8pPr>
            <a:lvl9pPr lvl="8" algn="ctr">
              <a:spcBef>
                <a:spcPts val="0"/>
              </a:spcBef>
              <a:spcAft>
                <a:spcPts val="0"/>
              </a:spcAft>
              <a:buSzPts val="800"/>
              <a:buNone/>
              <a:defRPr/>
            </a:lvl9pPr>
          </a:lstStyle>
          <a:p/>
        </p:txBody>
      </p:sp>
      <p:sp>
        <p:nvSpPr>
          <p:cNvPr id="1633" name="Google Shape;1633;p144"/>
          <p:cNvSpPr txBox="1"/>
          <p:nvPr>
            <p:ph type="title"/>
          </p:nvPr>
        </p:nvSpPr>
        <p:spPr>
          <a:xfrm>
            <a:off x="1379650" y="1516075"/>
            <a:ext cx="63792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34" name="Google Shape;1634;p144"/>
          <p:cNvSpPr/>
          <p:nvPr>
            <p:ph idx="2" type="pic"/>
          </p:nvPr>
        </p:nvSpPr>
        <p:spPr>
          <a:xfrm>
            <a:off x="3048000" y="2467450"/>
            <a:ext cx="3048000" cy="1714500"/>
          </a:xfrm>
          <a:prstGeom prst="rect">
            <a:avLst/>
          </a:prstGeom>
          <a:noFill/>
          <a:ln>
            <a:noFill/>
          </a:ln>
        </p:spPr>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Learning Goals">
  <p:cSld name="CUSTOM_4">
    <p:bg>
      <p:bgPr>
        <a:solidFill>
          <a:schemeClr val="lt1"/>
        </a:solidFill>
      </p:bgPr>
    </p:bg>
    <p:spTree>
      <p:nvGrpSpPr>
        <p:cNvPr id="1635" name="Shape 1635"/>
        <p:cNvGrpSpPr/>
        <p:nvPr/>
      </p:nvGrpSpPr>
      <p:grpSpPr>
        <a:xfrm>
          <a:off x="0" y="0"/>
          <a:ext cx="0" cy="0"/>
          <a:chOff x="0" y="0"/>
          <a:chExt cx="0" cy="0"/>
        </a:xfrm>
      </p:grpSpPr>
      <p:pic>
        <p:nvPicPr>
          <p:cNvPr id="1636" name="Google Shape;1636;p145" title="Icons_Artboard 9.png"/>
          <p:cNvPicPr preferRelativeResize="0"/>
          <p:nvPr/>
        </p:nvPicPr>
        <p:blipFill>
          <a:blip r:embed="rId2">
            <a:alphaModFix/>
          </a:blip>
          <a:stretch>
            <a:fillRect/>
          </a:stretch>
        </p:blipFill>
        <p:spPr>
          <a:xfrm>
            <a:off x="4170154" y="1534250"/>
            <a:ext cx="999378" cy="999378"/>
          </a:xfrm>
          <a:prstGeom prst="rect">
            <a:avLst/>
          </a:prstGeom>
          <a:noFill/>
          <a:ln>
            <a:noFill/>
          </a:ln>
        </p:spPr>
      </p:pic>
      <p:pic>
        <p:nvPicPr>
          <p:cNvPr id="1637" name="Google Shape;1637;p145"/>
          <p:cNvPicPr preferRelativeResize="0"/>
          <p:nvPr/>
        </p:nvPicPr>
        <p:blipFill>
          <a:blip r:embed="rId3">
            <a:alphaModFix/>
          </a:blip>
          <a:stretch>
            <a:fillRect/>
          </a:stretch>
        </p:blipFill>
        <p:spPr>
          <a:xfrm>
            <a:off x="4937850" y="640677"/>
            <a:ext cx="3862175" cy="3862124"/>
          </a:xfrm>
          <a:prstGeom prst="rect">
            <a:avLst/>
          </a:prstGeom>
          <a:noFill/>
          <a:ln>
            <a:noFill/>
          </a:ln>
        </p:spPr>
      </p:pic>
      <p:sp>
        <p:nvSpPr>
          <p:cNvPr id="1638" name="Google Shape;1638;p145"/>
          <p:cNvSpPr/>
          <p:nvPr/>
        </p:nvSpPr>
        <p:spPr>
          <a:xfrm>
            <a:off x="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39" name="Google Shape;1639;p145" title="Icons_Artboard 24.png"/>
          <p:cNvPicPr preferRelativeResize="0"/>
          <p:nvPr/>
        </p:nvPicPr>
        <p:blipFill>
          <a:blip r:embed="rId4">
            <a:alphaModFix/>
          </a:blip>
          <a:stretch>
            <a:fillRect/>
          </a:stretch>
        </p:blipFill>
        <p:spPr>
          <a:xfrm>
            <a:off x="5099165" y="3800965"/>
            <a:ext cx="999378" cy="998885"/>
          </a:xfrm>
          <a:prstGeom prst="rect">
            <a:avLst/>
          </a:prstGeom>
          <a:noFill/>
          <a:ln>
            <a:noFill/>
          </a:ln>
        </p:spPr>
      </p:pic>
      <p:pic>
        <p:nvPicPr>
          <p:cNvPr id="1640" name="Google Shape;1640;p145" title="Icons_Artboard 9.png"/>
          <p:cNvPicPr preferRelativeResize="0"/>
          <p:nvPr/>
        </p:nvPicPr>
        <p:blipFill>
          <a:blip r:embed="rId2">
            <a:alphaModFix/>
          </a:blip>
          <a:stretch>
            <a:fillRect/>
          </a:stretch>
        </p:blipFill>
        <p:spPr>
          <a:xfrm>
            <a:off x="7382447" y="4057448"/>
            <a:ext cx="999378" cy="999378"/>
          </a:xfrm>
          <a:prstGeom prst="rect">
            <a:avLst/>
          </a:prstGeom>
          <a:noFill/>
          <a:ln>
            <a:noFill/>
          </a:ln>
        </p:spPr>
      </p:pic>
      <p:pic>
        <p:nvPicPr>
          <p:cNvPr id="1641" name="Google Shape;1641;p145" title="Icons_Artboard 24.png"/>
          <p:cNvPicPr preferRelativeResize="0"/>
          <p:nvPr/>
        </p:nvPicPr>
        <p:blipFill>
          <a:blip r:embed="rId4">
            <a:alphaModFix/>
          </a:blip>
          <a:stretch>
            <a:fillRect/>
          </a:stretch>
        </p:blipFill>
        <p:spPr>
          <a:xfrm>
            <a:off x="8021782" y="2028973"/>
            <a:ext cx="999378" cy="998885"/>
          </a:xfrm>
          <a:prstGeom prst="rect">
            <a:avLst/>
          </a:prstGeom>
          <a:noFill/>
          <a:ln>
            <a:noFill/>
          </a:ln>
        </p:spPr>
      </p:pic>
      <p:pic>
        <p:nvPicPr>
          <p:cNvPr id="1642" name="Google Shape;1642;p145" title="Icons_Artboard 9.png"/>
          <p:cNvPicPr preferRelativeResize="0"/>
          <p:nvPr/>
        </p:nvPicPr>
        <p:blipFill>
          <a:blip r:embed="rId2">
            <a:alphaModFix/>
          </a:blip>
          <a:stretch>
            <a:fillRect/>
          </a:stretch>
        </p:blipFill>
        <p:spPr>
          <a:xfrm>
            <a:off x="7936734" y="9"/>
            <a:ext cx="999378" cy="999378"/>
          </a:xfrm>
          <a:prstGeom prst="rect">
            <a:avLst/>
          </a:prstGeom>
          <a:noFill/>
          <a:ln>
            <a:noFill/>
          </a:ln>
        </p:spPr>
      </p:pic>
      <p:pic>
        <p:nvPicPr>
          <p:cNvPr id="1643" name="Google Shape;1643;p145" title="Icons_Artboard 24.png"/>
          <p:cNvPicPr preferRelativeResize="0"/>
          <p:nvPr/>
        </p:nvPicPr>
        <p:blipFill>
          <a:blip r:embed="rId4">
            <a:alphaModFix/>
          </a:blip>
          <a:stretch>
            <a:fillRect/>
          </a:stretch>
        </p:blipFill>
        <p:spPr>
          <a:xfrm>
            <a:off x="5099164" y="452288"/>
            <a:ext cx="999378" cy="998885"/>
          </a:xfrm>
          <a:prstGeom prst="rect">
            <a:avLst/>
          </a:prstGeom>
          <a:noFill/>
          <a:ln>
            <a:noFill/>
          </a:ln>
        </p:spPr>
      </p:pic>
      <p:sp>
        <p:nvSpPr>
          <p:cNvPr id="1644" name="Google Shape;1644;p145"/>
          <p:cNvSpPr txBox="1"/>
          <p:nvPr>
            <p:ph idx="1" type="body"/>
          </p:nvPr>
        </p:nvSpPr>
        <p:spPr>
          <a:xfrm>
            <a:off x="360000" y="1534250"/>
            <a:ext cx="3926400" cy="3213900"/>
          </a:xfrm>
          <a:prstGeom prst="rect">
            <a:avLst/>
          </a:prstGeom>
          <a:ln>
            <a:noFill/>
          </a:ln>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55600" lvl="1" marL="914400">
              <a:spcBef>
                <a:spcPts val="0"/>
              </a:spcBef>
              <a:spcAft>
                <a:spcPts val="0"/>
              </a:spcAft>
              <a:buClr>
                <a:schemeClr val="accent5"/>
              </a:buClr>
              <a:buSzPts val="2000"/>
              <a:buChar char="○"/>
              <a:defRPr sz="2000">
                <a:solidFill>
                  <a:schemeClr val="accent5"/>
                </a:solidFill>
              </a:defRPr>
            </a:lvl2pPr>
            <a:lvl3pPr indent="-342900" lvl="2" marL="1371600">
              <a:spcBef>
                <a:spcPts val="0"/>
              </a:spcBef>
              <a:spcAft>
                <a:spcPts val="0"/>
              </a:spcAft>
              <a:buClr>
                <a:schemeClr val="accent5"/>
              </a:buClr>
              <a:buSzPts val="1800"/>
              <a:buChar char="■"/>
              <a:defRPr sz="1800">
                <a:solidFill>
                  <a:schemeClr val="accent5"/>
                </a:solidFill>
              </a:defRPr>
            </a:lvl3pPr>
            <a:lvl4pPr indent="-330200" lvl="3" marL="1828800">
              <a:spcBef>
                <a:spcPts val="0"/>
              </a:spcBef>
              <a:spcAft>
                <a:spcPts val="0"/>
              </a:spcAft>
              <a:buClr>
                <a:schemeClr val="accent5"/>
              </a:buClr>
              <a:buSzPts val="1600"/>
              <a:buChar char="●"/>
              <a:defRPr sz="1600">
                <a:solidFill>
                  <a:schemeClr val="accent5"/>
                </a:solidFill>
              </a:defRPr>
            </a:lvl4pPr>
            <a:lvl5pPr indent="-317500" lvl="4" marL="2286000">
              <a:spcBef>
                <a:spcPts val="0"/>
              </a:spcBef>
              <a:spcAft>
                <a:spcPts val="0"/>
              </a:spcAft>
              <a:buClr>
                <a:schemeClr val="accent5"/>
              </a:buClr>
              <a:buSzPts val="1400"/>
              <a:buChar char="○"/>
              <a:defRPr sz="1400">
                <a:solidFill>
                  <a:schemeClr val="accent5"/>
                </a:solidFill>
              </a:defRPr>
            </a:lvl5pPr>
            <a:lvl6pPr indent="-317500" lvl="5" marL="2743200">
              <a:spcBef>
                <a:spcPts val="0"/>
              </a:spcBef>
              <a:spcAft>
                <a:spcPts val="0"/>
              </a:spcAft>
              <a:buClr>
                <a:schemeClr val="accent5"/>
              </a:buClr>
              <a:buSzPts val="1400"/>
              <a:buChar char="■"/>
              <a:defRPr>
                <a:solidFill>
                  <a:schemeClr val="accent5"/>
                </a:solidFill>
              </a:defRPr>
            </a:lvl6pPr>
            <a:lvl7pPr indent="-317500" lvl="6" marL="3200400">
              <a:spcBef>
                <a:spcPts val="0"/>
              </a:spcBef>
              <a:spcAft>
                <a:spcPts val="0"/>
              </a:spcAft>
              <a:buClr>
                <a:schemeClr val="accent5"/>
              </a:buClr>
              <a:buSzPts val="1400"/>
              <a:buChar char="●"/>
              <a:defRPr sz="1400">
                <a:solidFill>
                  <a:schemeClr val="accent5"/>
                </a:solidFill>
              </a:defRPr>
            </a:lvl7pPr>
            <a:lvl8pPr indent="-317500" lvl="7" marL="3657600">
              <a:spcBef>
                <a:spcPts val="0"/>
              </a:spcBef>
              <a:spcAft>
                <a:spcPts val="0"/>
              </a:spcAft>
              <a:buClr>
                <a:schemeClr val="accent5"/>
              </a:buClr>
              <a:buSzPts val="1400"/>
              <a:buChar char="○"/>
              <a:defRPr sz="1400">
                <a:solidFill>
                  <a:schemeClr val="accent5"/>
                </a:solidFill>
              </a:defRPr>
            </a:lvl8pPr>
            <a:lvl9pPr indent="-317500" lvl="8" marL="4114800">
              <a:spcBef>
                <a:spcPts val="0"/>
              </a:spcBef>
              <a:spcAft>
                <a:spcPts val="0"/>
              </a:spcAft>
              <a:buClr>
                <a:schemeClr val="accent5"/>
              </a:buClr>
              <a:buSzPts val="1400"/>
              <a:buChar char="■"/>
              <a:defRPr sz="1400">
                <a:solidFill>
                  <a:schemeClr val="accent5"/>
                </a:solidFill>
              </a:defRPr>
            </a:lvl9pPr>
          </a:lstStyle>
          <a:p/>
        </p:txBody>
      </p:sp>
      <p:sp>
        <p:nvSpPr>
          <p:cNvPr id="1645" name="Google Shape;1645;p14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646" name="Google Shape;1646;p145"/>
          <p:cNvSpPr txBox="1"/>
          <p:nvPr/>
        </p:nvSpPr>
        <p:spPr>
          <a:xfrm>
            <a:off x="360000" y="608088"/>
            <a:ext cx="3926400" cy="6873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600">
                <a:solidFill>
                  <a:srgbClr val="4096FA"/>
                </a:solidFill>
                <a:latin typeface="Proxima Nova"/>
                <a:ea typeface="Proxima Nova"/>
                <a:cs typeface="Proxima Nova"/>
                <a:sym typeface="Proxima Nova"/>
              </a:rPr>
              <a:t>Learning Goals</a:t>
            </a:r>
            <a:endParaRPr b="1" sz="3600">
              <a:solidFill>
                <a:srgbClr val="4096FA"/>
              </a:solidFill>
              <a:latin typeface="Proxima Nova"/>
              <a:ea typeface="Proxima Nova"/>
              <a:cs typeface="Proxima Nova"/>
              <a:sym typeface="Proxima Nova"/>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with Icon">
  <p:cSld name="CUSTOM_25">
    <p:bg>
      <p:bgPr>
        <a:solidFill>
          <a:schemeClr val="accent4"/>
        </a:solidFill>
      </p:bgPr>
    </p:bg>
    <p:spTree>
      <p:nvGrpSpPr>
        <p:cNvPr id="1647" name="Shape 1647"/>
        <p:cNvGrpSpPr/>
        <p:nvPr/>
      </p:nvGrpSpPr>
      <p:grpSpPr>
        <a:xfrm>
          <a:off x="0" y="0"/>
          <a:ext cx="0" cy="0"/>
          <a:chOff x="0" y="0"/>
          <a:chExt cx="0" cy="0"/>
        </a:xfrm>
      </p:grpSpPr>
      <p:pic>
        <p:nvPicPr>
          <p:cNvPr id="1648" name="Google Shape;1648;p146" title="Icons_Artboard 6.png"/>
          <p:cNvPicPr preferRelativeResize="0"/>
          <p:nvPr/>
        </p:nvPicPr>
        <p:blipFill>
          <a:blip r:embed="rId2">
            <a:alphaModFix/>
          </a:blip>
          <a:stretch>
            <a:fillRect/>
          </a:stretch>
        </p:blipFill>
        <p:spPr>
          <a:xfrm>
            <a:off x="4950526" y="739975"/>
            <a:ext cx="3665249" cy="3663526"/>
          </a:xfrm>
          <a:prstGeom prst="rect">
            <a:avLst/>
          </a:prstGeom>
          <a:noFill/>
          <a:ln>
            <a:noFill/>
          </a:ln>
        </p:spPr>
      </p:pic>
      <p:sp>
        <p:nvSpPr>
          <p:cNvPr id="1649" name="Google Shape;1649;p146"/>
          <p:cNvSpPr/>
          <p:nvPr/>
        </p:nvSpPr>
        <p:spPr>
          <a:xfrm>
            <a:off x="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50" name="Google Shape;1650;p146" title="Icons_Artboard 16.png"/>
          <p:cNvPicPr preferRelativeResize="0"/>
          <p:nvPr/>
        </p:nvPicPr>
        <p:blipFill>
          <a:blip r:embed="rId3">
            <a:alphaModFix/>
          </a:blip>
          <a:stretch>
            <a:fillRect/>
          </a:stretch>
        </p:blipFill>
        <p:spPr>
          <a:xfrm rot="2700000">
            <a:off x="5977924" y="1839878"/>
            <a:ext cx="1499852" cy="1500607"/>
          </a:xfrm>
          <a:prstGeom prst="rect">
            <a:avLst/>
          </a:prstGeom>
          <a:noFill/>
          <a:ln>
            <a:noFill/>
          </a:ln>
        </p:spPr>
      </p:pic>
      <p:sp>
        <p:nvSpPr>
          <p:cNvPr id="1651" name="Google Shape;1651;p14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
        <p:nvSpPr>
          <p:cNvPr id="1652" name="Google Shape;1652;p146"/>
          <p:cNvSpPr txBox="1"/>
          <p:nvPr>
            <p:ph type="title"/>
          </p:nvPr>
        </p:nvSpPr>
        <p:spPr>
          <a:xfrm>
            <a:off x="379275" y="612175"/>
            <a:ext cx="36651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2"/>
              </a:buClr>
              <a:buSzPts val="3600"/>
              <a:buNone/>
              <a:defRPr>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3" name="Google Shape;1653;p146"/>
          <p:cNvSpPr txBox="1"/>
          <p:nvPr>
            <p:ph idx="1" type="body"/>
          </p:nvPr>
        </p:nvSpPr>
        <p:spPr>
          <a:xfrm>
            <a:off x="376675" y="1534250"/>
            <a:ext cx="36651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Technical Vocabulary">
  <p:cSld name="CUSTOM_21">
    <p:bg>
      <p:bgPr>
        <a:solidFill>
          <a:schemeClr val="accent3"/>
        </a:solidFill>
      </p:bgPr>
    </p:bg>
    <p:spTree>
      <p:nvGrpSpPr>
        <p:cNvPr id="1654" name="Shape 1654"/>
        <p:cNvGrpSpPr/>
        <p:nvPr/>
      </p:nvGrpSpPr>
      <p:grpSpPr>
        <a:xfrm>
          <a:off x="0" y="0"/>
          <a:ext cx="0" cy="0"/>
          <a:chOff x="0" y="0"/>
          <a:chExt cx="0" cy="0"/>
        </a:xfrm>
      </p:grpSpPr>
      <p:sp>
        <p:nvSpPr>
          <p:cNvPr id="1655" name="Google Shape;1655;p147"/>
          <p:cNvSpPr/>
          <p:nvPr/>
        </p:nvSpPr>
        <p:spPr>
          <a:xfrm flipH="1">
            <a:off x="449760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56" name="Google Shape;1656;p147"/>
          <p:cNvPicPr preferRelativeResize="0"/>
          <p:nvPr/>
        </p:nvPicPr>
        <p:blipFill>
          <a:blip r:embed="rId2">
            <a:alphaModFix/>
          </a:blip>
          <a:stretch>
            <a:fillRect/>
          </a:stretch>
        </p:blipFill>
        <p:spPr>
          <a:xfrm>
            <a:off x="4202386" y="3847151"/>
            <a:ext cx="687314" cy="687299"/>
          </a:xfrm>
          <a:prstGeom prst="rect">
            <a:avLst/>
          </a:prstGeom>
          <a:noFill/>
          <a:ln>
            <a:noFill/>
          </a:ln>
        </p:spPr>
      </p:pic>
      <p:pic>
        <p:nvPicPr>
          <p:cNvPr id="1657" name="Google Shape;1657;p147"/>
          <p:cNvPicPr preferRelativeResize="0"/>
          <p:nvPr/>
        </p:nvPicPr>
        <p:blipFill>
          <a:blip r:embed="rId3">
            <a:alphaModFix/>
          </a:blip>
          <a:stretch>
            <a:fillRect/>
          </a:stretch>
        </p:blipFill>
        <p:spPr>
          <a:xfrm>
            <a:off x="3156325" y="1"/>
            <a:ext cx="1733376" cy="1733376"/>
          </a:xfrm>
          <a:prstGeom prst="rect">
            <a:avLst/>
          </a:prstGeom>
          <a:noFill/>
          <a:ln>
            <a:noFill/>
          </a:ln>
        </p:spPr>
      </p:pic>
      <p:pic>
        <p:nvPicPr>
          <p:cNvPr id="1658" name="Google Shape;1658;p147"/>
          <p:cNvPicPr preferRelativeResize="0"/>
          <p:nvPr/>
        </p:nvPicPr>
        <p:blipFill>
          <a:blip r:embed="rId3">
            <a:alphaModFix/>
          </a:blip>
          <a:stretch>
            <a:fillRect/>
          </a:stretch>
        </p:blipFill>
        <p:spPr>
          <a:xfrm>
            <a:off x="416082" y="357945"/>
            <a:ext cx="1351572" cy="1351572"/>
          </a:xfrm>
          <a:prstGeom prst="rect">
            <a:avLst/>
          </a:prstGeom>
          <a:noFill/>
          <a:ln>
            <a:noFill/>
          </a:ln>
        </p:spPr>
      </p:pic>
      <p:pic>
        <p:nvPicPr>
          <p:cNvPr id="1659" name="Google Shape;1659;p147"/>
          <p:cNvPicPr preferRelativeResize="0"/>
          <p:nvPr/>
        </p:nvPicPr>
        <p:blipFill>
          <a:blip r:embed="rId3">
            <a:alphaModFix/>
          </a:blip>
          <a:stretch>
            <a:fillRect/>
          </a:stretch>
        </p:blipFill>
        <p:spPr>
          <a:xfrm>
            <a:off x="-1045979" y="2408729"/>
            <a:ext cx="2125727" cy="2125727"/>
          </a:xfrm>
          <a:prstGeom prst="rect">
            <a:avLst/>
          </a:prstGeom>
          <a:noFill/>
          <a:ln>
            <a:noFill/>
          </a:ln>
        </p:spPr>
      </p:pic>
      <p:pic>
        <p:nvPicPr>
          <p:cNvPr id="1660" name="Google Shape;1660;p147"/>
          <p:cNvPicPr preferRelativeResize="0"/>
          <p:nvPr/>
        </p:nvPicPr>
        <p:blipFill>
          <a:blip r:embed="rId3">
            <a:alphaModFix/>
          </a:blip>
          <a:stretch>
            <a:fillRect/>
          </a:stretch>
        </p:blipFill>
        <p:spPr>
          <a:xfrm>
            <a:off x="2371871" y="3797154"/>
            <a:ext cx="2125727" cy="2125727"/>
          </a:xfrm>
          <a:prstGeom prst="rect">
            <a:avLst/>
          </a:prstGeom>
          <a:noFill/>
          <a:ln>
            <a:noFill/>
          </a:ln>
        </p:spPr>
      </p:pic>
      <p:pic>
        <p:nvPicPr>
          <p:cNvPr id="1661" name="Google Shape;1661;p147"/>
          <p:cNvPicPr preferRelativeResize="0"/>
          <p:nvPr/>
        </p:nvPicPr>
        <p:blipFill>
          <a:blip r:embed="rId4">
            <a:alphaModFix/>
          </a:blip>
          <a:stretch>
            <a:fillRect/>
          </a:stretch>
        </p:blipFill>
        <p:spPr>
          <a:xfrm>
            <a:off x="735825" y="1143825"/>
            <a:ext cx="3214024" cy="3214024"/>
          </a:xfrm>
          <a:prstGeom prst="rect">
            <a:avLst/>
          </a:prstGeom>
          <a:noFill/>
          <a:ln>
            <a:noFill/>
          </a:ln>
        </p:spPr>
      </p:pic>
      <p:pic>
        <p:nvPicPr>
          <p:cNvPr id="1662" name="Google Shape;1662;p147"/>
          <p:cNvPicPr preferRelativeResize="0"/>
          <p:nvPr/>
        </p:nvPicPr>
        <p:blipFill>
          <a:blip r:embed="rId5">
            <a:alphaModFix/>
          </a:blip>
          <a:stretch>
            <a:fillRect/>
          </a:stretch>
        </p:blipFill>
        <p:spPr>
          <a:xfrm flipH="1" rot="901677">
            <a:off x="284242" y="4139275"/>
            <a:ext cx="1089339" cy="1089327"/>
          </a:xfrm>
          <a:prstGeom prst="rect">
            <a:avLst/>
          </a:prstGeom>
          <a:noFill/>
          <a:ln>
            <a:noFill/>
          </a:ln>
        </p:spPr>
      </p:pic>
      <p:pic>
        <p:nvPicPr>
          <p:cNvPr id="1663" name="Google Shape;1663;p147"/>
          <p:cNvPicPr preferRelativeResize="0"/>
          <p:nvPr/>
        </p:nvPicPr>
        <p:blipFill>
          <a:blip r:embed="rId6">
            <a:alphaModFix/>
          </a:blip>
          <a:stretch>
            <a:fillRect/>
          </a:stretch>
        </p:blipFill>
        <p:spPr>
          <a:xfrm rot="-1544643">
            <a:off x="2147487" y="-226423"/>
            <a:ext cx="956724" cy="956724"/>
          </a:xfrm>
          <a:prstGeom prst="rect">
            <a:avLst/>
          </a:prstGeom>
          <a:noFill/>
          <a:ln>
            <a:noFill/>
          </a:ln>
        </p:spPr>
      </p:pic>
      <p:pic>
        <p:nvPicPr>
          <p:cNvPr id="1664" name="Google Shape;1664;p147"/>
          <p:cNvPicPr preferRelativeResize="0"/>
          <p:nvPr/>
        </p:nvPicPr>
        <p:blipFill>
          <a:blip r:embed="rId7">
            <a:alphaModFix/>
          </a:blip>
          <a:stretch>
            <a:fillRect/>
          </a:stretch>
        </p:blipFill>
        <p:spPr>
          <a:xfrm rot="-840640">
            <a:off x="3455402" y="1715225"/>
            <a:ext cx="1351573" cy="1351573"/>
          </a:xfrm>
          <a:prstGeom prst="rect">
            <a:avLst/>
          </a:prstGeom>
          <a:noFill/>
          <a:ln>
            <a:noFill/>
          </a:ln>
        </p:spPr>
      </p:pic>
      <p:pic>
        <p:nvPicPr>
          <p:cNvPr id="1665" name="Google Shape;1665;p147"/>
          <p:cNvPicPr preferRelativeResize="0"/>
          <p:nvPr/>
        </p:nvPicPr>
        <p:blipFill>
          <a:blip r:embed="rId8">
            <a:alphaModFix/>
          </a:blip>
          <a:stretch>
            <a:fillRect/>
          </a:stretch>
        </p:blipFill>
        <p:spPr>
          <a:xfrm rot="4722417">
            <a:off x="-150350" y="1643586"/>
            <a:ext cx="814328" cy="814328"/>
          </a:xfrm>
          <a:prstGeom prst="rect">
            <a:avLst/>
          </a:prstGeom>
          <a:noFill/>
          <a:ln>
            <a:noFill/>
          </a:ln>
        </p:spPr>
      </p:pic>
      <p:sp>
        <p:nvSpPr>
          <p:cNvPr id="1666" name="Google Shape;1666;p147"/>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667" name="Google Shape;1667;p14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668" name="Google Shape;1668;p147"/>
          <p:cNvSpPr txBox="1"/>
          <p:nvPr/>
        </p:nvSpPr>
        <p:spPr>
          <a:xfrm>
            <a:off x="4889700" y="610100"/>
            <a:ext cx="39264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40">
                <a:solidFill>
                  <a:srgbClr val="000000"/>
                </a:solidFill>
                <a:latin typeface="Proxima Nova"/>
                <a:ea typeface="Proxima Nova"/>
                <a:cs typeface="Proxima Nova"/>
                <a:sym typeface="Proxima Nova"/>
              </a:rPr>
              <a:t>Technical Vocabulary</a:t>
            </a:r>
            <a:endParaRPr b="1" sz="3040">
              <a:solidFill>
                <a:srgbClr val="000000"/>
              </a:solidFill>
              <a:latin typeface="Proxima Nova"/>
              <a:ea typeface="Proxima Nova"/>
              <a:cs typeface="Proxima Nova"/>
              <a:sym typeface="Proxima Nova"/>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Text with Icons">
  <p:cSld name="CUSTOM_17">
    <p:bg>
      <p:bgPr>
        <a:solidFill>
          <a:schemeClr val="lt2"/>
        </a:solidFill>
      </p:bgPr>
    </p:bg>
    <p:spTree>
      <p:nvGrpSpPr>
        <p:cNvPr id="1669" name="Shape 1669"/>
        <p:cNvGrpSpPr/>
        <p:nvPr/>
      </p:nvGrpSpPr>
      <p:grpSpPr>
        <a:xfrm>
          <a:off x="0" y="0"/>
          <a:ext cx="0" cy="0"/>
          <a:chOff x="0" y="0"/>
          <a:chExt cx="0" cy="0"/>
        </a:xfrm>
      </p:grpSpPr>
      <p:sp>
        <p:nvSpPr>
          <p:cNvPr id="1670" name="Google Shape;1670;p148"/>
          <p:cNvSpPr/>
          <p:nvPr/>
        </p:nvSpPr>
        <p:spPr>
          <a:xfrm flipH="1">
            <a:off x="449760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71" name="Google Shape;1671;p148"/>
          <p:cNvPicPr preferRelativeResize="0"/>
          <p:nvPr/>
        </p:nvPicPr>
        <p:blipFill>
          <a:blip r:embed="rId2">
            <a:alphaModFix/>
          </a:blip>
          <a:stretch>
            <a:fillRect/>
          </a:stretch>
        </p:blipFill>
        <p:spPr>
          <a:xfrm>
            <a:off x="716701" y="608081"/>
            <a:ext cx="3780900" cy="3780859"/>
          </a:xfrm>
          <a:prstGeom prst="rect">
            <a:avLst/>
          </a:prstGeom>
          <a:noFill/>
          <a:ln>
            <a:noFill/>
          </a:ln>
        </p:spPr>
      </p:pic>
      <p:pic>
        <p:nvPicPr>
          <p:cNvPr id="1672" name="Google Shape;1672;p148"/>
          <p:cNvPicPr preferRelativeResize="0"/>
          <p:nvPr/>
        </p:nvPicPr>
        <p:blipFill>
          <a:blip r:embed="rId3">
            <a:alphaModFix/>
          </a:blip>
          <a:stretch>
            <a:fillRect/>
          </a:stretch>
        </p:blipFill>
        <p:spPr>
          <a:xfrm>
            <a:off x="94675" y="1801603"/>
            <a:ext cx="2588467" cy="2588390"/>
          </a:xfrm>
          <a:prstGeom prst="rect">
            <a:avLst/>
          </a:prstGeom>
          <a:noFill/>
          <a:ln>
            <a:noFill/>
          </a:ln>
        </p:spPr>
      </p:pic>
      <p:pic>
        <p:nvPicPr>
          <p:cNvPr id="1673" name="Google Shape;1673;p148"/>
          <p:cNvPicPr preferRelativeResize="0"/>
          <p:nvPr/>
        </p:nvPicPr>
        <p:blipFill>
          <a:blip r:embed="rId4">
            <a:alphaModFix/>
          </a:blip>
          <a:stretch>
            <a:fillRect/>
          </a:stretch>
        </p:blipFill>
        <p:spPr>
          <a:xfrm rot="2700000">
            <a:off x="420450" y="1136941"/>
            <a:ext cx="981719" cy="981719"/>
          </a:xfrm>
          <a:prstGeom prst="rect">
            <a:avLst/>
          </a:prstGeom>
          <a:noFill/>
          <a:ln>
            <a:noFill/>
          </a:ln>
        </p:spPr>
      </p:pic>
      <p:pic>
        <p:nvPicPr>
          <p:cNvPr id="1674" name="Google Shape;1674;p148"/>
          <p:cNvPicPr preferRelativeResize="0"/>
          <p:nvPr/>
        </p:nvPicPr>
        <p:blipFill>
          <a:blip r:embed="rId5">
            <a:alphaModFix/>
          </a:blip>
          <a:stretch>
            <a:fillRect/>
          </a:stretch>
        </p:blipFill>
        <p:spPr>
          <a:xfrm>
            <a:off x="2577984" y="608075"/>
            <a:ext cx="672850" cy="672829"/>
          </a:xfrm>
          <a:prstGeom prst="rect">
            <a:avLst/>
          </a:prstGeom>
          <a:noFill/>
          <a:ln>
            <a:noFill/>
          </a:ln>
        </p:spPr>
      </p:pic>
      <p:pic>
        <p:nvPicPr>
          <p:cNvPr id="1675" name="Google Shape;1675;p148"/>
          <p:cNvPicPr preferRelativeResize="0"/>
          <p:nvPr/>
        </p:nvPicPr>
        <p:blipFill>
          <a:blip r:embed="rId5">
            <a:alphaModFix/>
          </a:blip>
          <a:stretch>
            <a:fillRect/>
          </a:stretch>
        </p:blipFill>
        <p:spPr>
          <a:xfrm>
            <a:off x="2823152" y="3667319"/>
            <a:ext cx="1011594" cy="1011574"/>
          </a:xfrm>
          <a:prstGeom prst="rect">
            <a:avLst/>
          </a:prstGeom>
          <a:noFill/>
          <a:ln>
            <a:noFill/>
          </a:ln>
        </p:spPr>
      </p:pic>
      <p:sp>
        <p:nvSpPr>
          <p:cNvPr id="1676" name="Google Shape;1676;p14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677" name="Google Shape;1677;p148"/>
          <p:cNvSpPr txBox="1"/>
          <p:nvPr>
            <p:ph type="ctrTitle"/>
          </p:nvPr>
        </p:nvSpPr>
        <p:spPr>
          <a:xfrm>
            <a:off x="4889700" y="610100"/>
            <a:ext cx="39264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5"/>
              </a:buClr>
              <a:buSzPts val="3600"/>
              <a:buNone/>
              <a:defRPr b="1" sz="3600">
                <a:solidFill>
                  <a:schemeClr val="accent5"/>
                </a:solidFill>
              </a:defRPr>
            </a:lvl1pPr>
            <a:lvl2pPr lvl="1">
              <a:spcBef>
                <a:spcPts val="0"/>
              </a:spcBef>
              <a:spcAft>
                <a:spcPts val="0"/>
              </a:spcAft>
              <a:buClr>
                <a:schemeClr val="accent5"/>
              </a:buClr>
              <a:buSzPts val="3600"/>
              <a:buNone/>
              <a:defRPr b="1" sz="3600">
                <a:solidFill>
                  <a:schemeClr val="accent5"/>
                </a:solidFill>
              </a:defRPr>
            </a:lvl2pPr>
            <a:lvl3pPr lvl="2">
              <a:spcBef>
                <a:spcPts val="0"/>
              </a:spcBef>
              <a:spcAft>
                <a:spcPts val="0"/>
              </a:spcAft>
              <a:buClr>
                <a:schemeClr val="accent5"/>
              </a:buClr>
              <a:buSzPts val="3600"/>
              <a:buNone/>
              <a:defRPr b="1" sz="3600">
                <a:solidFill>
                  <a:schemeClr val="accent5"/>
                </a:solidFill>
              </a:defRPr>
            </a:lvl3pPr>
            <a:lvl4pPr lvl="3">
              <a:spcBef>
                <a:spcPts val="0"/>
              </a:spcBef>
              <a:spcAft>
                <a:spcPts val="0"/>
              </a:spcAft>
              <a:buClr>
                <a:schemeClr val="accent5"/>
              </a:buClr>
              <a:buSzPts val="3600"/>
              <a:buNone/>
              <a:defRPr b="1" sz="3600">
                <a:solidFill>
                  <a:schemeClr val="accent5"/>
                </a:solidFill>
              </a:defRPr>
            </a:lvl4pPr>
            <a:lvl5pPr lvl="4">
              <a:spcBef>
                <a:spcPts val="0"/>
              </a:spcBef>
              <a:spcAft>
                <a:spcPts val="0"/>
              </a:spcAft>
              <a:buClr>
                <a:schemeClr val="accent5"/>
              </a:buClr>
              <a:buSzPts val="3600"/>
              <a:buNone/>
              <a:defRPr b="1" sz="3600">
                <a:solidFill>
                  <a:schemeClr val="accent5"/>
                </a:solidFill>
              </a:defRPr>
            </a:lvl5pPr>
            <a:lvl6pPr lvl="5">
              <a:spcBef>
                <a:spcPts val="0"/>
              </a:spcBef>
              <a:spcAft>
                <a:spcPts val="0"/>
              </a:spcAft>
              <a:buClr>
                <a:schemeClr val="accent5"/>
              </a:buClr>
              <a:buSzPts val="3600"/>
              <a:buNone/>
              <a:defRPr b="1" sz="3600">
                <a:solidFill>
                  <a:schemeClr val="accent5"/>
                </a:solidFill>
              </a:defRPr>
            </a:lvl6pPr>
            <a:lvl7pPr lvl="6">
              <a:spcBef>
                <a:spcPts val="0"/>
              </a:spcBef>
              <a:spcAft>
                <a:spcPts val="0"/>
              </a:spcAft>
              <a:buClr>
                <a:schemeClr val="accent5"/>
              </a:buClr>
              <a:buSzPts val="3600"/>
              <a:buNone/>
              <a:defRPr b="1" sz="3600">
                <a:solidFill>
                  <a:schemeClr val="accent5"/>
                </a:solidFill>
              </a:defRPr>
            </a:lvl7pPr>
            <a:lvl8pPr lvl="7">
              <a:spcBef>
                <a:spcPts val="0"/>
              </a:spcBef>
              <a:spcAft>
                <a:spcPts val="0"/>
              </a:spcAft>
              <a:buClr>
                <a:schemeClr val="accent5"/>
              </a:buClr>
              <a:buSzPts val="3600"/>
              <a:buNone/>
              <a:defRPr b="1" sz="3600">
                <a:solidFill>
                  <a:schemeClr val="accent5"/>
                </a:solidFill>
              </a:defRPr>
            </a:lvl8pPr>
            <a:lvl9pPr lvl="8">
              <a:spcBef>
                <a:spcPts val="0"/>
              </a:spcBef>
              <a:spcAft>
                <a:spcPts val="0"/>
              </a:spcAft>
              <a:buClr>
                <a:schemeClr val="accent5"/>
              </a:buClr>
              <a:buSzPts val="3600"/>
              <a:buNone/>
              <a:defRPr b="1" sz="3600">
                <a:solidFill>
                  <a:schemeClr val="accent5"/>
                </a:solidFill>
              </a:defRPr>
            </a:lvl9pPr>
          </a:lstStyle>
          <a:p/>
        </p:txBody>
      </p:sp>
      <p:sp>
        <p:nvSpPr>
          <p:cNvPr id="1678" name="Google Shape;1678;p148"/>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Text with Image">
  <p:cSld name="CUSTOM_27">
    <p:bg>
      <p:bgPr>
        <a:solidFill>
          <a:schemeClr val="accent4"/>
        </a:solidFill>
      </p:bgPr>
    </p:bg>
    <p:spTree>
      <p:nvGrpSpPr>
        <p:cNvPr id="1679" name="Shape 1679"/>
        <p:cNvGrpSpPr/>
        <p:nvPr/>
      </p:nvGrpSpPr>
      <p:grpSpPr>
        <a:xfrm>
          <a:off x="0" y="0"/>
          <a:ext cx="0" cy="0"/>
          <a:chOff x="0" y="0"/>
          <a:chExt cx="0" cy="0"/>
        </a:xfrm>
      </p:grpSpPr>
      <p:sp>
        <p:nvSpPr>
          <p:cNvPr id="1680" name="Google Shape;1680;p149"/>
          <p:cNvSpPr/>
          <p:nvPr/>
        </p:nvSpPr>
        <p:spPr>
          <a:xfrm>
            <a:off x="4787900" y="2530036"/>
            <a:ext cx="1873500" cy="26136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1" name="Google Shape;1681;p149"/>
          <p:cNvSpPr/>
          <p:nvPr/>
        </p:nvSpPr>
        <p:spPr>
          <a:xfrm>
            <a:off x="-27850" y="0"/>
            <a:ext cx="48273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2" name="Google Shape;1682;p149"/>
          <p:cNvSpPr/>
          <p:nvPr/>
        </p:nvSpPr>
        <p:spPr>
          <a:xfrm>
            <a:off x="7270679" y="125"/>
            <a:ext cx="1873500" cy="25299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3" name="Google Shape;1683;p149"/>
          <p:cNvSpPr/>
          <p:nvPr/>
        </p:nvSpPr>
        <p:spPr>
          <a:xfrm>
            <a:off x="5074088" y="371513"/>
            <a:ext cx="3752100" cy="430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84" name="Google Shape;1684;p149" title="Icons_Artboard 26.png"/>
          <p:cNvPicPr preferRelativeResize="0"/>
          <p:nvPr/>
        </p:nvPicPr>
        <p:blipFill>
          <a:blip r:embed="rId2">
            <a:alphaModFix/>
          </a:blip>
          <a:stretch>
            <a:fillRect/>
          </a:stretch>
        </p:blipFill>
        <p:spPr>
          <a:xfrm>
            <a:off x="4203638" y="4066075"/>
            <a:ext cx="1283323" cy="1282701"/>
          </a:xfrm>
          <a:prstGeom prst="rect">
            <a:avLst/>
          </a:prstGeom>
          <a:noFill/>
          <a:ln>
            <a:noFill/>
          </a:ln>
        </p:spPr>
      </p:pic>
      <p:pic>
        <p:nvPicPr>
          <p:cNvPr id="1685" name="Google Shape;1685;p149" title="Icons_Artboard 24.png"/>
          <p:cNvPicPr preferRelativeResize="0"/>
          <p:nvPr/>
        </p:nvPicPr>
        <p:blipFill>
          <a:blip r:embed="rId3">
            <a:alphaModFix/>
          </a:blip>
          <a:stretch>
            <a:fillRect/>
          </a:stretch>
        </p:blipFill>
        <p:spPr>
          <a:xfrm>
            <a:off x="4170413" y="3802239"/>
            <a:ext cx="663552" cy="663223"/>
          </a:xfrm>
          <a:prstGeom prst="rect">
            <a:avLst/>
          </a:prstGeom>
          <a:noFill/>
          <a:ln>
            <a:noFill/>
          </a:ln>
        </p:spPr>
      </p:pic>
      <p:sp>
        <p:nvSpPr>
          <p:cNvPr id="1686" name="Google Shape;1686;p14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687" name="Google Shape;1687;p149"/>
          <p:cNvSpPr/>
          <p:nvPr>
            <p:ph idx="2" type="pic"/>
          </p:nvPr>
        </p:nvSpPr>
        <p:spPr>
          <a:xfrm>
            <a:off x="5356550" y="718775"/>
            <a:ext cx="3187200" cy="3612300"/>
          </a:xfrm>
          <a:prstGeom prst="rect">
            <a:avLst/>
          </a:prstGeom>
          <a:noFill/>
          <a:ln>
            <a:noFill/>
          </a:ln>
        </p:spPr>
      </p:sp>
      <p:sp>
        <p:nvSpPr>
          <p:cNvPr id="1688" name="Google Shape;1688;p149"/>
          <p:cNvSpPr txBox="1"/>
          <p:nvPr>
            <p:ph type="title"/>
          </p:nvPr>
        </p:nvSpPr>
        <p:spPr>
          <a:xfrm>
            <a:off x="379275" y="612175"/>
            <a:ext cx="36651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89" name="Google Shape;1689;p149"/>
          <p:cNvSpPr txBox="1"/>
          <p:nvPr>
            <p:ph idx="1" type="body"/>
          </p:nvPr>
        </p:nvSpPr>
        <p:spPr>
          <a:xfrm>
            <a:off x="376675" y="1534250"/>
            <a:ext cx="36651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Text with Timer">
  <p:cSld name="CUSTOM_40">
    <p:bg>
      <p:bgPr>
        <a:solidFill>
          <a:schemeClr val="lt1"/>
        </a:solidFill>
      </p:bgPr>
    </p:bg>
    <p:spTree>
      <p:nvGrpSpPr>
        <p:cNvPr id="1690" name="Shape 1690"/>
        <p:cNvGrpSpPr/>
        <p:nvPr/>
      </p:nvGrpSpPr>
      <p:grpSpPr>
        <a:xfrm>
          <a:off x="0" y="0"/>
          <a:ext cx="0" cy="0"/>
          <a:chOff x="0" y="0"/>
          <a:chExt cx="0" cy="0"/>
        </a:xfrm>
      </p:grpSpPr>
      <p:pic>
        <p:nvPicPr>
          <p:cNvPr id="1691" name="Google Shape;1691;p150" title="Icons_Artboard 64.png"/>
          <p:cNvPicPr preferRelativeResize="0"/>
          <p:nvPr/>
        </p:nvPicPr>
        <p:blipFill>
          <a:blip r:embed="rId2">
            <a:alphaModFix/>
          </a:blip>
          <a:stretch>
            <a:fillRect/>
          </a:stretch>
        </p:blipFill>
        <p:spPr>
          <a:xfrm>
            <a:off x="4061985" y="-53475"/>
            <a:ext cx="2951324" cy="2952750"/>
          </a:xfrm>
          <a:prstGeom prst="rect">
            <a:avLst/>
          </a:prstGeom>
          <a:noFill/>
          <a:ln>
            <a:noFill/>
          </a:ln>
        </p:spPr>
      </p:pic>
      <p:sp>
        <p:nvSpPr>
          <p:cNvPr id="1692" name="Google Shape;1692;p150"/>
          <p:cNvSpPr/>
          <p:nvPr/>
        </p:nvSpPr>
        <p:spPr>
          <a:xfrm rot="-5400000">
            <a:off x="7763290" y="2168047"/>
            <a:ext cx="1098900" cy="1068300"/>
          </a:xfrm>
          <a:prstGeom prst="rtTriangle">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3" name="Google Shape;1693;p150"/>
          <p:cNvSpPr/>
          <p:nvPr/>
        </p:nvSpPr>
        <p:spPr>
          <a:xfrm rot="-5400000">
            <a:off x="8482548" y="1434212"/>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4" name="Google Shape;1694;p150"/>
          <p:cNvSpPr/>
          <p:nvPr/>
        </p:nvSpPr>
        <p:spPr>
          <a:xfrm rot="10800000">
            <a:off x="6556100" y="77475"/>
            <a:ext cx="1222500" cy="103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5" name="Google Shape;1695;p150"/>
          <p:cNvSpPr/>
          <p:nvPr/>
        </p:nvSpPr>
        <p:spPr>
          <a:xfrm rot="10800000">
            <a:off x="6556100" y="903750"/>
            <a:ext cx="1222500" cy="103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6" name="Google Shape;1696;p150"/>
          <p:cNvSpPr/>
          <p:nvPr/>
        </p:nvSpPr>
        <p:spPr>
          <a:xfrm>
            <a:off x="5724639" y="3359150"/>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7" name="Google Shape;1697;p150"/>
          <p:cNvSpPr/>
          <p:nvPr/>
        </p:nvSpPr>
        <p:spPr>
          <a:xfrm>
            <a:off x="6458474" y="4078409"/>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8" name="Google Shape;1698;p150"/>
          <p:cNvSpPr/>
          <p:nvPr/>
        </p:nvSpPr>
        <p:spPr>
          <a:xfrm>
            <a:off x="-27850" y="0"/>
            <a:ext cx="58401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99" name="Google Shape;1699;p150" title="Icons_Artboard 64.png"/>
          <p:cNvPicPr preferRelativeResize="0"/>
          <p:nvPr/>
        </p:nvPicPr>
        <p:blipFill>
          <a:blip r:embed="rId2">
            <a:alphaModFix/>
          </a:blip>
          <a:stretch>
            <a:fillRect/>
          </a:stretch>
        </p:blipFill>
        <p:spPr>
          <a:xfrm>
            <a:off x="7271148" y="2270675"/>
            <a:ext cx="2951324" cy="2952750"/>
          </a:xfrm>
          <a:prstGeom prst="rect">
            <a:avLst/>
          </a:prstGeom>
          <a:noFill/>
          <a:ln>
            <a:noFill/>
          </a:ln>
        </p:spPr>
      </p:pic>
      <p:sp>
        <p:nvSpPr>
          <p:cNvPr id="1700" name="Google Shape;1700;p150"/>
          <p:cNvSpPr txBox="1"/>
          <p:nvPr>
            <p:ph type="title"/>
          </p:nvPr>
        </p:nvSpPr>
        <p:spPr>
          <a:xfrm>
            <a:off x="380149" y="612175"/>
            <a:ext cx="48969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01" name="Google Shape;1701;p150"/>
          <p:cNvSpPr txBox="1"/>
          <p:nvPr>
            <p:ph idx="1" type="body"/>
          </p:nvPr>
        </p:nvSpPr>
        <p:spPr>
          <a:xfrm>
            <a:off x="376675" y="1534250"/>
            <a:ext cx="48969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702" name="Google Shape;1702;p150"/>
          <p:cNvSpPr/>
          <p:nvPr>
            <p:ph idx="2" type="pic"/>
          </p:nvPr>
        </p:nvSpPr>
        <p:spPr>
          <a:xfrm>
            <a:off x="6024575" y="1770075"/>
            <a:ext cx="2822400" cy="1640700"/>
          </a:xfrm>
          <a:prstGeom prst="rect">
            <a:avLst/>
          </a:prstGeom>
          <a:noFill/>
          <a:ln cap="flat" cmpd="sng" w="38100">
            <a:solidFill>
              <a:srgbClr val="007052"/>
            </a:solidFill>
            <a:prstDash val="solid"/>
            <a:round/>
            <a:headEnd len="sm" w="sm" type="none"/>
            <a:tailEnd len="sm" w="sm" type="none"/>
          </a:ln>
        </p:spPr>
      </p:sp>
      <p:sp>
        <p:nvSpPr>
          <p:cNvPr id="1703" name="Google Shape;1703;p15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Text with Timer">
  <p:cSld name="CUSTOM_41">
    <p:bg>
      <p:bgPr>
        <a:solidFill>
          <a:schemeClr val="accent4"/>
        </a:solidFill>
      </p:bgPr>
    </p:bg>
    <p:spTree>
      <p:nvGrpSpPr>
        <p:cNvPr id="1704" name="Shape 1704"/>
        <p:cNvGrpSpPr/>
        <p:nvPr/>
      </p:nvGrpSpPr>
      <p:grpSpPr>
        <a:xfrm>
          <a:off x="0" y="0"/>
          <a:ext cx="0" cy="0"/>
          <a:chOff x="0" y="0"/>
          <a:chExt cx="0" cy="0"/>
        </a:xfrm>
      </p:grpSpPr>
      <p:sp>
        <p:nvSpPr>
          <p:cNvPr id="1705" name="Google Shape;1705;p151"/>
          <p:cNvSpPr/>
          <p:nvPr/>
        </p:nvSpPr>
        <p:spPr>
          <a:xfrm>
            <a:off x="6278263" y="4015225"/>
            <a:ext cx="1422600" cy="1689600"/>
          </a:xfrm>
          <a:prstGeom prst="round1Rect">
            <a:avLst>
              <a:gd fmla="val 50000" name="adj"/>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6" name="Google Shape;1706;p151"/>
          <p:cNvSpPr/>
          <p:nvPr/>
        </p:nvSpPr>
        <p:spPr>
          <a:xfrm>
            <a:off x="8166863" y="2808975"/>
            <a:ext cx="1422600" cy="1422600"/>
          </a:xfrm>
          <a:prstGeom prst="flowChartConnector">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7" name="Google Shape;1707;p151"/>
          <p:cNvSpPr/>
          <p:nvPr/>
        </p:nvSpPr>
        <p:spPr>
          <a:xfrm>
            <a:off x="5440713" y="-156362"/>
            <a:ext cx="1422675" cy="1689700"/>
          </a:xfrm>
          <a:prstGeom prst="flowChartCollate">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8" name="Google Shape;1708;p151"/>
          <p:cNvSpPr/>
          <p:nvPr/>
        </p:nvSpPr>
        <p:spPr>
          <a:xfrm rot="-5400000">
            <a:off x="7763290" y="2168047"/>
            <a:ext cx="1098900" cy="1068300"/>
          </a:xfrm>
          <a:prstGeom prst="rtTriangle">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9" name="Google Shape;1709;p151"/>
          <p:cNvSpPr/>
          <p:nvPr/>
        </p:nvSpPr>
        <p:spPr>
          <a:xfrm>
            <a:off x="-27850" y="0"/>
            <a:ext cx="58401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0" name="Google Shape;1710;p151"/>
          <p:cNvSpPr txBox="1"/>
          <p:nvPr>
            <p:ph type="title"/>
          </p:nvPr>
        </p:nvSpPr>
        <p:spPr>
          <a:xfrm>
            <a:off x="380149" y="612175"/>
            <a:ext cx="48969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11" name="Google Shape;1711;p151"/>
          <p:cNvSpPr txBox="1"/>
          <p:nvPr>
            <p:ph idx="1" type="body"/>
          </p:nvPr>
        </p:nvSpPr>
        <p:spPr>
          <a:xfrm>
            <a:off x="376675" y="1534250"/>
            <a:ext cx="48969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712" name="Google Shape;1712;p151"/>
          <p:cNvSpPr/>
          <p:nvPr>
            <p:ph idx="2" type="pic"/>
          </p:nvPr>
        </p:nvSpPr>
        <p:spPr>
          <a:xfrm>
            <a:off x="6056325" y="1793875"/>
            <a:ext cx="2790600" cy="1547700"/>
          </a:xfrm>
          <a:prstGeom prst="rect">
            <a:avLst/>
          </a:prstGeom>
          <a:noFill/>
          <a:ln>
            <a:noFill/>
          </a:ln>
        </p:spPr>
      </p:sp>
      <p:sp>
        <p:nvSpPr>
          <p:cNvPr id="1713" name="Google Shape;1713;p15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Text">
  <p:cSld name="CUSTOM_5">
    <p:bg>
      <p:bgPr>
        <a:solidFill>
          <a:schemeClr val="accent6"/>
        </a:solidFill>
      </p:bgPr>
    </p:bg>
    <p:spTree>
      <p:nvGrpSpPr>
        <p:cNvPr id="1714" name="Shape 1714"/>
        <p:cNvGrpSpPr/>
        <p:nvPr/>
      </p:nvGrpSpPr>
      <p:grpSpPr>
        <a:xfrm>
          <a:off x="0" y="0"/>
          <a:ext cx="0" cy="0"/>
          <a:chOff x="0" y="0"/>
          <a:chExt cx="0" cy="0"/>
        </a:xfrm>
      </p:grpSpPr>
      <p:pic>
        <p:nvPicPr>
          <p:cNvPr id="1715" name="Google Shape;1715;p152" title="Icons_Artboard 6.png"/>
          <p:cNvPicPr preferRelativeResize="0"/>
          <p:nvPr/>
        </p:nvPicPr>
        <p:blipFill>
          <a:blip r:embed="rId2">
            <a:alphaModFix/>
          </a:blip>
          <a:stretch>
            <a:fillRect/>
          </a:stretch>
        </p:blipFill>
        <p:spPr>
          <a:xfrm>
            <a:off x="6969824" y="4375568"/>
            <a:ext cx="1838351" cy="1837495"/>
          </a:xfrm>
          <a:prstGeom prst="rect">
            <a:avLst/>
          </a:prstGeom>
          <a:noFill/>
          <a:ln>
            <a:noFill/>
          </a:ln>
        </p:spPr>
      </p:pic>
      <p:pic>
        <p:nvPicPr>
          <p:cNvPr id="1716" name="Google Shape;1716;p152" title="Icons_Artboard 6.png"/>
          <p:cNvPicPr preferRelativeResize="0"/>
          <p:nvPr/>
        </p:nvPicPr>
        <p:blipFill>
          <a:blip r:embed="rId2">
            <a:alphaModFix/>
          </a:blip>
          <a:stretch>
            <a:fillRect/>
          </a:stretch>
        </p:blipFill>
        <p:spPr>
          <a:xfrm>
            <a:off x="6932525" y="-872075"/>
            <a:ext cx="1912940" cy="1912052"/>
          </a:xfrm>
          <a:prstGeom prst="rect">
            <a:avLst/>
          </a:prstGeom>
          <a:noFill/>
          <a:ln>
            <a:noFill/>
          </a:ln>
        </p:spPr>
      </p:pic>
      <p:pic>
        <p:nvPicPr>
          <p:cNvPr id="1717" name="Google Shape;1717;p152" title="Icons_Artboard 6.png"/>
          <p:cNvPicPr preferRelativeResize="0"/>
          <p:nvPr/>
        </p:nvPicPr>
        <p:blipFill>
          <a:blip r:embed="rId2">
            <a:alphaModFix/>
          </a:blip>
          <a:stretch>
            <a:fillRect/>
          </a:stretch>
        </p:blipFill>
        <p:spPr>
          <a:xfrm rot="339345">
            <a:off x="-753329" y="4080215"/>
            <a:ext cx="1912949" cy="1912061"/>
          </a:xfrm>
          <a:prstGeom prst="rect">
            <a:avLst/>
          </a:prstGeom>
          <a:noFill/>
          <a:ln>
            <a:noFill/>
          </a:ln>
        </p:spPr>
      </p:pic>
      <p:sp>
        <p:nvSpPr>
          <p:cNvPr id="1718" name="Google Shape;1718;p152"/>
          <p:cNvSpPr txBox="1"/>
          <p:nvPr>
            <p:ph type="ctrTitle"/>
          </p:nvPr>
        </p:nvSpPr>
        <p:spPr>
          <a:xfrm>
            <a:off x="207600" y="421650"/>
            <a:ext cx="85245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3600"/>
              <a:buNone/>
              <a:defRPr b="1">
                <a:solidFill>
                  <a:schemeClr val="accent2"/>
                </a:solidFill>
              </a:defRPr>
            </a:lvl1pPr>
            <a:lvl2pPr lvl="1">
              <a:spcBef>
                <a:spcPts val="0"/>
              </a:spcBef>
              <a:spcAft>
                <a:spcPts val="0"/>
              </a:spcAft>
              <a:buClr>
                <a:schemeClr val="accent2"/>
              </a:buClr>
              <a:buSzPts val="3200"/>
              <a:buNone/>
              <a:defRPr b="1" sz="3200">
                <a:solidFill>
                  <a:schemeClr val="accent2"/>
                </a:solidFill>
              </a:defRPr>
            </a:lvl2pPr>
            <a:lvl3pPr lvl="2">
              <a:spcBef>
                <a:spcPts val="0"/>
              </a:spcBef>
              <a:spcAft>
                <a:spcPts val="0"/>
              </a:spcAft>
              <a:buClr>
                <a:schemeClr val="accent2"/>
              </a:buClr>
              <a:buSzPts val="3200"/>
              <a:buNone/>
              <a:defRPr b="1" sz="3200">
                <a:solidFill>
                  <a:schemeClr val="accent2"/>
                </a:solidFill>
              </a:defRPr>
            </a:lvl3pPr>
            <a:lvl4pPr lvl="3">
              <a:spcBef>
                <a:spcPts val="0"/>
              </a:spcBef>
              <a:spcAft>
                <a:spcPts val="0"/>
              </a:spcAft>
              <a:buClr>
                <a:schemeClr val="accent2"/>
              </a:buClr>
              <a:buSzPts val="3200"/>
              <a:buNone/>
              <a:defRPr b="1" sz="3200">
                <a:solidFill>
                  <a:schemeClr val="accent2"/>
                </a:solidFill>
              </a:defRPr>
            </a:lvl4pPr>
            <a:lvl5pPr lvl="4">
              <a:spcBef>
                <a:spcPts val="0"/>
              </a:spcBef>
              <a:spcAft>
                <a:spcPts val="0"/>
              </a:spcAft>
              <a:buClr>
                <a:schemeClr val="accent2"/>
              </a:buClr>
              <a:buSzPts val="3200"/>
              <a:buNone/>
              <a:defRPr b="1" sz="3200">
                <a:solidFill>
                  <a:schemeClr val="accent2"/>
                </a:solidFill>
              </a:defRPr>
            </a:lvl5pPr>
            <a:lvl6pPr lvl="5">
              <a:spcBef>
                <a:spcPts val="0"/>
              </a:spcBef>
              <a:spcAft>
                <a:spcPts val="0"/>
              </a:spcAft>
              <a:buClr>
                <a:schemeClr val="accent2"/>
              </a:buClr>
              <a:buSzPts val="3200"/>
              <a:buNone/>
              <a:defRPr b="1" sz="3200">
                <a:solidFill>
                  <a:schemeClr val="accent2"/>
                </a:solidFill>
              </a:defRPr>
            </a:lvl6pPr>
            <a:lvl7pPr lvl="6">
              <a:spcBef>
                <a:spcPts val="0"/>
              </a:spcBef>
              <a:spcAft>
                <a:spcPts val="0"/>
              </a:spcAft>
              <a:buClr>
                <a:schemeClr val="accent2"/>
              </a:buClr>
              <a:buSzPts val="3200"/>
              <a:buNone/>
              <a:defRPr b="1" sz="3200">
                <a:solidFill>
                  <a:schemeClr val="accent2"/>
                </a:solidFill>
              </a:defRPr>
            </a:lvl7pPr>
            <a:lvl8pPr lvl="7">
              <a:spcBef>
                <a:spcPts val="0"/>
              </a:spcBef>
              <a:spcAft>
                <a:spcPts val="0"/>
              </a:spcAft>
              <a:buClr>
                <a:schemeClr val="accent2"/>
              </a:buClr>
              <a:buSzPts val="3200"/>
              <a:buNone/>
              <a:defRPr b="1" sz="3200">
                <a:solidFill>
                  <a:schemeClr val="accent2"/>
                </a:solidFill>
              </a:defRPr>
            </a:lvl8pPr>
            <a:lvl9pPr lvl="8">
              <a:spcBef>
                <a:spcPts val="0"/>
              </a:spcBef>
              <a:spcAft>
                <a:spcPts val="0"/>
              </a:spcAft>
              <a:buClr>
                <a:schemeClr val="accent2"/>
              </a:buClr>
              <a:buSzPts val="3200"/>
              <a:buNone/>
              <a:defRPr b="1" sz="3200">
                <a:solidFill>
                  <a:schemeClr val="accent2"/>
                </a:solidFill>
              </a:defRPr>
            </a:lvl9pPr>
          </a:lstStyle>
          <a:p/>
        </p:txBody>
      </p:sp>
      <p:sp>
        <p:nvSpPr>
          <p:cNvPr id="1719" name="Google Shape;1719;p152"/>
          <p:cNvSpPr txBox="1"/>
          <p:nvPr>
            <p:ph idx="1" type="body"/>
          </p:nvPr>
        </p:nvSpPr>
        <p:spPr>
          <a:xfrm>
            <a:off x="207600" y="1297525"/>
            <a:ext cx="8524500" cy="33657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720" name="Google Shape;1720;p15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ext">
  <p:cSld name="CUSTOM_26">
    <p:bg>
      <p:bgPr>
        <a:solidFill>
          <a:schemeClr val="lt1"/>
        </a:solidFill>
      </p:bgPr>
    </p:bg>
    <p:spTree>
      <p:nvGrpSpPr>
        <p:cNvPr id="1721" name="Shape 1721"/>
        <p:cNvGrpSpPr/>
        <p:nvPr/>
      </p:nvGrpSpPr>
      <p:grpSpPr>
        <a:xfrm>
          <a:off x="0" y="0"/>
          <a:ext cx="0" cy="0"/>
          <a:chOff x="0" y="0"/>
          <a:chExt cx="0" cy="0"/>
        </a:xfrm>
      </p:grpSpPr>
      <p:sp>
        <p:nvSpPr>
          <p:cNvPr id="1722" name="Google Shape;1722;p153"/>
          <p:cNvSpPr/>
          <p:nvPr/>
        </p:nvSpPr>
        <p:spPr>
          <a:xfrm flipH="1">
            <a:off x="926400" y="765550"/>
            <a:ext cx="8217600" cy="4149000"/>
          </a:xfrm>
          <a:prstGeom prst="round1Rect">
            <a:avLst>
              <a:gd fmla="val 16803" name="adj"/>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3" name="Google Shape;1723;p153"/>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4" name="Google Shape;1724;p153"/>
          <p:cNvSpPr/>
          <p:nvPr/>
        </p:nvSpPr>
        <p:spPr>
          <a:xfrm flipH="1" rot="10800000">
            <a:off x="-27850" y="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5" name="Google Shape;1725;p153"/>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26" name="Google Shape;1726;p153"/>
          <p:cNvSpPr txBox="1"/>
          <p:nvPr>
            <p:ph idx="1" type="body"/>
          </p:nvPr>
        </p:nvSpPr>
        <p:spPr>
          <a:xfrm>
            <a:off x="219800" y="1250950"/>
            <a:ext cx="8676600" cy="36300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
        <p:nvSpPr>
          <p:cNvPr id="1727" name="Google Shape;1727;p15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Width Asset &amp; Text 4">
  <p:cSld name="CUSTOM_2_2_1_1_1">
    <p:spTree>
      <p:nvGrpSpPr>
        <p:cNvPr id="81" name="Shape 81"/>
        <p:cNvGrpSpPr/>
        <p:nvPr/>
      </p:nvGrpSpPr>
      <p:grpSpPr>
        <a:xfrm>
          <a:off x="0" y="0"/>
          <a:ext cx="0" cy="0"/>
          <a:chOff x="0" y="0"/>
          <a:chExt cx="0" cy="0"/>
        </a:xfrm>
      </p:grpSpPr>
      <p:sp>
        <p:nvSpPr>
          <p:cNvPr id="82" name="Google Shape;82;p16"/>
          <p:cNvSpPr/>
          <p:nvPr/>
        </p:nvSpPr>
        <p:spPr>
          <a:xfrm>
            <a:off x="50" y="608225"/>
            <a:ext cx="9144000" cy="4128000"/>
          </a:xfrm>
          <a:prstGeom prst="rect">
            <a:avLst/>
          </a:prstGeom>
          <a:solidFill>
            <a:srgbClr val="8AA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4187625" y="728275"/>
            <a:ext cx="4888200" cy="3809400"/>
          </a:xfrm>
          <a:prstGeom prst="roundRect">
            <a:avLst>
              <a:gd fmla="val 705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11800" y="-8253"/>
            <a:ext cx="9167700" cy="684900"/>
          </a:xfrm>
          <a:prstGeom prst="rect">
            <a:avLst/>
          </a:prstGeom>
          <a:solidFill>
            <a:srgbClr val="8AA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a:off x="-11800" y="4711003"/>
            <a:ext cx="9167700" cy="445500"/>
          </a:xfrm>
          <a:prstGeom prst="rect">
            <a:avLst/>
          </a:prstGeom>
          <a:solidFill>
            <a:srgbClr val="8AA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txBox="1"/>
          <p:nvPr>
            <p:ph idx="1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6"/>
          <p:cNvSpPr txBox="1"/>
          <p:nvPr>
            <p:ph type="title"/>
          </p:nvPr>
        </p:nvSpPr>
        <p:spPr>
          <a:xfrm>
            <a:off x="115550" y="119700"/>
            <a:ext cx="89130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9pPr>
          </a:lstStyle>
          <a:p/>
        </p:txBody>
      </p:sp>
      <p:pic>
        <p:nvPicPr>
          <p:cNvPr id="88" name="Google Shape;88;p16"/>
          <p:cNvPicPr preferRelativeResize="0"/>
          <p:nvPr/>
        </p:nvPicPr>
        <p:blipFill>
          <a:blip r:embed="rId2">
            <a:alphaModFix/>
          </a:blip>
          <a:stretch>
            <a:fillRect/>
          </a:stretch>
        </p:blipFill>
        <p:spPr>
          <a:xfrm>
            <a:off x="115500" y="4779249"/>
            <a:ext cx="666134" cy="308999"/>
          </a:xfrm>
          <a:prstGeom prst="rect">
            <a:avLst/>
          </a:prstGeom>
          <a:noFill/>
          <a:ln>
            <a:noFill/>
          </a:ln>
        </p:spPr>
      </p:pic>
      <p:sp>
        <p:nvSpPr>
          <p:cNvPr id="89" name="Google Shape;89;p16"/>
          <p:cNvSpPr txBox="1"/>
          <p:nvPr>
            <p:ph idx="1" type="body"/>
          </p:nvPr>
        </p:nvSpPr>
        <p:spPr>
          <a:xfrm>
            <a:off x="4316450" y="898688"/>
            <a:ext cx="4163400" cy="365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rtl="0">
              <a:spcBef>
                <a:spcPts val="1000"/>
              </a:spcBef>
              <a:spcAft>
                <a:spcPts val="0"/>
              </a:spcAft>
              <a:buSzPts val="1400"/>
              <a:buFont typeface="Proxima Nova"/>
              <a:buChar char="○"/>
              <a:defRPr>
                <a:latin typeface="Proxima Nova"/>
                <a:ea typeface="Proxima Nova"/>
                <a:cs typeface="Proxima Nova"/>
                <a:sym typeface="Proxima Nova"/>
              </a:defRPr>
            </a:lvl2pPr>
            <a:lvl3pPr indent="-317500" lvl="2" marL="1371600" rtl="0">
              <a:spcBef>
                <a:spcPts val="1000"/>
              </a:spcBef>
              <a:spcAft>
                <a:spcPts val="0"/>
              </a:spcAft>
              <a:buSzPts val="1400"/>
              <a:buFont typeface="Proxima Nova"/>
              <a:buChar char="■"/>
              <a:defRPr>
                <a:latin typeface="Proxima Nova"/>
                <a:ea typeface="Proxima Nova"/>
                <a:cs typeface="Proxima Nova"/>
                <a:sym typeface="Proxima Nova"/>
              </a:defRPr>
            </a:lvl3pPr>
            <a:lvl4pPr indent="-317500" lvl="3" marL="1828800" rtl="0">
              <a:spcBef>
                <a:spcPts val="1000"/>
              </a:spcBef>
              <a:spcAft>
                <a:spcPts val="0"/>
              </a:spcAft>
              <a:buSzPts val="1400"/>
              <a:buFont typeface="Proxima Nova"/>
              <a:buChar char="●"/>
              <a:defRPr>
                <a:latin typeface="Proxima Nova"/>
                <a:ea typeface="Proxima Nova"/>
                <a:cs typeface="Proxima Nova"/>
                <a:sym typeface="Proxima Nova"/>
              </a:defRPr>
            </a:lvl4pPr>
            <a:lvl5pPr indent="-317500" lvl="4" marL="2286000" rtl="0">
              <a:spcBef>
                <a:spcPts val="1000"/>
              </a:spcBef>
              <a:spcAft>
                <a:spcPts val="0"/>
              </a:spcAft>
              <a:buSzPts val="1400"/>
              <a:buFont typeface="Proxima Nova"/>
              <a:buChar char="○"/>
              <a:defRPr>
                <a:latin typeface="Proxima Nova"/>
                <a:ea typeface="Proxima Nova"/>
                <a:cs typeface="Proxima Nova"/>
                <a:sym typeface="Proxima Nova"/>
              </a:defRPr>
            </a:lvl5pPr>
            <a:lvl6pPr indent="-317500" lvl="5" marL="2743200" rtl="0">
              <a:spcBef>
                <a:spcPts val="1000"/>
              </a:spcBef>
              <a:spcAft>
                <a:spcPts val="0"/>
              </a:spcAft>
              <a:buSzPts val="1400"/>
              <a:buFont typeface="Proxima Nova"/>
              <a:buChar char="■"/>
              <a:defRPr>
                <a:latin typeface="Proxima Nova"/>
                <a:ea typeface="Proxima Nova"/>
                <a:cs typeface="Proxima Nova"/>
                <a:sym typeface="Proxima Nova"/>
              </a:defRPr>
            </a:lvl6pPr>
            <a:lvl7pPr indent="-317500" lvl="6" marL="3200400" rtl="0">
              <a:spcBef>
                <a:spcPts val="1000"/>
              </a:spcBef>
              <a:spcAft>
                <a:spcPts val="0"/>
              </a:spcAft>
              <a:buSzPts val="1400"/>
              <a:buFont typeface="Proxima Nova"/>
              <a:buChar char="●"/>
              <a:defRPr>
                <a:latin typeface="Proxima Nova"/>
                <a:ea typeface="Proxima Nova"/>
                <a:cs typeface="Proxima Nova"/>
                <a:sym typeface="Proxima Nova"/>
              </a:defRPr>
            </a:lvl7pPr>
            <a:lvl8pPr indent="-317500" lvl="7" marL="3657600" rtl="0">
              <a:spcBef>
                <a:spcPts val="100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1000"/>
              </a:spcBef>
              <a:spcAft>
                <a:spcPts val="1000"/>
              </a:spcAft>
              <a:buSzPts val="14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ext">
  <p:cSld name="CUSTOM_37">
    <p:bg>
      <p:bgPr>
        <a:solidFill>
          <a:schemeClr val="lt1"/>
        </a:solidFill>
      </p:bgPr>
    </p:bg>
    <p:spTree>
      <p:nvGrpSpPr>
        <p:cNvPr id="1728" name="Shape 1728"/>
        <p:cNvGrpSpPr/>
        <p:nvPr/>
      </p:nvGrpSpPr>
      <p:grpSpPr>
        <a:xfrm>
          <a:off x="0" y="0"/>
          <a:ext cx="0" cy="0"/>
          <a:chOff x="0" y="0"/>
          <a:chExt cx="0" cy="0"/>
        </a:xfrm>
      </p:grpSpPr>
      <p:sp>
        <p:nvSpPr>
          <p:cNvPr id="1729" name="Google Shape;1729;p154"/>
          <p:cNvSpPr/>
          <p:nvPr/>
        </p:nvSpPr>
        <p:spPr>
          <a:xfrm flipH="1">
            <a:off x="926400" y="765550"/>
            <a:ext cx="8217600" cy="4149000"/>
          </a:xfrm>
          <a:prstGeom prst="round1Rect">
            <a:avLst>
              <a:gd fmla="val 16803"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0" name="Google Shape;1730;p154"/>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1" name="Google Shape;1731;p154"/>
          <p:cNvSpPr/>
          <p:nvPr/>
        </p:nvSpPr>
        <p:spPr>
          <a:xfrm flipH="1" rot="10800000">
            <a:off x="-27850" y="0"/>
            <a:ext cx="9171900" cy="869100"/>
          </a:xfrm>
          <a:prstGeom prst="round1Rect">
            <a:avLst>
              <a:gd fmla="val 50000"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2" name="Google Shape;1732;p154"/>
          <p:cNvSpPr/>
          <p:nvPr/>
        </p:nvSpPr>
        <p:spPr>
          <a:xfrm>
            <a:off x="-27850" y="4178100"/>
            <a:ext cx="7899000" cy="9654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33" name="Google Shape;1733;p154"/>
          <p:cNvPicPr preferRelativeResize="0"/>
          <p:nvPr/>
        </p:nvPicPr>
        <p:blipFill>
          <a:blip r:embed="rId2">
            <a:alphaModFix/>
          </a:blip>
          <a:stretch>
            <a:fillRect/>
          </a:stretch>
        </p:blipFill>
        <p:spPr>
          <a:xfrm>
            <a:off x="6733678" y="3912069"/>
            <a:ext cx="1061576" cy="1061576"/>
          </a:xfrm>
          <a:prstGeom prst="rect">
            <a:avLst/>
          </a:prstGeom>
          <a:noFill/>
          <a:ln>
            <a:noFill/>
          </a:ln>
        </p:spPr>
      </p:pic>
      <p:sp>
        <p:nvSpPr>
          <p:cNvPr id="1734" name="Google Shape;1734;p15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735" name="Google Shape;1735;p154"/>
          <p:cNvSpPr txBox="1"/>
          <p:nvPr>
            <p:ph type="title"/>
          </p:nvPr>
        </p:nvSpPr>
        <p:spPr>
          <a:xfrm>
            <a:off x="174625" y="79375"/>
            <a:ext cx="8140500" cy="7302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36" name="Google Shape;1736;p154"/>
          <p:cNvSpPr txBox="1"/>
          <p:nvPr>
            <p:ph idx="1" type="subTitle"/>
          </p:nvPr>
        </p:nvSpPr>
        <p:spPr>
          <a:xfrm>
            <a:off x="166700" y="4276725"/>
            <a:ext cx="6802500" cy="7848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737" name="Google Shape;1737;p154"/>
          <p:cNvSpPr txBox="1"/>
          <p:nvPr>
            <p:ph idx="2" type="body"/>
          </p:nvPr>
        </p:nvSpPr>
        <p:spPr>
          <a:xfrm>
            <a:off x="222250" y="1238250"/>
            <a:ext cx="8676600" cy="25797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ext">
  <p:cSld name="CUSTOM_6">
    <p:bg>
      <p:bgPr>
        <a:solidFill>
          <a:schemeClr val="accent4"/>
        </a:solidFill>
      </p:bgPr>
    </p:bg>
    <p:spTree>
      <p:nvGrpSpPr>
        <p:cNvPr id="1738" name="Shape 1738"/>
        <p:cNvGrpSpPr/>
        <p:nvPr/>
      </p:nvGrpSpPr>
      <p:grpSpPr>
        <a:xfrm>
          <a:off x="0" y="0"/>
          <a:ext cx="0" cy="0"/>
          <a:chOff x="0" y="0"/>
          <a:chExt cx="0" cy="0"/>
        </a:xfrm>
      </p:grpSpPr>
      <p:sp>
        <p:nvSpPr>
          <p:cNvPr id="1739" name="Google Shape;1739;p155"/>
          <p:cNvSpPr/>
          <p:nvPr/>
        </p:nvSpPr>
        <p:spPr>
          <a:xfrm flipH="1">
            <a:off x="926400" y="765550"/>
            <a:ext cx="8217600" cy="4149000"/>
          </a:xfrm>
          <a:prstGeom prst="round1Rect">
            <a:avLst>
              <a:gd fmla="val 16803" name="adj"/>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0" name="Google Shape;1740;p155"/>
          <p:cNvSpPr/>
          <p:nvPr/>
        </p:nvSpPr>
        <p:spPr>
          <a:xfrm flipH="1" rot="10800000">
            <a:off x="-27850" y="0"/>
            <a:ext cx="9171900" cy="869100"/>
          </a:xfrm>
          <a:prstGeom prst="round1Rect">
            <a:avLst>
              <a:gd fmla="val 50000" name="adj"/>
            </a:avLst>
          </a:prstGeom>
          <a:solidFill>
            <a:srgbClr val="E3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1" name="Google Shape;1741;p155"/>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2" name="Google Shape;1742;p155"/>
          <p:cNvSpPr txBox="1"/>
          <p:nvPr>
            <p:ph idx="1" type="body"/>
          </p:nvPr>
        </p:nvSpPr>
        <p:spPr>
          <a:xfrm>
            <a:off x="207600" y="1305650"/>
            <a:ext cx="8676600" cy="3357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743" name="Google Shape;1743;p155"/>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5"/>
              </a:buClr>
              <a:buSzPts val="3200"/>
              <a:buNone/>
              <a:defRPr b="1" sz="3200">
                <a:solidFill>
                  <a:schemeClr val="accent5"/>
                </a:solidFill>
              </a:defRPr>
            </a:lvl1pPr>
            <a:lvl2pPr lvl="1">
              <a:spcBef>
                <a:spcPts val="0"/>
              </a:spcBef>
              <a:spcAft>
                <a:spcPts val="0"/>
              </a:spcAft>
              <a:buClr>
                <a:schemeClr val="accent5"/>
              </a:buClr>
              <a:buSzPts val="3200"/>
              <a:buNone/>
              <a:defRPr b="1" sz="3200">
                <a:solidFill>
                  <a:schemeClr val="accent5"/>
                </a:solidFill>
              </a:defRPr>
            </a:lvl2pPr>
            <a:lvl3pPr lvl="2">
              <a:spcBef>
                <a:spcPts val="0"/>
              </a:spcBef>
              <a:spcAft>
                <a:spcPts val="0"/>
              </a:spcAft>
              <a:buClr>
                <a:schemeClr val="accent5"/>
              </a:buClr>
              <a:buSzPts val="3200"/>
              <a:buNone/>
              <a:defRPr b="1" sz="3200">
                <a:solidFill>
                  <a:schemeClr val="accent5"/>
                </a:solidFill>
              </a:defRPr>
            </a:lvl3pPr>
            <a:lvl4pPr lvl="3">
              <a:spcBef>
                <a:spcPts val="0"/>
              </a:spcBef>
              <a:spcAft>
                <a:spcPts val="0"/>
              </a:spcAft>
              <a:buClr>
                <a:schemeClr val="accent5"/>
              </a:buClr>
              <a:buSzPts val="3200"/>
              <a:buNone/>
              <a:defRPr b="1" sz="3200">
                <a:solidFill>
                  <a:schemeClr val="accent5"/>
                </a:solidFill>
              </a:defRPr>
            </a:lvl4pPr>
            <a:lvl5pPr lvl="4">
              <a:spcBef>
                <a:spcPts val="0"/>
              </a:spcBef>
              <a:spcAft>
                <a:spcPts val="0"/>
              </a:spcAft>
              <a:buClr>
                <a:schemeClr val="accent5"/>
              </a:buClr>
              <a:buSzPts val="3200"/>
              <a:buNone/>
              <a:defRPr b="1" sz="3200">
                <a:solidFill>
                  <a:schemeClr val="accent5"/>
                </a:solidFill>
              </a:defRPr>
            </a:lvl5pPr>
            <a:lvl6pPr lvl="5">
              <a:spcBef>
                <a:spcPts val="0"/>
              </a:spcBef>
              <a:spcAft>
                <a:spcPts val="0"/>
              </a:spcAft>
              <a:buClr>
                <a:schemeClr val="accent5"/>
              </a:buClr>
              <a:buSzPts val="3200"/>
              <a:buNone/>
              <a:defRPr b="1" sz="3200">
                <a:solidFill>
                  <a:schemeClr val="accent5"/>
                </a:solidFill>
              </a:defRPr>
            </a:lvl6pPr>
            <a:lvl7pPr lvl="6">
              <a:spcBef>
                <a:spcPts val="0"/>
              </a:spcBef>
              <a:spcAft>
                <a:spcPts val="0"/>
              </a:spcAft>
              <a:buClr>
                <a:schemeClr val="accent5"/>
              </a:buClr>
              <a:buSzPts val="3200"/>
              <a:buNone/>
              <a:defRPr b="1" sz="3200">
                <a:solidFill>
                  <a:schemeClr val="accent5"/>
                </a:solidFill>
              </a:defRPr>
            </a:lvl7pPr>
            <a:lvl8pPr lvl="7">
              <a:spcBef>
                <a:spcPts val="0"/>
              </a:spcBef>
              <a:spcAft>
                <a:spcPts val="0"/>
              </a:spcAft>
              <a:buClr>
                <a:schemeClr val="accent5"/>
              </a:buClr>
              <a:buSzPts val="3200"/>
              <a:buNone/>
              <a:defRPr b="1" sz="3200">
                <a:solidFill>
                  <a:schemeClr val="accent5"/>
                </a:solidFill>
              </a:defRPr>
            </a:lvl8pPr>
            <a:lvl9pPr lvl="8">
              <a:spcBef>
                <a:spcPts val="0"/>
              </a:spcBef>
              <a:spcAft>
                <a:spcPts val="0"/>
              </a:spcAft>
              <a:buClr>
                <a:schemeClr val="accent5"/>
              </a:buClr>
              <a:buSzPts val="3200"/>
              <a:buNone/>
              <a:defRPr b="1" sz="3200">
                <a:solidFill>
                  <a:schemeClr val="accent5"/>
                </a:solidFill>
              </a:defRPr>
            </a:lvl9pPr>
          </a:lstStyle>
          <a:p/>
        </p:txBody>
      </p:sp>
      <p:sp>
        <p:nvSpPr>
          <p:cNvPr id="1744" name="Google Shape;1744;p15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p:cSld name="CUSTOM_7">
    <p:bg>
      <p:bgPr>
        <a:solidFill>
          <a:schemeClr val="dk1"/>
        </a:solidFill>
      </p:bgPr>
    </p:bg>
    <p:spTree>
      <p:nvGrpSpPr>
        <p:cNvPr id="1745" name="Shape 1745"/>
        <p:cNvGrpSpPr/>
        <p:nvPr/>
      </p:nvGrpSpPr>
      <p:grpSpPr>
        <a:xfrm>
          <a:off x="0" y="0"/>
          <a:ext cx="0" cy="0"/>
          <a:chOff x="0" y="0"/>
          <a:chExt cx="0" cy="0"/>
        </a:xfrm>
      </p:grpSpPr>
      <p:sp>
        <p:nvSpPr>
          <p:cNvPr id="1746" name="Google Shape;1746;p156"/>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7" name="Google Shape;1747;p156"/>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8" name="Google Shape;1748;p156"/>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9" name="Google Shape;1749;p156"/>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0" name="Google Shape;1750;p156"/>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51" name="Google Shape;1751;p156"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1752" name="Google Shape;1752;p156"/>
          <p:cNvSpPr/>
          <p:nvPr/>
        </p:nvSpPr>
        <p:spPr>
          <a:xfrm>
            <a:off x="647755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3" name="Google Shape;1753;p156"/>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4" name="Google Shape;1754;p156"/>
          <p:cNvSpPr/>
          <p:nvPr/>
        </p:nvSpPr>
        <p:spPr>
          <a:xfrm>
            <a:off x="402175" y="318800"/>
            <a:ext cx="8359800" cy="44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55" name="Google Shape;1755;p156" title="Icons_Artboard 24.png"/>
          <p:cNvPicPr preferRelativeResize="0"/>
          <p:nvPr/>
        </p:nvPicPr>
        <p:blipFill>
          <a:blip r:embed="rId2">
            <a:alphaModFix/>
          </a:blip>
          <a:stretch>
            <a:fillRect/>
          </a:stretch>
        </p:blipFill>
        <p:spPr>
          <a:xfrm>
            <a:off x="8254247" y="3103264"/>
            <a:ext cx="1492726" cy="1491925"/>
          </a:xfrm>
          <a:prstGeom prst="rect">
            <a:avLst/>
          </a:prstGeom>
          <a:noFill/>
          <a:ln>
            <a:noFill/>
          </a:ln>
        </p:spPr>
      </p:pic>
      <p:pic>
        <p:nvPicPr>
          <p:cNvPr id="1756" name="Google Shape;1756;p156" title="Icons_Artboard 24.png"/>
          <p:cNvPicPr preferRelativeResize="0"/>
          <p:nvPr/>
        </p:nvPicPr>
        <p:blipFill>
          <a:blip r:embed="rId2">
            <a:alphaModFix/>
          </a:blip>
          <a:stretch>
            <a:fillRect/>
          </a:stretch>
        </p:blipFill>
        <p:spPr>
          <a:xfrm>
            <a:off x="7704674" y="4021498"/>
            <a:ext cx="1254124" cy="1253475"/>
          </a:xfrm>
          <a:prstGeom prst="rect">
            <a:avLst/>
          </a:prstGeom>
          <a:noFill/>
          <a:ln>
            <a:noFill/>
          </a:ln>
        </p:spPr>
      </p:pic>
      <p:sp>
        <p:nvSpPr>
          <p:cNvPr id="1757" name="Google Shape;1757;p156"/>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3200"/>
              <a:buNone/>
              <a:defRPr b="1" sz="3200">
                <a:solidFill>
                  <a:schemeClr val="lt1"/>
                </a:solidFill>
              </a:defRPr>
            </a:lvl2pPr>
            <a:lvl3pPr lvl="2">
              <a:spcBef>
                <a:spcPts val="0"/>
              </a:spcBef>
              <a:spcAft>
                <a:spcPts val="0"/>
              </a:spcAft>
              <a:buClr>
                <a:schemeClr val="lt1"/>
              </a:buClr>
              <a:buSzPts val="3200"/>
              <a:buNone/>
              <a:defRPr b="1" sz="3200">
                <a:solidFill>
                  <a:schemeClr val="lt1"/>
                </a:solidFill>
              </a:defRPr>
            </a:lvl3pPr>
            <a:lvl4pPr lvl="3">
              <a:spcBef>
                <a:spcPts val="0"/>
              </a:spcBef>
              <a:spcAft>
                <a:spcPts val="0"/>
              </a:spcAft>
              <a:buClr>
                <a:schemeClr val="lt1"/>
              </a:buClr>
              <a:buSzPts val="3200"/>
              <a:buNone/>
              <a:defRPr b="1" sz="3200">
                <a:solidFill>
                  <a:schemeClr val="lt1"/>
                </a:solidFill>
              </a:defRPr>
            </a:lvl4pPr>
            <a:lvl5pPr lvl="4">
              <a:spcBef>
                <a:spcPts val="0"/>
              </a:spcBef>
              <a:spcAft>
                <a:spcPts val="0"/>
              </a:spcAft>
              <a:buClr>
                <a:schemeClr val="lt1"/>
              </a:buClr>
              <a:buSzPts val="3200"/>
              <a:buNone/>
              <a:defRPr b="1" sz="3200">
                <a:solidFill>
                  <a:schemeClr val="lt1"/>
                </a:solidFill>
              </a:defRPr>
            </a:lvl5pPr>
            <a:lvl6pPr lvl="5">
              <a:spcBef>
                <a:spcPts val="0"/>
              </a:spcBef>
              <a:spcAft>
                <a:spcPts val="0"/>
              </a:spcAft>
              <a:buClr>
                <a:schemeClr val="lt1"/>
              </a:buClr>
              <a:buSzPts val="3200"/>
              <a:buNone/>
              <a:defRPr b="1" sz="3200">
                <a:solidFill>
                  <a:schemeClr val="lt1"/>
                </a:solidFill>
              </a:defRPr>
            </a:lvl6pPr>
            <a:lvl7pPr lvl="6">
              <a:spcBef>
                <a:spcPts val="0"/>
              </a:spcBef>
              <a:spcAft>
                <a:spcPts val="0"/>
              </a:spcAft>
              <a:buClr>
                <a:schemeClr val="lt1"/>
              </a:buClr>
              <a:buSzPts val="3200"/>
              <a:buNone/>
              <a:defRPr b="1" sz="3200">
                <a:solidFill>
                  <a:schemeClr val="lt1"/>
                </a:solidFill>
              </a:defRPr>
            </a:lvl7pPr>
            <a:lvl8pPr lvl="7">
              <a:spcBef>
                <a:spcPts val="0"/>
              </a:spcBef>
              <a:spcAft>
                <a:spcPts val="0"/>
              </a:spcAft>
              <a:buClr>
                <a:schemeClr val="lt1"/>
              </a:buClr>
              <a:buSzPts val="3200"/>
              <a:buNone/>
              <a:defRPr b="1" sz="3200">
                <a:solidFill>
                  <a:schemeClr val="lt1"/>
                </a:solidFill>
              </a:defRPr>
            </a:lvl8pPr>
            <a:lvl9pPr lvl="8">
              <a:spcBef>
                <a:spcPts val="0"/>
              </a:spcBef>
              <a:spcAft>
                <a:spcPts val="0"/>
              </a:spcAft>
              <a:buClr>
                <a:schemeClr val="lt1"/>
              </a:buClr>
              <a:buSzPts val="3200"/>
              <a:buNone/>
              <a:defRPr b="1" sz="3200">
                <a:solidFill>
                  <a:schemeClr val="lt1"/>
                </a:solidFill>
              </a:defRPr>
            </a:lvl9pPr>
          </a:lstStyle>
          <a:p/>
        </p:txBody>
      </p:sp>
      <p:sp>
        <p:nvSpPr>
          <p:cNvPr id="1758" name="Google Shape;1758;p156"/>
          <p:cNvSpPr txBox="1"/>
          <p:nvPr>
            <p:ph idx="1" type="body"/>
          </p:nvPr>
        </p:nvSpPr>
        <p:spPr>
          <a:xfrm>
            <a:off x="543600" y="1237600"/>
            <a:ext cx="8078700" cy="3357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759" name="Google Shape;1759;p15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Text">
  <p:cSld name="CUSTOM_45">
    <p:spTree>
      <p:nvGrpSpPr>
        <p:cNvPr id="1760" name="Shape 1760"/>
        <p:cNvGrpSpPr/>
        <p:nvPr/>
      </p:nvGrpSpPr>
      <p:grpSpPr>
        <a:xfrm>
          <a:off x="0" y="0"/>
          <a:ext cx="0" cy="0"/>
          <a:chOff x="0" y="0"/>
          <a:chExt cx="0" cy="0"/>
        </a:xfrm>
      </p:grpSpPr>
      <p:sp>
        <p:nvSpPr>
          <p:cNvPr id="1761" name="Google Shape;1761;p157"/>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2" name="Google Shape;1762;p157"/>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3" name="Google Shape;1763;p157"/>
          <p:cNvSpPr/>
          <p:nvPr/>
        </p:nvSpPr>
        <p:spPr>
          <a:xfrm>
            <a:off x="0" y="10077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4" name="Google Shape;1764;p157"/>
          <p:cNvSpPr/>
          <p:nvPr/>
        </p:nvSpPr>
        <p:spPr>
          <a:xfrm>
            <a:off x="0" y="6372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5" name="Google Shape;1765;p157"/>
          <p:cNvSpPr/>
          <p:nvPr/>
        </p:nvSpPr>
        <p:spPr>
          <a:xfrm>
            <a:off x="0" y="3103276"/>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66" name="Google Shape;1766;p157"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1767" name="Google Shape;1767;p157"/>
          <p:cNvSpPr/>
          <p:nvPr/>
        </p:nvSpPr>
        <p:spPr>
          <a:xfrm>
            <a:off x="0" y="-1478249"/>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68" name="Google Shape;1768;p157" title="Icons_Artboard 24.png"/>
          <p:cNvPicPr preferRelativeResize="0"/>
          <p:nvPr/>
        </p:nvPicPr>
        <p:blipFill>
          <a:blip r:embed="rId2">
            <a:alphaModFix/>
          </a:blip>
          <a:stretch>
            <a:fillRect/>
          </a:stretch>
        </p:blipFill>
        <p:spPr>
          <a:xfrm>
            <a:off x="7269347" y="-150786"/>
            <a:ext cx="1492726" cy="1491925"/>
          </a:xfrm>
          <a:prstGeom prst="rect">
            <a:avLst/>
          </a:prstGeom>
          <a:noFill/>
          <a:ln>
            <a:noFill/>
          </a:ln>
        </p:spPr>
      </p:pic>
      <p:sp>
        <p:nvSpPr>
          <p:cNvPr id="1769" name="Google Shape;1769;p157"/>
          <p:cNvSpPr/>
          <p:nvPr/>
        </p:nvSpPr>
        <p:spPr>
          <a:xfrm>
            <a:off x="801650" y="0"/>
            <a:ext cx="8342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70" name="Google Shape;1770;p157"/>
          <p:cNvPicPr preferRelativeResize="0"/>
          <p:nvPr/>
        </p:nvPicPr>
        <p:blipFill>
          <a:blip r:embed="rId3">
            <a:alphaModFix/>
          </a:blip>
          <a:stretch>
            <a:fillRect/>
          </a:stretch>
        </p:blipFill>
        <p:spPr>
          <a:xfrm rot="480291">
            <a:off x="7181996" y="3091709"/>
            <a:ext cx="1667437" cy="1667451"/>
          </a:xfrm>
          <a:prstGeom prst="rect">
            <a:avLst/>
          </a:prstGeom>
          <a:noFill/>
          <a:ln>
            <a:noFill/>
          </a:ln>
        </p:spPr>
      </p:pic>
      <p:pic>
        <p:nvPicPr>
          <p:cNvPr id="1771" name="Google Shape;1771;p157"/>
          <p:cNvPicPr preferRelativeResize="0"/>
          <p:nvPr/>
        </p:nvPicPr>
        <p:blipFill>
          <a:blip r:embed="rId4">
            <a:alphaModFix/>
          </a:blip>
          <a:stretch>
            <a:fillRect/>
          </a:stretch>
        </p:blipFill>
        <p:spPr>
          <a:xfrm rot="-600361">
            <a:off x="7026754" y="2811807"/>
            <a:ext cx="760464" cy="760484"/>
          </a:xfrm>
          <a:prstGeom prst="rect">
            <a:avLst/>
          </a:prstGeom>
          <a:noFill/>
          <a:ln>
            <a:noFill/>
          </a:ln>
        </p:spPr>
      </p:pic>
      <p:sp>
        <p:nvSpPr>
          <p:cNvPr id="1772" name="Google Shape;1772;p15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773" name="Google Shape;1773;p157"/>
          <p:cNvSpPr txBox="1"/>
          <p:nvPr>
            <p:ph type="title"/>
          </p:nvPr>
        </p:nvSpPr>
        <p:spPr>
          <a:xfrm>
            <a:off x="1016000" y="309575"/>
            <a:ext cx="7359300" cy="73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74" name="Google Shape;1774;p157"/>
          <p:cNvSpPr txBox="1"/>
          <p:nvPr>
            <p:ph idx="1" type="body"/>
          </p:nvPr>
        </p:nvSpPr>
        <p:spPr>
          <a:xfrm>
            <a:off x="1023950" y="1238250"/>
            <a:ext cx="7359300" cy="34251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ext">
  <p:cSld name="CUSTOM_46">
    <p:spTree>
      <p:nvGrpSpPr>
        <p:cNvPr id="1775" name="Shape 1775"/>
        <p:cNvGrpSpPr/>
        <p:nvPr/>
      </p:nvGrpSpPr>
      <p:grpSpPr>
        <a:xfrm>
          <a:off x="0" y="0"/>
          <a:ext cx="0" cy="0"/>
          <a:chOff x="0" y="0"/>
          <a:chExt cx="0" cy="0"/>
        </a:xfrm>
      </p:grpSpPr>
      <p:sp>
        <p:nvSpPr>
          <p:cNvPr id="1776" name="Google Shape;1776;p158"/>
          <p:cNvSpPr/>
          <p:nvPr/>
        </p:nvSpPr>
        <p:spPr>
          <a:xfrm rot="-5400000">
            <a:off x="6201625" y="775425"/>
            <a:ext cx="3701400" cy="2171700"/>
          </a:xfrm>
          <a:prstGeom prst="round2SameRect">
            <a:avLst>
              <a:gd fmla="val 50000"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7" name="Google Shape;1777;p158"/>
          <p:cNvSpPr/>
          <p:nvPr/>
        </p:nvSpPr>
        <p:spPr>
          <a:xfrm>
            <a:off x="0" y="-1534437"/>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8" name="Google Shape;1778;p158"/>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79" name="Google Shape;1779;p158"/>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0" name="Google Shape;1780;p158"/>
          <p:cNvSpPr/>
          <p:nvPr/>
        </p:nvSpPr>
        <p:spPr>
          <a:xfrm>
            <a:off x="0" y="10077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1" name="Google Shape;1781;p158"/>
          <p:cNvSpPr/>
          <p:nvPr/>
        </p:nvSpPr>
        <p:spPr>
          <a:xfrm>
            <a:off x="0" y="6372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2" name="Google Shape;1782;p158"/>
          <p:cNvSpPr/>
          <p:nvPr/>
        </p:nvSpPr>
        <p:spPr>
          <a:xfrm>
            <a:off x="0" y="3103276"/>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83" name="Google Shape;1783;p158"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1784" name="Google Shape;1784;p158"/>
          <p:cNvSpPr/>
          <p:nvPr/>
        </p:nvSpPr>
        <p:spPr>
          <a:xfrm>
            <a:off x="332400" y="0"/>
            <a:ext cx="8479200" cy="528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85" name="Google Shape;1785;p158" title="Icons_Artboard 24.png"/>
          <p:cNvPicPr preferRelativeResize="0"/>
          <p:nvPr/>
        </p:nvPicPr>
        <p:blipFill>
          <a:blip r:embed="rId2">
            <a:alphaModFix/>
          </a:blip>
          <a:stretch>
            <a:fillRect/>
          </a:stretch>
        </p:blipFill>
        <p:spPr>
          <a:xfrm>
            <a:off x="8076634" y="4067897"/>
            <a:ext cx="1492726" cy="1491925"/>
          </a:xfrm>
          <a:prstGeom prst="rect">
            <a:avLst/>
          </a:prstGeom>
          <a:noFill/>
          <a:ln>
            <a:noFill/>
          </a:ln>
        </p:spPr>
      </p:pic>
      <p:pic>
        <p:nvPicPr>
          <p:cNvPr id="1786" name="Google Shape;1786;p158"/>
          <p:cNvPicPr preferRelativeResize="0"/>
          <p:nvPr/>
        </p:nvPicPr>
        <p:blipFill>
          <a:blip r:embed="rId3">
            <a:alphaModFix/>
          </a:blip>
          <a:stretch>
            <a:fillRect/>
          </a:stretch>
        </p:blipFill>
        <p:spPr>
          <a:xfrm rot="-600361">
            <a:off x="8518967" y="2057457"/>
            <a:ext cx="760464" cy="760484"/>
          </a:xfrm>
          <a:prstGeom prst="rect">
            <a:avLst/>
          </a:prstGeom>
          <a:noFill/>
          <a:ln>
            <a:noFill/>
          </a:ln>
        </p:spPr>
      </p:pic>
      <p:pic>
        <p:nvPicPr>
          <p:cNvPr id="1787" name="Google Shape;1787;p158"/>
          <p:cNvPicPr preferRelativeResize="0"/>
          <p:nvPr/>
        </p:nvPicPr>
        <p:blipFill>
          <a:blip r:embed="rId3">
            <a:alphaModFix/>
          </a:blip>
          <a:stretch>
            <a:fillRect/>
          </a:stretch>
        </p:blipFill>
        <p:spPr>
          <a:xfrm rot="799336">
            <a:off x="1339680" y="396183"/>
            <a:ext cx="760463" cy="760486"/>
          </a:xfrm>
          <a:prstGeom prst="rect">
            <a:avLst/>
          </a:prstGeom>
          <a:noFill/>
          <a:ln>
            <a:noFill/>
          </a:ln>
        </p:spPr>
      </p:pic>
      <p:pic>
        <p:nvPicPr>
          <p:cNvPr id="1788" name="Google Shape;1788;p158" title="Icons_Artboard 24.png"/>
          <p:cNvPicPr preferRelativeResize="0"/>
          <p:nvPr/>
        </p:nvPicPr>
        <p:blipFill>
          <a:blip r:embed="rId2">
            <a:alphaModFix/>
          </a:blip>
          <a:stretch>
            <a:fillRect/>
          </a:stretch>
        </p:blipFill>
        <p:spPr>
          <a:xfrm rot="-929832">
            <a:off x="6503683" y="-382827"/>
            <a:ext cx="1492724" cy="1491926"/>
          </a:xfrm>
          <a:prstGeom prst="rect">
            <a:avLst/>
          </a:prstGeom>
          <a:noFill/>
          <a:ln>
            <a:noFill/>
          </a:ln>
        </p:spPr>
      </p:pic>
      <p:pic>
        <p:nvPicPr>
          <p:cNvPr id="1789" name="Google Shape;1789;p158"/>
          <p:cNvPicPr preferRelativeResize="0"/>
          <p:nvPr/>
        </p:nvPicPr>
        <p:blipFill>
          <a:blip r:embed="rId4">
            <a:alphaModFix/>
          </a:blip>
          <a:stretch>
            <a:fillRect/>
          </a:stretch>
        </p:blipFill>
        <p:spPr>
          <a:xfrm rot="605594">
            <a:off x="7348198" y="2163625"/>
            <a:ext cx="2056848" cy="2056848"/>
          </a:xfrm>
          <a:prstGeom prst="rect">
            <a:avLst/>
          </a:prstGeom>
          <a:noFill/>
          <a:ln>
            <a:noFill/>
          </a:ln>
        </p:spPr>
      </p:pic>
      <p:sp>
        <p:nvSpPr>
          <p:cNvPr id="1790" name="Google Shape;1790;p15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791" name="Google Shape;1791;p158"/>
          <p:cNvSpPr txBox="1"/>
          <p:nvPr>
            <p:ph type="title"/>
          </p:nvPr>
        </p:nvSpPr>
        <p:spPr>
          <a:xfrm>
            <a:off x="2339475" y="318800"/>
            <a:ext cx="4564200" cy="80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3200"/>
              <a:buNone/>
              <a:defRPr sz="32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92" name="Google Shape;1792;p158"/>
          <p:cNvSpPr txBox="1"/>
          <p:nvPr>
            <p:ph idx="1" type="body"/>
          </p:nvPr>
        </p:nvSpPr>
        <p:spPr>
          <a:xfrm>
            <a:off x="941925" y="1236350"/>
            <a:ext cx="7359300" cy="34686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wo Ideas">
  <p:cSld name="CUSTOM_8">
    <p:bg>
      <p:bgPr>
        <a:solidFill>
          <a:schemeClr val="lt2"/>
        </a:solidFill>
      </p:bgPr>
    </p:bg>
    <p:spTree>
      <p:nvGrpSpPr>
        <p:cNvPr id="1793" name="Shape 1793"/>
        <p:cNvGrpSpPr/>
        <p:nvPr/>
      </p:nvGrpSpPr>
      <p:grpSpPr>
        <a:xfrm>
          <a:off x="0" y="0"/>
          <a:ext cx="0" cy="0"/>
          <a:chOff x="0" y="0"/>
          <a:chExt cx="0" cy="0"/>
        </a:xfrm>
      </p:grpSpPr>
      <p:pic>
        <p:nvPicPr>
          <p:cNvPr id="1794" name="Google Shape;1794;p159"/>
          <p:cNvPicPr preferRelativeResize="0"/>
          <p:nvPr/>
        </p:nvPicPr>
        <p:blipFill>
          <a:blip r:embed="rId2">
            <a:alphaModFix/>
          </a:blip>
          <a:stretch>
            <a:fillRect/>
          </a:stretch>
        </p:blipFill>
        <p:spPr>
          <a:xfrm rot="10800000">
            <a:off x="7502438" y="-84200"/>
            <a:ext cx="2488724" cy="2488724"/>
          </a:xfrm>
          <a:prstGeom prst="rect">
            <a:avLst/>
          </a:prstGeom>
          <a:noFill/>
          <a:ln>
            <a:noFill/>
          </a:ln>
        </p:spPr>
      </p:pic>
      <p:pic>
        <p:nvPicPr>
          <p:cNvPr id="1795" name="Google Shape;1795;p159"/>
          <p:cNvPicPr preferRelativeResize="0"/>
          <p:nvPr/>
        </p:nvPicPr>
        <p:blipFill>
          <a:blip r:embed="rId2">
            <a:alphaModFix/>
          </a:blip>
          <a:stretch>
            <a:fillRect/>
          </a:stretch>
        </p:blipFill>
        <p:spPr>
          <a:xfrm>
            <a:off x="-727862" y="3289575"/>
            <a:ext cx="2488724" cy="2488724"/>
          </a:xfrm>
          <a:prstGeom prst="rect">
            <a:avLst/>
          </a:prstGeom>
          <a:noFill/>
          <a:ln>
            <a:noFill/>
          </a:ln>
        </p:spPr>
      </p:pic>
      <p:sp>
        <p:nvSpPr>
          <p:cNvPr id="1796" name="Google Shape;1796;p159"/>
          <p:cNvSpPr/>
          <p:nvPr/>
        </p:nvSpPr>
        <p:spPr>
          <a:xfrm>
            <a:off x="4865875" y="2163600"/>
            <a:ext cx="3302100" cy="2979900"/>
          </a:xfrm>
          <a:prstGeom prst="round2SameRect">
            <a:avLst>
              <a:gd fmla="val 959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7" name="Google Shape;1797;p159"/>
          <p:cNvSpPr/>
          <p:nvPr/>
        </p:nvSpPr>
        <p:spPr>
          <a:xfrm>
            <a:off x="989550" y="2163600"/>
            <a:ext cx="3302100" cy="2979900"/>
          </a:xfrm>
          <a:prstGeom prst="round2SameRect">
            <a:avLst>
              <a:gd fmla="val 959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8" name="Google Shape;1798;p159"/>
          <p:cNvSpPr/>
          <p:nvPr/>
        </p:nvSpPr>
        <p:spPr>
          <a:xfrm flipH="1" rot="10800000">
            <a:off x="-13950" y="-630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99" name="Google Shape;1799;p159"/>
          <p:cNvPicPr preferRelativeResize="0"/>
          <p:nvPr/>
        </p:nvPicPr>
        <p:blipFill>
          <a:blip r:embed="rId3">
            <a:alphaModFix/>
          </a:blip>
          <a:stretch>
            <a:fillRect/>
          </a:stretch>
        </p:blipFill>
        <p:spPr>
          <a:xfrm>
            <a:off x="79375" y="3616050"/>
            <a:ext cx="1835786" cy="1835786"/>
          </a:xfrm>
          <a:prstGeom prst="rect">
            <a:avLst/>
          </a:prstGeom>
          <a:noFill/>
          <a:ln>
            <a:noFill/>
          </a:ln>
        </p:spPr>
      </p:pic>
      <p:sp>
        <p:nvSpPr>
          <p:cNvPr id="1800" name="Google Shape;1800;p159"/>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3200"/>
              <a:buNone/>
              <a:defRPr b="1" sz="3200">
                <a:solidFill>
                  <a:schemeClr val="accent6"/>
                </a:solidFill>
              </a:defRPr>
            </a:lvl1pPr>
            <a:lvl2pPr lvl="1">
              <a:spcBef>
                <a:spcPts val="0"/>
              </a:spcBef>
              <a:spcAft>
                <a:spcPts val="0"/>
              </a:spcAft>
              <a:buClr>
                <a:schemeClr val="accent6"/>
              </a:buClr>
              <a:buSzPts val="3200"/>
              <a:buNone/>
              <a:defRPr b="1" sz="3200">
                <a:solidFill>
                  <a:schemeClr val="accent6"/>
                </a:solidFill>
              </a:defRPr>
            </a:lvl2pPr>
            <a:lvl3pPr lvl="2">
              <a:spcBef>
                <a:spcPts val="0"/>
              </a:spcBef>
              <a:spcAft>
                <a:spcPts val="0"/>
              </a:spcAft>
              <a:buClr>
                <a:schemeClr val="accent6"/>
              </a:buClr>
              <a:buSzPts val="3200"/>
              <a:buNone/>
              <a:defRPr b="1" sz="3200">
                <a:solidFill>
                  <a:schemeClr val="accent6"/>
                </a:solidFill>
              </a:defRPr>
            </a:lvl3pPr>
            <a:lvl4pPr lvl="3">
              <a:spcBef>
                <a:spcPts val="0"/>
              </a:spcBef>
              <a:spcAft>
                <a:spcPts val="0"/>
              </a:spcAft>
              <a:buClr>
                <a:schemeClr val="accent6"/>
              </a:buClr>
              <a:buSzPts val="3200"/>
              <a:buNone/>
              <a:defRPr b="1" sz="3200">
                <a:solidFill>
                  <a:schemeClr val="accent6"/>
                </a:solidFill>
              </a:defRPr>
            </a:lvl4pPr>
            <a:lvl5pPr lvl="4">
              <a:spcBef>
                <a:spcPts val="0"/>
              </a:spcBef>
              <a:spcAft>
                <a:spcPts val="0"/>
              </a:spcAft>
              <a:buClr>
                <a:schemeClr val="accent6"/>
              </a:buClr>
              <a:buSzPts val="3200"/>
              <a:buNone/>
              <a:defRPr b="1" sz="3200">
                <a:solidFill>
                  <a:schemeClr val="accent6"/>
                </a:solidFill>
              </a:defRPr>
            </a:lvl5pPr>
            <a:lvl6pPr lvl="5">
              <a:spcBef>
                <a:spcPts val="0"/>
              </a:spcBef>
              <a:spcAft>
                <a:spcPts val="0"/>
              </a:spcAft>
              <a:buClr>
                <a:schemeClr val="accent6"/>
              </a:buClr>
              <a:buSzPts val="3200"/>
              <a:buNone/>
              <a:defRPr b="1" sz="3200">
                <a:solidFill>
                  <a:schemeClr val="accent6"/>
                </a:solidFill>
              </a:defRPr>
            </a:lvl6pPr>
            <a:lvl7pPr lvl="6">
              <a:spcBef>
                <a:spcPts val="0"/>
              </a:spcBef>
              <a:spcAft>
                <a:spcPts val="0"/>
              </a:spcAft>
              <a:buClr>
                <a:schemeClr val="accent6"/>
              </a:buClr>
              <a:buSzPts val="3200"/>
              <a:buNone/>
              <a:defRPr b="1" sz="3200">
                <a:solidFill>
                  <a:schemeClr val="accent6"/>
                </a:solidFill>
              </a:defRPr>
            </a:lvl7pPr>
            <a:lvl8pPr lvl="7">
              <a:spcBef>
                <a:spcPts val="0"/>
              </a:spcBef>
              <a:spcAft>
                <a:spcPts val="0"/>
              </a:spcAft>
              <a:buClr>
                <a:schemeClr val="accent6"/>
              </a:buClr>
              <a:buSzPts val="3200"/>
              <a:buNone/>
              <a:defRPr b="1" sz="3200">
                <a:solidFill>
                  <a:schemeClr val="accent6"/>
                </a:solidFill>
              </a:defRPr>
            </a:lvl8pPr>
            <a:lvl9pPr lvl="8">
              <a:spcBef>
                <a:spcPts val="0"/>
              </a:spcBef>
              <a:spcAft>
                <a:spcPts val="0"/>
              </a:spcAft>
              <a:buClr>
                <a:schemeClr val="accent6"/>
              </a:buClr>
              <a:buSzPts val="3200"/>
              <a:buNone/>
              <a:defRPr b="1" sz="3200">
                <a:solidFill>
                  <a:schemeClr val="accent6"/>
                </a:solidFill>
              </a:defRPr>
            </a:lvl9pPr>
          </a:lstStyle>
          <a:p/>
        </p:txBody>
      </p:sp>
      <p:sp>
        <p:nvSpPr>
          <p:cNvPr id="1801" name="Google Shape;1801;p159"/>
          <p:cNvSpPr txBox="1"/>
          <p:nvPr>
            <p:ph idx="1" type="body"/>
          </p:nvPr>
        </p:nvSpPr>
        <p:spPr>
          <a:xfrm>
            <a:off x="1071600" y="2328325"/>
            <a:ext cx="3110700" cy="2565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802" name="Google Shape;1802;p159"/>
          <p:cNvSpPr txBox="1"/>
          <p:nvPr>
            <p:ph idx="2" type="body"/>
          </p:nvPr>
        </p:nvSpPr>
        <p:spPr>
          <a:xfrm>
            <a:off x="4961575" y="2328325"/>
            <a:ext cx="3110700" cy="2565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803" name="Google Shape;1803;p159"/>
          <p:cNvSpPr txBox="1"/>
          <p:nvPr>
            <p:ph idx="3" type="body"/>
          </p:nvPr>
        </p:nvSpPr>
        <p:spPr>
          <a:xfrm>
            <a:off x="1085250" y="1126275"/>
            <a:ext cx="3110700" cy="974100"/>
          </a:xfrm>
          <a:prstGeom prst="rect">
            <a:avLst/>
          </a:prstGeom>
        </p:spPr>
        <p:txBody>
          <a:bodyPr anchorCtr="0" anchor="b" bIns="91425" lIns="91425" spcFirstLastPara="1" rIns="91425" wrap="square" tIns="91425">
            <a:normAutofit/>
          </a:bodyPr>
          <a:lstStyle>
            <a:lvl1pPr indent="-381000" lvl="0" marL="457200" algn="ctr">
              <a:spcBef>
                <a:spcPts val="0"/>
              </a:spcBef>
              <a:spcAft>
                <a:spcPts val="0"/>
              </a:spcAft>
              <a:buClr>
                <a:schemeClr val="accent5"/>
              </a:buClr>
              <a:buSzPts val="2400"/>
              <a:buChar char="●"/>
              <a:defRPr b="1" sz="2400">
                <a:solidFill>
                  <a:schemeClr val="accent5"/>
                </a:solidFill>
              </a:defRPr>
            </a:lvl1pPr>
            <a:lvl2pPr indent="-381000" lvl="1" marL="914400" algn="ctr">
              <a:spcBef>
                <a:spcPts val="0"/>
              </a:spcBef>
              <a:spcAft>
                <a:spcPts val="0"/>
              </a:spcAft>
              <a:buClr>
                <a:schemeClr val="accent5"/>
              </a:buClr>
              <a:buSzPts val="2400"/>
              <a:buChar char="○"/>
              <a:defRPr b="1" sz="2400">
                <a:solidFill>
                  <a:schemeClr val="accent5"/>
                </a:solidFill>
              </a:defRPr>
            </a:lvl2pPr>
            <a:lvl3pPr indent="-381000" lvl="2" marL="1371600" algn="ctr">
              <a:spcBef>
                <a:spcPts val="0"/>
              </a:spcBef>
              <a:spcAft>
                <a:spcPts val="0"/>
              </a:spcAft>
              <a:buClr>
                <a:schemeClr val="accent5"/>
              </a:buClr>
              <a:buSzPts val="2400"/>
              <a:buChar char="■"/>
              <a:defRPr b="1" sz="2400">
                <a:solidFill>
                  <a:schemeClr val="accent5"/>
                </a:solidFill>
              </a:defRPr>
            </a:lvl3pPr>
            <a:lvl4pPr indent="-381000" lvl="3" marL="1828800" algn="ctr">
              <a:spcBef>
                <a:spcPts val="0"/>
              </a:spcBef>
              <a:spcAft>
                <a:spcPts val="0"/>
              </a:spcAft>
              <a:buClr>
                <a:schemeClr val="accent5"/>
              </a:buClr>
              <a:buSzPts val="2400"/>
              <a:buChar char="●"/>
              <a:defRPr b="1" sz="2400">
                <a:solidFill>
                  <a:schemeClr val="accent5"/>
                </a:solidFill>
              </a:defRPr>
            </a:lvl4pPr>
            <a:lvl5pPr indent="-381000" lvl="4" marL="2286000" algn="ctr">
              <a:spcBef>
                <a:spcPts val="0"/>
              </a:spcBef>
              <a:spcAft>
                <a:spcPts val="0"/>
              </a:spcAft>
              <a:buClr>
                <a:schemeClr val="accent5"/>
              </a:buClr>
              <a:buSzPts val="2400"/>
              <a:buChar char="○"/>
              <a:defRPr b="1" sz="2400">
                <a:solidFill>
                  <a:schemeClr val="accent5"/>
                </a:solidFill>
              </a:defRPr>
            </a:lvl5pPr>
            <a:lvl6pPr indent="-381000" lvl="5" marL="2743200" algn="ctr">
              <a:spcBef>
                <a:spcPts val="0"/>
              </a:spcBef>
              <a:spcAft>
                <a:spcPts val="0"/>
              </a:spcAft>
              <a:buClr>
                <a:schemeClr val="accent5"/>
              </a:buClr>
              <a:buSzPts val="2400"/>
              <a:buChar char="■"/>
              <a:defRPr b="1" sz="2400">
                <a:solidFill>
                  <a:schemeClr val="accent5"/>
                </a:solidFill>
              </a:defRPr>
            </a:lvl6pPr>
            <a:lvl7pPr indent="-381000" lvl="6" marL="3200400" algn="ctr">
              <a:spcBef>
                <a:spcPts val="0"/>
              </a:spcBef>
              <a:spcAft>
                <a:spcPts val="0"/>
              </a:spcAft>
              <a:buClr>
                <a:schemeClr val="accent5"/>
              </a:buClr>
              <a:buSzPts val="2400"/>
              <a:buChar char="●"/>
              <a:defRPr b="1" sz="2400">
                <a:solidFill>
                  <a:schemeClr val="accent5"/>
                </a:solidFill>
              </a:defRPr>
            </a:lvl7pPr>
            <a:lvl8pPr indent="-381000" lvl="7" marL="3657600" algn="ctr">
              <a:spcBef>
                <a:spcPts val="0"/>
              </a:spcBef>
              <a:spcAft>
                <a:spcPts val="0"/>
              </a:spcAft>
              <a:buClr>
                <a:schemeClr val="accent5"/>
              </a:buClr>
              <a:buSzPts val="2400"/>
              <a:buChar char="○"/>
              <a:defRPr b="1" sz="2400">
                <a:solidFill>
                  <a:schemeClr val="accent5"/>
                </a:solidFill>
              </a:defRPr>
            </a:lvl8pPr>
            <a:lvl9pPr indent="-381000" lvl="8" marL="4114800" algn="ctr">
              <a:spcBef>
                <a:spcPts val="0"/>
              </a:spcBef>
              <a:spcAft>
                <a:spcPts val="0"/>
              </a:spcAft>
              <a:buClr>
                <a:schemeClr val="accent5"/>
              </a:buClr>
              <a:buSzPts val="2400"/>
              <a:buChar char="■"/>
              <a:defRPr b="1" sz="2400">
                <a:solidFill>
                  <a:schemeClr val="accent5"/>
                </a:solidFill>
              </a:defRPr>
            </a:lvl9pPr>
          </a:lstStyle>
          <a:p/>
        </p:txBody>
      </p:sp>
      <p:sp>
        <p:nvSpPr>
          <p:cNvPr id="1804" name="Google Shape;1804;p159"/>
          <p:cNvSpPr txBox="1"/>
          <p:nvPr>
            <p:ph idx="4" type="body"/>
          </p:nvPr>
        </p:nvSpPr>
        <p:spPr>
          <a:xfrm>
            <a:off x="4961575" y="1126472"/>
            <a:ext cx="3110700" cy="974100"/>
          </a:xfrm>
          <a:prstGeom prst="rect">
            <a:avLst/>
          </a:prstGeom>
        </p:spPr>
        <p:txBody>
          <a:bodyPr anchorCtr="0" anchor="b" bIns="91425" lIns="91425" spcFirstLastPara="1" rIns="91425" wrap="square" tIns="91425">
            <a:normAutofit/>
          </a:bodyPr>
          <a:lstStyle>
            <a:lvl1pPr indent="-381000" lvl="0" marL="457200" algn="ctr">
              <a:spcBef>
                <a:spcPts val="0"/>
              </a:spcBef>
              <a:spcAft>
                <a:spcPts val="0"/>
              </a:spcAft>
              <a:buClr>
                <a:schemeClr val="accent5"/>
              </a:buClr>
              <a:buSzPts val="2400"/>
              <a:buChar char="●"/>
              <a:defRPr b="1" sz="2400">
                <a:solidFill>
                  <a:schemeClr val="accent5"/>
                </a:solidFill>
              </a:defRPr>
            </a:lvl1pPr>
            <a:lvl2pPr indent="-381000" lvl="1" marL="914400" algn="ctr">
              <a:spcBef>
                <a:spcPts val="0"/>
              </a:spcBef>
              <a:spcAft>
                <a:spcPts val="0"/>
              </a:spcAft>
              <a:buClr>
                <a:schemeClr val="accent5"/>
              </a:buClr>
              <a:buSzPts val="2400"/>
              <a:buChar char="○"/>
              <a:defRPr b="1" sz="2400">
                <a:solidFill>
                  <a:schemeClr val="accent5"/>
                </a:solidFill>
              </a:defRPr>
            </a:lvl2pPr>
            <a:lvl3pPr indent="-381000" lvl="2" marL="1371600" algn="ctr">
              <a:spcBef>
                <a:spcPts val="0"/>
              </a:spcBef>
              <a:spcAft>
                <a:spcPts val="0"/>
              </a:spcAft>
              <a:buClr>
                <a:schemeClr val="accent5"/>
              </a:buClr>
              <a:buSzPts val="2400"/>
              <a:buChar char="■"/>
              <a:defRPr b="1" sz="2400">
                <a:solidFill>
                  <a:schemeClr val="accent5"/>
                </a:solidFill>
              </a:defRPr>
            </a:lvl3pPr>
            <a:lvl4pPr indent="-381000" lvl="3" marL="1828800" algn="ctr">
              <a:spcBef>
                <a:spcPts val="0"/>
              </a:spcBef>
              <a:spcAft>
                <a:spcPts val="0"/>
              </a:spcAft>
              <a:buClr>
                <a:schemeClr val="accent5"/>
              </a:buClr>
              <a:buSzPts val="2400"/>
              <a:buChar char="●"/>
              <a:defRPr b="1" sz="2400">
                <a:solidFill>
                  <a:schemeClr val="accent5"/>
                </a:solidFill>
              </a:defRPr>
            </a:lvl4pPr>
            <a:lvl5pPr indent="-381000" lvl="4" marL="2286000" algn="ctr">
              <a:spcBef>
                <a:spcPts val="0"/>
              </a:spcBef>
              <a:spcAft>
                <a:spcPts val="0"/>
              </a:spcAft>
              <a:buClr>
                <a:schemeClr val="accent5"/>
              </a:buClr>
              <a:buSzPts val="2400"/>
              <a:buChar char="○"/>
              <a:defRPr b="1" sz="2400">
                <a:solidFill>
                  <a:schemeClr val="accent5"/>
                </a:solidFill>
              </a:defRPr>
            </a:lvl5pPr>
            <a:lvl6pPr indent="-381000" lvl="5" marL="2743200" algn="ctr">
              <a:spcBef>
                <a:spcPts val="0"/>
              </a:spcBef>
              <a:spcAft>
                <a:spcPts val="0"/>
              </a:spcAft>
              <a:buClr>
                <a:schemeClr val="accent5"/>
              </a:buClr>
              <a:buSzPts val="2400"/>
              <a:buChar char="■"/>
              <a:defRPr b="1" sz="2400">
                <a:solidFill>
                  <a:schemeClr val="accent5"/>
                </a:solidFill>
              </a:defRPr>
            </a:lvl6pPr>
            <a:lvl7pPr indent="-381000" lvl="6" marL="3200400" algn="ctr">
              <a:spcBef>
                <a:spcPts val="0"/>
              </a:spcBef>
              <a:spcAft>
                <a:spcPts val="0"/>
              </a:spcAft>
              <a:buClr>
                <a:schemeClr val="accent5"/>
              </a:buClr>
              <a:buSzPts val="2400"/>
              <a:buChar char="●"/>
              <a:defRPr b="1" sz="2400">
                <a:solidFill>
                  <a:schemeClr val="accent5"/>
                </a:solidFill>
              </a:defRPr>
            </a:lvl7pPr>
            <a:lvl8pPr indent="-381000" lvl="7" marL="3657600" algn="ctr">
              <a:spcBef>
                <a:spcPts val="0"/>
              </a:spcBef>
              <a:spcAft>
                <a:spcPts val="0"/>
              </a:spcAft>
              <a:buClr>
                <a:schemeClr val="accent5"/>
              </a:buClr>
              <a:buSzPts val="2400"/>
              <a:buChar char="○"/>
              <a:defRPr b="1" sz="2400">
                <a:solidFill>
                  <a:schemeClr val="accent5"/>
                </a:solidFill>
              </a:defRPr>
            </a:lvl8pPr>
            <a:lvl9pPr indent="-381000" lvl="8" marL="4114800" algn="ctr">
              <a:spcBef>
                <a:spcPts val="0"/>
              </a:spcBef>
              <a:spcAft>
                <a:spcPts val="0"/>
              </a:spcAft>
              <a:buClr>
                <a:schemeClr val="accent5"/>
              </a:buClr>
              <a:buSzPts val="2400"/>
              <a:buChar char="■"/>
              <a:defRPr b="1" sz="2400">
                <a:solidFill>
                  <a:schemeClr val="accent5"/>
                </a:solidFill>
              </a:defRPr>
            </a:lvl9pPr>
          </a:lstStyle>
          <a:p/>
        </p:txBody>
      </p:sp>
      <p:sp>
        <p:nvSpPr>
          <p:cNvPr id="1805" name="Google Shape;1805;p15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wo Ideas">
  <p:cSld name="CUSTOM_32">
    <p:bg>
      <p:bgPr>
        <a:solidFill>
          <a:schemeClr val="accent3"/>
        </a:solidFill>
      </p:bgPr>
    </p:bg>
    <p:spTree>
      <p:nvGrpSpPr>
        <p:cNvPr id="1806" name="Shape 1806"/>
        <p:cNvGrpSpPr/>
        <p:nvPr/>
      </p:nvGrpSpPr>
      <p:grpSpPr>
        <a:xfrm>
          <a:off x="0" y="0"/>
          <a:ext cx="0" cy="0"/>
          <a:chOff x="0" y="0"/>
          <a:chExt cx="0" cy="0"/>
        </a:xfrm>
      </p:grpSpPr>
      <p:pic>
        <p:nvPicPr>
          <p:cNvPr id="1807" name="Google Shape;1807;p160"/>
          <p:cNvPicPr preferRelativeResize="0"/>
          <p:nvPr/>
        </p:nvPicPr>
        <p:blipFill>
          <a:blip r:embed="rId2">
            <a:alphaModFix/>
          </a:blip>
          <a:stretch>
            <a:fillRect/>
          </a:stretch>
        </p:blipFill>
        <p:spPr>
          <a:xfrm>
            <a:off x="7629613" y="-772825"/>
            <a:ext cx="2234373" cy="2234373"/>
          </a:xfrm>
          <a:prstGeom prst="rect">
            <a:avLst/>
          </a:prstGeom>
          <a:noFill/>
          <a:ln>
            <a:noFill/>
          </a:ln>
        </p:spPr>
      </p:pic>
      <p:sp>
        <p:nvSpPr>
          <p:cNvPr id="1808" name="Google Shape;1808;p160"/>
          <p:cNvSpPr/>
          <p:nvPr/>
        </p:nvSpPr>
        <p:spPr>
          <a:xfrm>
            <a:off x="5021725" y="2325513"/>
            <a:ext cx="3110700" cy="1371300"/>
          </a:xfrm>
          <a:prstGeom prst="roundRect">
            <a:avLst>
              <a:gd fmla="val 16667"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9" name="Google Shape;1809;p160"/>
          <p:cNvSpPr/>
          <p:nvPr/>
        </p:nvSpPr>
        <p:spPr>
          <a:xfrm>
            <a:off x="1131875" y="2325513"/>
            <a:ext cx="3110700" cy="1371300"/>
          </a:xfrm>
          <a:prstGeom prst="roundRect">
            <a:avLst>
              <a:gd fmla="val 16667"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0" name="Google Shape;1810;p160"/>
          <p:cNvSpPr/>
          <p:nvPr/>
        </p:nvSpPr>
        <p:spPr>
          <a:xfrm>
            <a:off x="4945525" y="2249313"/>
            <a:ext cx="3110700" cy="13713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1" name="Google Shape;1811;p160"/>
          <p:cNvSpPr/>
          <p:nvPr/>
        </p:nvSpPr>
        <p:spPr>
          <a:xfrm flipH="1" rot="10800000">
            <a:off x="-13950" y="-6300"/>
            <a:ext cx="9171900" cy="869100"/>
          </a:xfrm>
          <a:prstGeom prst="round1Rect">
            <a:avLst>
              <a:gd fmla="val 50000"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2" name="Google Shape;1812;p160"/>
          <p:cNvSpPr/>
          <p:nvPr/>
        </p:nvSpPr>
        <p:spPr>
          <a:xfrm>
            <a:off x="1055675" y="2249313"/>
            <a:ext cx="3110700" cy="13713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13" name="Google Shape;1813;p160"/>
          <p:cNvPicPr preferRelativeResize="0"/>
          <p:nvPr/>
        </p:nvPicPr>
        <p:blipFill>
          <a:blip r:embed="rId2">
            <a:alphaModFix/>
          </a:blip>
          <a:stretch>
            <a:fillRect/>
          </a:stretch>
        </p:blipFill>
        <p:spPr>
          <a:xfrm>
            <a:off x="-1162637" y="753038"/>
            <a:ext cx="2234373" cy="2234373"/>
          </a:xfrm>
          <a:prstGeom prst="rect">
            <a:avLst/>
          </a:prstGeom>
          <a:noFill/>
          <a:ln>
            <a:noFill/>
          </a:ln>
        </p:spPr>
      </p:pic>
      <p:pic>
        <p:nvPicPr>
          <p:cNvPr id="1814" name="Google Shape;1814;p160"/>
          <p:cNvPicPr preferRelativeResize="0"/>
          <p:nvPr/>
        </p:nvPicPr>
        <p:blipFill>
          <a:blip r:embed="rId2">
            <a:alphaModFix/>
          </a:blip>
          <a:stretch>
            <a:fillRect/>
          </a:stretch>
        </p:blipFill>
        <p:spPr>
          <a:xfrm>
            <a:off x="4410163" y="4243300"/>
            <a:ext cx="2234373" cy="2234373"/>
          </a:xfrm>
          <a:prstGeom prst="rect">
            <a:avLst/>
          </a:prstGeom>
          <a:noFill/>
          <a:ln>
            <a:noFill/>
          </a:ln>
        </p:spPr>
      </p:pic>
      <p:pic>
        <p:nvPicPr>
          <p:cNvPr id="1815" name="Google Shape;1815;p160"/>
          <p:cNvPicPr preferRelativeResize="0"/>
          <p:nvPr/>
        </p:nvPicPr>
        <p:blipFill>
          <a:blip r:embed="rId3">
            <a:alphaModFix/>
          </a:blip>
          <a:stretch>
            <a:fillRect/>
          </a:stretch>
        </p:blipFill>
        <p:spPr>
          <a:xfrm>
            <a:off x="-371475" y="3280163"/>
            <a:ext cx="1835786" cy="1835786"/>
          </a:xfrm>
          <a:prstGeom prst="rect">
            <a:avLst/>
          </a:prstGeom>
          <a:noFill/>
          <a:ln>
            <a:noFill/>
          </a:ln>
        </p:spPr>
      </p:pic>
      <p:pic>
        <p:nvPicPr>
          <p:cNvPr id="1816" name="Google Shape;1816;p160"/>
          <p:cNvPicPr preferRelativeResize="0"/>
          <p:nvPr/>
        </p:nvPicPr>
        <p:blipFill>
          <a:blip r:embed="rId4">
            <a:alphaModFix/>
          </a:blip>
          <a:stretch>
            <a:fillRect/>
          </a:stretch>
        </p:blipFill>
        <p:spPr>
          <a:xfrm>
            <a:off x="7667121" y="862808"/>
            <a:ext cx="1760701" cy="1760701"/>
          </a:xfrm>
          <a:prstGeom prst="rect">
            <a:avLst/>
          </a:prstGeom>
          <a:noFill/>
          <a:ln>
            <a:noFill/>
          </a:ln>
        </p:spPr>
      </p:pic>
      <p:sp>
        <p:nvSpPr>
          <p:cNvPr id="1817" name="Google Shape;1817;p16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818" name="Google Shape;1818;p160"/>
          <p:cNvSpPr txBox="1"/>
          <p:nvPr>
            <p:ph type="title"/>
          </p:nvPr>
        </p:nvSpPr>
        <p:spPr>
          <a:xfrm>
            <a:off x="173000" y="79850"/>
            <a:ext cx="8750100" cy="705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19" name="Google Shape;1819;p160"/>
          <p:cNvSpPr txBox="1"/>
          <p:nvPr>
            <p:ph idx="1" type="subTitle"/>
          </p:nvPr>
        </p:nvSpPr>
        <p:spPr>
          <a:xfrm>
            <a:off x="1057975" y="1696750"/>
            <a:ext cx="3110700" cy="52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6"/>
              </a:buClr>
              <a:buSzPts val="2400"/>
              <a:buNone/>
              <a:defRPr b="1">
                <a:solidFill>
                  <a:schemeClr val="accent6"/>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820" name="Google Shape;1820;p160"/>
          <p:cNvSpPr txBox="1"/>
          <p:nvPr>
            <p:ph idx="2" type="subTitle"/>
          </p:nvPr>
        </p:nvSpPr>
        <p:spPr>
          <a:xfrm>
            <a:off x="4945525" y="1696750"/>
            <a:ext cx="3110700" cy="52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6"/>
              </a:buClr>
              <a:buSzPts val="2400"/>
              <a:buNone/>
              <a:defRPr b="1">
                <a:solidFill>
                  <a:schemeClr val="accent6"/>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821" name="Google Shape;1821;p160"/>
          <p:cNvSpPr txBox="1"/>
          <p:nvPr>
            <p:ph idx="3" type="body"/>
          </p:nvPr>
        </p:nvSpPr>
        <p:spPr>
          <a:xfrm>
            <a:off x="1157775" y="2368800"/>
            <a:ext cx="2914500" cy="1166400"/>
          </a:xfrm>
          <a:prstGeom prst="rect">
            <a:avLst/>
          </a:prstGeom>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sz="1800"/>
            </a:lvl1pPr>
            <a:lvl2pPr indent="-342900" lvl="1" marL="914400" algn="ctr">
              <a:spcBef>
                <a:spcPts val="0"/>
              </a:spcBef>
              <a:spcAft>
                <a:spcPts val="0"/>
              </a:spcAft>
              <a:buSzPts val="1800"/>
              <a:buChar char="○"/>
              <a:defRPr sz="1800"/>
            </a:lvl2pPr>
            <a:lvl3pPr indent="-342900" lvl="2" marL="1371600" algn="ctr">
              <a:spcBef>
                <a:spcPts val="0"/>
              </a:spcBef>
              <a:spcAft>
                <a:spcPts val="0"/>
              </a:spcAft>
              <a:buSzPts val="1800"/>
              <a:buChar char="■"/>
              <a:defRPr sz="1800"/>
            </a:lvl3pPr>
            <a:lvl4pPr indent="-342900" lvl="3" marL="1828800" algn="ctr">
              <a:spcBef>
                <a:spcPts val="0"/>
              </a:spcBef>
              <a:spcAft>
                <a:spcPts val="0"/>
              </a:spcAft>
              <a:buSzPts val="1800"/>
              <a:buChar char="●"/>
              <a:defRPr sz="1800"/>
            </a:lvl4pPr>
            <a:lvl5pPr indent="-342900" lvl="4" marL="2286000" algn="ctr">
              <a:spcBef>
                <a:spcPts val="0"/>
              </a:spcBef>
              <a:spcAft>
                <a:spcPts val="0"/>
              </a:spcAft>
              <a:buSzPts val="1800"/>
              <a:buChar char="○"/>
              <a:defRPr sz="1800"/>
            </a:lvl5pPr>
            <a:lvl6pPr indent="-342900" lvl="5" marL="2743200" algn="ctr">
              <a:spcBef>
                <a:spcPts val="0"/>
              </a:spcBef>
              <a:spcAft>
                <a:spcPts val="0"/>
              </a:spcAft>
              <a:buSzPts val="1800"/>
              <a:buChar char="■"/>
              <a:defRPr sz="1800"/>
            </a:lvl6pPr>
            <a:lvl7pPr indent="-342900" lvl="6" marL="3200400" algn="ctr">
              <a:spcBef>
                <a:spcPts val="0"/>
              </a:spcBef>
              <a:spcAft>
                <a:spcPts val="0"/>
              </a:spcAft>
              <a:buSzPts val="1800"/>
              <a:buChar char="●"/>
              <a:defRPr sz="1800"/>
            </a:lvl7pPr>
            <a:lvl8pPr indent="-342900" lvl="7" marL="3657600" algn="ctr">
              <a:spcBef>
                <a:spcPts val="0"/>
              </a:spcBef>
              <a:spcAft>
                <a:spcPts val="0"/>
              </a:spcAft>
              <a:buSzPts val="1800"/>
              <a:buChar char="○"/>
              <a:defRPr sz="1800"/>
            </a:lvl8pPr>
            <a:lvl9pPr indent="-342900" lvl="8" marL="4114800" algn="ctr">
              <a:spcBef>
                <a:spcPts val="0"/>
              </a:spcBef>
              <a:spcAft>
                <a:spcPts val="0"/>
              </a:spcAft>
              <a:buSzPts val="1800"/>
              <a:buChar char="■"/>
              <a:defRPr sz="1800"/>
            </a:lvl9pPr>
          </a:lstStyle>
          <a:p/>
        </p:txBody>
      </p:sp>
      <p:sp>
        <p:nvSpPr>
          <p:cNvPr id="1822" name="Google Shape;1822;p160"/>
          <p:cNvSpPr txBox="1"/>
          <p:nvPr>
            <p:ph idx="4" type="body"/>
          </p:nvPr>
        </p:nvSpPr>
        <p:spPr>
          <a:xfrm>
            <a:off x="5043625" y="2368800"/>
            <a:ext cx="2914500" cy="1166400"/>
          </a:xfrm>
          <a:prstGeom prst="rect">
            <a:avLst/>
          </a:prstGeom>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sz="1800"/>
            </a:lvl1pPr>
            <a:lvl2pPr indent="-342900" lvl="1" marL="914400" algn="ctr">
              <a:spcBef>
                <a:spcPts val="0"/>
              </a:spcBef>
              <a:spcAft>
                <a:spcPts val="0"/>
              </a:spcAft>
              <a:buSzPts val="1800"/>
              <a:buChar char="○"/>
              <a:defRPr sz="1800"/>
            </a:lvl2pPr>
            <a:lvl3pPr indent="-342900" lvl="2" marL="1371600" algn="ctr">
              <a:spcBef>
                <a:spcPts val="0"/>
              </a:spcBef>
              <a:spcAft>
                <a:spcPts val="0"/>
              </a:spcAft>
              <a:buSzPts val="1800"/>
              <a:buChar char="■"/>
              <a:defRPr sz="1800"/>
            </a:lvl3pPr>
            <a:lvl4pPr indent="-342900" lvl="3" marL="1828800" algn="ctr">
              <a:spcBef>
                <a:spcPts val="0"/>
              </a:spcBef>
              <a:spcAft>
                <a:spcPts val="0"/>
              </a:spcAft>
              <a:buSzPts val="1800"/>
              <a:buChar char="●"/>
              <a:defRPr sz="1800"/>
            </a:lvl4pPr>
            <a:lvl5pPr indent="-342900" lvl="4" marL="2286000" algn="ctr">
              <a:spcBef>
                <a:spcPts val="0"/>
              </a:spcBef>
              <a:spcAft>
                <a:spcPts val="0"/>
              </a:spcAft>
              <a:buSzPts val="1800"/>
              <a:buChar char="○"/>
              <a:defRPr sz="1800"/>
            </a:lvl5pPr>
            <a:lvl6pPr indent="-342900" lvl="5" marL="2743200" algn="ctr">
              <a:spcBef>
                <a:spcPts val="0"/>
              </a:spcBef>
              <a:spcAft>
                <a:spcPts val="0"/>
              </a:spcAft>
              <a:buSzPts val="1800"/>
              <a:buChar char="■"/>
              <a:defRPr sz="1800"/>
            </a:lvl6pPr>
            <a:lvl7pPr indent="-342900" lvl="6" marL="3200400" algn="ctr">
              <a:spcBef>
                <a:spcPts val="0"/>
              </a:spcBef>
              <a:spcAft>
                <a:spcPts val="0"/>
              </a:spcAft>
              <a:buSzPts val="1800"/>
              <a:buChar char="●"/>
              <a:defRPr sz="1800"/>
            </a:lvl7pPr>
            <a:lvl8pPr indent="-342900" lvl="7" marL="3657600" algn="ctr">
              <a:spcBef>
                <a:spcPts val="0"/>
              </a:spcBef>
              <a:spcAft>
                <a:spcPts val="0"/>
              </a:spcAft>
              <a:buSzPts val="1800"/>
              <a:buChar char="○"/>
              <a:defRPr sz="1800"/>
            </a:lvl8pPr>
            <a:lvl9pPr indent="-342900" lvl="8" marL="4114800" algn="ctr">
              <a:spcBef>
                <a:spcPts val="0"/>
              </a:spcBef>
              <a:spcAft>
                <a:spcPts val="0"/>
              </a:spcAft>
              <a:buSzPts val="1800"/>
              <a:buChar char="■"/>
              <a:defRPr sz="1800"/>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wo Ideas with Icons">
  <p:cSld name="CUSTOM_29">
    <p:bg>
      <p:bgPr>
        <a:solidFill>
          <a:schemeClr val="lt1"/>
        </a:solidFill>
      </p:bgPr>
    </p:bg>
    <p:spTree>
      <p:nvGrpSpPr>
        <p:cNvPr id="1823" name="Shape 1823"/>
        <p:cNvGrpSpPr/>
        <p:nvPr/>
      </p:nvGrpSpPr>
      <p:grpSpPr>
        <a:xfrm>
          <a:off x="0" y="0"/>
          <a:ext cx="0" cy="0"/>
          <a:chOff x="0" y="0"/>
          <a:chExt cx="0" cy="0"/>
        </a:xfrm>
      </p:grpSpPr>
      <p:sp>
        <p:nvSpPr>
          <p:cNvPr id="1824" name="Google Shape;1824;p161"/>
          <p:cNvSpPr/>
          <p:nvPr/>
        </p:nvSpPr>
        <p:spPr>
          <a:xfrm flipH="1" rot="10800000">
            <a:off x="-13950" y="-6300"/>
            <a:ext cx="9171900" cy="869100"/>
          </a:xfrm>
          <a:prstGeom prst="round1Rect">
            <a:avLst>
              <a:gd fmla="val 50000" name="adj"/>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5" name="Google Shape;1825;p161"/>
          <p:cNvSpPr/>
          <p:nvPr/>
        </p:nvSpPr>
        <p:spPr>
          <a:xfrm>
            <a:off x="2053188" y="3304525"/>
            <a:ext cx="6153600" cy="1469700"/>
          </a:xfrm>
          <a:prstGeom prst="roundRect">
            <a:avLst>
              <a:gd fmla="val 11143"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6" name="Google Shape;1826;p161"/>
          <p:cNvSpPr/>
          <p:nvPr/>
        </p:nvSpPr>
        <p:spPr>
          <a:xfrm>
            <a:off x="569050" y="989052"/>
            <a:ext cx="6153600" cy="2230200"/>
          </a:xfrm>
          <a:prstGeom prst="roundRect">
            <a:avLst>
              <a:gd fmla="val 11143"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7" name="Google Shape;1827;p161"/>
          <p:cNvSpPr/>
          <p:nvPr/>
        </p:nvSpPr>
        <p:spPr>
          <a:xfrm>
            <a:off x="6077819" y="1303875"/>
            <a:ext cx="1469700" cy="1469700"/>
          </a:xfrm>
          <a:prstGeom prst="ellips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8" name="Google Shape;1828;p161"/>
          <p:cNvSpPr/>
          <p:nvPr/>
        </p:nvSpPr>
        <p:spPr>
          <a:xfrm>
            <a:off x="716500" y="3409750"/>
            <a:ext cx="1469700" cy="1469700"/>
          </a:xfrm>
          <a:prstGeom prst="ellips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9" name="Google Shape;1829;p16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830" name="Google Shape;1830;p161"/>
          <p:cNvSpPr txBox="1"/>
          <p:nvPr>
            <p:ph type="title"/>
          </p:nvPr>
        </p:nvSpPr>
        <p:spPr>
          <a:xfrm>
            <a:off x="173000" y="66550"/>
            <a:ext cx="7958100" cy="706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31" name="Google Shape;1831;p161"/>
          <p:cNvSpPr txBox="1"/>
          <p:nvPr>
            <p:ph idx="1" type="body"/>
          </p:nvPr>
        </p:nvSpPr>
        <p:spPr>
          <a:xfrm>
            <a:off x="685350" y="1070100"/>
            <a:ext cx="5336400" cy="2027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32" name="Google Shape;1832;p161"/>
          <p:cNvSpPr txBox="1"/>
          <p:nvPr>
            <p:ph idx="2" type="body"/>
          </p:nvPr>
        </p:nvSpPr>
        <p:spPr>
          <a:xfrm>
            <a:off x="2186200" y="3394250"/>
            <a:ext cx="5898300" cy="12690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33" name="Google Shape;1833;p161"/>
          <p:cNvSpPr/>
          <p:nvPr>
            <p:ph idx="3" type="pic"/>
          </p:nvPr>
        </p:nvSpPr>
        <p:spPr>
          <a:xfrm>
            <a:off x="6210875" y="1436988"/>
            <a:ext cx="1203600" cy="1203600"/>
          </a:xfrm>
          <a:prstGeom prst="ellipse">
            <a:avLst/>
          </a:prstGeom>
          <a:noFill/>
          <a:ln>
            <a:noFill/>
          </a:ln>
        </p:spPr>
      </p:sp>
      <p:sp>
        <p:nvSpPr>
          <p:cNvPr id="1834" name="Google Shape;1834;p161"/>
          <p:cNvSpPr/>
          <p:nvPr>
            <p:ph idx="4" type="pic"/>
          </p:nvPr>
        </p:nvSpPr>
        <p:spPr>
          <a:xfrm>
            <a:off x="849550" y="3542800"/>
            <a:ext cx="1203600" cy="1203600"/>
          </a:xfrm>
          <a:prstGeom prst="ellipse">
            <a:avLst/>
          </a:prstGeom>
          <a:noFill/>
          <a:ln>
            <a:noFill/>
          </a:ln>
        </p:spPr>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Two Ideas with Icons">
  <p:cSld name="CUSTOM_30">
    <p:bg>
      <p:bgPr>
        <a:solidFill>
          <a:schemeClr val="dk2"/>
        </a:solidFill>
      </p:bgPr>
    </p:bg>
    <p:spTree>
      <p:nvGrpSpPr>
        <p:cNvPr id="1835" name="Shape 1835"/>
        <p:cNvGrpSpPr/>
        <p:nvPr/>
      </p:nvGrpSpPr>
      <p:grpSpPr>
        <a:xfrm>
          <a:off x="0" y="0"/>
          <a:ext cx="0" cy="0"/>
          <a:chOff x="0" y="0"/>
          <a:chExt cx="0" cy="0"/>
        </a:xfrm>
      </p:grpSpPr>
      <p:sp>
        <p:nvSpPr>
          <p:cNvPr id="1836" name="Google Shape;1836;p162"/>
          <p:cNvSpPr/>
          <p:nvPr/>
        </p:nvSpPr>
        <p:spPr>
          <a:xfrm flipH="1" rot="10800000">
            <a:off x="5200" y="26325"/>
            <a:ext cx="9144000" cy="2938800"/>
          </a:xfrm>
          <a:prstGeom prst="round1Rect">
            <a:avLst>
              <a:gd fmla="val 2657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7" name="Google Shape;1837;p162"/>
          <p:cNvSpPr/>
          <p:nvPr/>
        </p:nvSpPr>
        <p:spPr>
          <a:xfrm flipH="1" rot="10800000">
            <a:off x="-13950" y="-630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8" name="Google Shape;1838;p162"/>
          <p:cNvSpPr/>
          <p:nvPr/>
        </p:nvSpPr>
        <p:spPr>
          <a:xfrm>
            <a:off x="663563" y="1119875"/>
            <a:ext cx="1469700" cy="146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9" name="Google Shape;1839;p162"/>
          <p:cNvSpPr/>
          <p:nvPr/>
        </p:nvSpPr>
        <p:spPr>
          <a:xfrm>
            <a:off x="655788" y="3337225"/>
            <a:ext cx="1469700" cy="146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0" name="Google Shape;1840;p16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841" name="Google Shape;1841;p162"/>
          <p:cNvSpPr txBox="1"/>
          <p:nvPr>
            <p:ph type="title"/>
          </p:nvPr>
        </p:nvSpPr>
        <p:spPr>
          <a:xfrm>
            <a:off x="173000" y="79850"/>
            <a:ext cx="8084700" cy="698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42" name="Google Shape;1842;p162"/>
          <p:cNvSpPr txBox="1"/>
          <p:nvPr>
            <p:ph idx="1" type="body"/>
          </p:nvPr>
        </p:nvSpPr>
        <p:spPr>
          <a:xfrm>
            <a:off x="2497550" y="1104550"/>
            <a:ext cx="5992800" cy="159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3" name="Google Shape;1843;p162"/>
          <p:cNvSpPr txBox="1"/>
          <p:nvPr>
            <p:ph idx="2" type="body"/>
          </p:nvPr>
        </p:nvSpPr>
        <p:spPr>
          <a:xfrm>
            <a:off x="2497550" y="3273638"/>
            <a:ext cx="5992800" cy="159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44" name="Google Shape;1844;p162"/>
          <p:cNvSpPr/>
          <p:nvPr>
            <p:ph idx="3" type="pic"/>
          </p:nvPr>
        </p:nvSpPr>
        <p:spPr>
          <a:xfrm>
            <a:off x="788850" y="1252925"/>
            <a:ext cx="1203600" cy="1203600"/>
          </a:xfrm>
          <a:prstGeom prst="ellipse">
            <a:avLst/>
          </a:prstGeom>
          <a:noFill/>
          <a:ln>
            <a:noFill/>
          </a:ln>
        </p:spPr>
      </p:sp>
      <p:sp>
        <p:nvSpPr>
          <p:cNvPr id="1845" name="Google Shape;1845;p162"/>
          <p:cNvSpPr/>
          <p:nvPr>
            <p:ph idx="4" type="pic"/>
          </p:nvPr>
        </p:nvSpPr>
        <p:spPr>
          <a:xfrm>
            <a:off x="788850" y="3470275"/>
            <a:ext cx="1203600" cy="1203600"/>
          </a:xfrm>
          <a:prstGeom prst="ellipse">
            <a:avLst/>
          </a:prstGeom>
          <a:noFill/>
          <a:ln>
            <a:noFill/>
          </a:ln>
        </p:spPr>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Ideas">
  <p:cSld name="CUSTOM_9">
    <p:bg>
      <p:bgPr>
        <a:solidFill>
          <a:schemeClr val="lt1"/>
        </a:solidFill>
      </p:bgPr>
    </p:bg>
    <p:spTree>
      <p:nvGrpSpPr>
        <p:cNvPr id="1846" name="Shape 1846"/>
        <p:cNvGrpSpPr/>
        <p:nvPr/>
      </p:nvGrpSpPr>
      <p:grpSpPr>
        <a:xfrm>
          <a:off x="0" y="0"/>
          <a:ext cx="0" cy="0"/>
          <a:chOff x="0" y="0"/>
          <a:chExt cx="0" cy="0"/>
        </a:xfrm>
      </p:grpSpPr>
      <p:sp>
        <p:nvSpPr>
          <p:cNvPr id="1847" name="Google Shape;1847;p163"/>
          <p:cNvSpPr/>
          <p:nvPr/>
        </p:nvSpPr>
        <p:spPr>
          <a:xfrm>
            <a:off x="5967359"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8" name="Google Shape;1848;p163"/>
          <p:cNvSpPr txBox="1"/>
          <p:nvPr>
            <p:ph idx="1" type="body"/>
          </p:nvPr>
        </p:nvSpPr>
        <p:spPr>
          <a:xfrm>
            <a:off x="6068725"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1849" name="Google Shape;1849;p163"/>
          <p:cNvSpPr txBox="1"/>
          <p:nvPr>
            <p:ph idx="2" type="body"/>
          </p:nvPr>
        </p:nvSpPr>
        <p:spPr>
          <a:xfrm>
            <a:off x="6068725"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1850" name="Google Shape;1850;p163"/>
          <p:cNvSpPr/>
          <p:nvPr/>
        </p:nvSpPr>
        <p:spPr>
          <a:xfrm>
            <a:off x="3547996"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1" name="Google Shape;1851;p163"/>
          <p:cNvSpPr/>
          <p:nvPr/>
        </p:nvSpPr>
        <p:spPr>
          <a:xfrm>
            <a:off x="1128659"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2" name="Google Shape;1852;p163"/>
          <p:cNvSpPr/>
          <p:nvPr/>
        </p:nvSpPr>
        <p:spPr>
          <a:xfrm flipH="1" rot="10800000">
            <a:off x="-27850" y="0"/>
            <a:ext cx="9171900" cy="869100"/>
          </a:xfrm>
          <a:prstGeom prst="round1Rect">
            <a:avLst>
              <a:gd fmla="val 50000" name="adj"/>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53" name="Google Shape;1853;p163"/>
          <p:cNvPicPr preferRelativeResize="0"/>
          <p:nvPr/>
        </p:nvPicPr>
        <p:blipFill>
          <a:blip r:embed="rId2">
            <a:alphaModFix/>
          </a:blip>
          <a:stretch>
            <a:fillRect/>
          </a:stretch>
        </p:blipFill>
        <p:spPr>
          <a:xfrm>
            <a:off x="1512212" y="1535300"/>
            <a:ext cx="1280998" cy="1280998"/>
          </a:xfrm>
          <a:prstGeom prst="rect">
            <a:avLst/>
          </a:prstGeom>
          <a:noFill/>
          <a:ln>
            <a:noFill/>
          </a:ln>
        </p:spPr>
      </p:pic>
      <p:sp>
        <p:nvSpPr>
          <p:cNvPr id="1854" name="Google Shape;1854;p163"/>
          <p:cNvSpPr txBox="1"/>
          <p:nvPr/>
        </p:nvSpPr>
        <p:spPr>
          <a:xfrm>
            <a:off x="1512213"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000000"/>
                </a:solidFill>
                <a:latin typeface="Proxima Nova"/>
                <a:ea typeface="Proxima Nova"/>
                <a:cs typeface="Proxima Nova"/>
                <a:sym typeface="Proxima Nova"/>
              </a:rPr>
              <a:t>1</a:t>
            </a:r>
            <a:endParaRPr b="1" sz="2800">
              <a:solidFill>
                <a:srgbClr val="000000"/>
              </a:solidFill>
              <a:latin typeface="Proxima Nova"/>
              <a:ea typeface="Proxima Nova"/>
              <a:cs typeface="Proxima Nova"/>
              <a:sym typeface="Proxima Nova"/>
            </a:endParaRPr>
          </a:p>
        </p:txBody>
      </p:sp>
      <p:pic>
        <p:nvPicPr>
          <p:cNvPr id="1855" name="Google Shape;1855;p163"/>
          <p:cNvPicPr preferRelativeResize="0"/>
          <p:nvPr/>
        </p:nvPicPr>
        <p:blipFill>
          <a:blip r:embed="rId2">
            <a:alphaModFix/>
          </a:blip>
          <a:stretch>
            <a:fillRect/>
          </a:stretch>
        </p:blipFill>
        <p:spPr>
          <a:xfrm>
            <a:off x="3931500" y="1535300"/>
            <a:ext cx="1280998" cy="1280998"/>
          </a:xfrm>
          <a:prstGeom prst="rect">
            <a:avLst/>
          </a:prstGeom>
          <a:noFill/>
          <a:ln>
            <a:noFill/>
          </a:ln>
        </p:spPr>
      </p:pic>
      <p:sp>
        <p:nvSpPr>
          <p:cNvPr id="1856" name="Google Shape;1856;p163"/>
          <p:cNvSpPr txBox="1"/>
          <p:nvPr/>
        </p:nvSpPr>
        <p:spPr>
          <a:xfrm>
            <a:off x="3931500"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000000"/>
                </a:solidFill>
                <a:latin typeface="Proxima Nova"/>
                <a:ea typeface="Proxima Nova"/>
                <a:cs typeface="Proxima Nova"/>
                <a:sym typeface="Proxima Nova"/>
              </a:rPr>
              <a:t>2</a:t>
            </a:r>
            <a:endParaRPr b="1" sz="2800">
              <a:solidFill>
                <a:srgbClr val="000000"/>
              </a:solidFill>
              <a:latin typeface="Proxima Nova"/>
              <a:ea typeface="Proxima Nova"/>
              <a:cs typeface="Proxima Nova"/>
              <a:sym typeface="Proxima Nova"/>
            </a:endParaRPr>
          </a:p>
        </p:txBody>
      </p:sp>
      <p:pic>
        <p:nvPicPr>
          <p:cNvPr id="1857" name="Google Shape;1857;p163"/>
          <p:cNvPicPr preferRelativeResize="0"/>
          <p:nvPr/>
        </p:nvPicPr>
        <p:blipFill>
          <a:blip r:embed="rId2">
            <a:alphaModFix/>
          </a:blip>
          <a:stretch>
            <a:fillRect/>
          </a:stretch>
        </p:blipFill>
        <p:spPr>
          <a:xfrm>
            <a:off x="6350851" y="1535300"/>
            <a:ext cx="1280998" cy="1280998"/>
          </a:xfrm>
          <a:prstGeom prst="rect">
            <a:avLst/>
          </a:prstGeom>
          <a:noFill/>
          <a:ln>
            <a:noFill/>
          </a:ln>
        </p:spPr>
      </p:pic>
      <p:sp>
        <p:nvSpPr>
          <p:cNvPr id="1858" name="Google Shape;1858;p163"/>
          <p:cNvSpPr txBox="1"/>
          <p:nvPr/>
        </p:nvSpPr>
        <p:spPr>
          <a:xfrm>
            <a:off x="6350813"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000000"/>
                </a:solidFill>
                <a:latin typeface="Proxima Nova"/>
                <a:ea typeface="Proxima Nova"/>
                <a:cs typeface="Proxima Nova"/>
                <a:sym typeface="Proxima Nova"/>
              </a:rPr>
              <a:t>3</a:t>
            </a:r>
            <a:endParaRPr b="1" sz="2800">
              <a:solidFill>
                <a:srgbClr val="000000"/>
              </a:solidFill>
              <a:latin typeface="Proxima Nova"/>
              <a:ea typeface="Proxima Nova"/>
              <a:cs typeface="Proxima Nova"/>
              <a:sym typeface="Proxima Nova"/>
            </a:endParaRPr>
          </a:p>
        </p:txBody>
      </p:sp>
      <p:sp>
        <p:nvSpPr>
          <p:cNvPr id="1859" name="Google Shape;1859;p163"/>
          <p:cNvSpPr txBox="1"/>
          <p:nvPr>
            <p:ph type="ctrTitle"/>
          </p:nvPr>
        </p:nvSpPr>
        <p:spPr>
          <a:xfrm>
            <a:off x="165350" y="144950"/>
            <a:ext cx="8813400" cy="687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5"/>
              </a:buClr>
              <a:buSzPts val="3200"/>
              <a:buNone/>
              <a:defRPr b="1" sz="3200">
                <a:solidFill>
                  <a:schemeClr val="accent5"/>
                </a:solidFill>
              </a:defRPr>
            </a:lvl1pPr>
            <a:lvl2pPr lvl="1" algn="ctr">
              <a:spcBef>
                <a:spcPts val="0"/>
              </a:spcBef>
              <a:spcAft>
                <a:spcPts val="0"/>
              </a:spcAft>
              <a:buClr>
                <a:schemeClr val="accent5"/>
              </a:buClr>
              <a:buSzPts val="3200"/>
              <a:buNone/>
              <a:defRPr b="1" sz="3200">
                <a:solidFill>
                  <a:schemeClr val="accent5"/>
                </a:solidFill>
              </a:defRPr>
            </a:lvl2pPr>
            <a:lvl3pPr lvl="2" algn="ctr">
              <a:spcBef>
                <a:spcPts val="0"/>
              </a:spcBef>
              <a:spcAft>
                <a:spcPts val="0"/>
              </a:spcAft>
              <a:buClr>
                <a:schemeClr val="accent5"/>
              </a:buClr>
              <a:buSzPts val="3200"/>
              <a:buNone/>
              <a:defRPr b="1" sz="3200">
                <a:solidFill>
                  <a:schemeClr val="accent5"/>
                </a:solidFill>
              </a:defRPr>
            </a:lvl3pPr>
            <a:lvl4pPr lvl="3" algn="ctr">
              <a:spcBef>
                <a:spcPts val="0"/>
              </a:spcBef>
              <a:spcAft>
                <a:spcPts val="0"/>
              </a:spcAft>
              <a:buClr>
                <a:schemeClr val="accent5"/>
              </a:buClr>
              <a:buSzPts val="3200"/>
              <a:buNone/>
              <a:defRPr b="1" sz="3200">
                <a:solidFill>
                  <a:schemeClr val="accent5"/>
                </a:solidFill>
              </a:defRPr>
            </a:lvl4pPr>
            <a:lvl5pPr lvl="4" algn="ctr">
              <a:spcBef>
                <a:spcPts val="0"/>
              </a:spcBef>
              <a:spcAft>
                <a:spcPts val="0"/>
              </a:spcAft>
              <a:buClr>
                <a:schemeClr val="accent5"/>
              </a:buClr>
              <a:buSzPts val="3200"/>
              <a:buNone/>
              <a:defRPr b="1" sz="3200">
                <a:solidFill>
                  <a:schemeClr val="accent5"/>
                </a:solidFill>
              </a:defRPr>
            </a:lvl5pPr>
            <a:lvl6pPr lvl="5" algn="ctr">
              <a:spcBef>
                <a:spcPts val="0"/>
              </a:spcBef>
              <a:spcAft>
                <a:spcPts val="0"/>
              </a:spcAft>
              <a:buClr>
                <a:schemeClr val="accent5"/>
              </a:buClr>
              <a:buSzPts val="3200"/>
              <a:buNone/>
              <a:defRPr b="1" sz="3200">
                <a:solidFill>
                  <a:schemeClr val="accent5"/>
                </a:solidFill>
              </a:defRPr>
            </a:lvl6pPr>
            <a:lvl7pPr lvl="6" algn="ctr">
              <a:spcBef>
                <a:spcPts val="0"/>
              </a:spcBef>
              <a:spcAft>
                <a:spcPts val="0"/>
              </a:spcAft>
              <a:buClr>
                <a:schemeClr val="accent5"/>
              </a:buClr>
              <a:buSzPts val="3200"/>
              <a:buNone/>
              <a:defRPr b="1" sz="3200">
                <a:solidFill>
                  <a:schemeClr val="accent5"/>
                </a:solidFill>
              </a:defRPr>
            </a:lvl7pPr>
            <a:lvl8pPr lvl="7" algn="ctr">
              <a:spcBef>
                <a:spcPts val="0"/>
              </a:spcBef>
              <a:spcAft>
                <a:spcPts val="0"/>
              </a:spcAft>
              <a:buClr>
                <a:schemeClr val="accent5"/>
              </a:buClr>
              <a:buSzPts val="3200"/>
              <a:buNone/>
              <a:defRPr b="1" sz="3200">
                <a:solidFill>
                  <a:schemeClr val="accent5"/>
                </a:solidFill>
              </a:defRPr>
            </a:lvl8pPr>
            <a:lvl9pPr lvl="8" algn="ctr">
              <a:spcBef>
                <a:spcPts val="0"/>
              </a:spcBef>
              <a:spcAft>
                <a:spcPts val="0"/>
              </a:spcAft>
              <a:buClr>
                <a:schemeClr val="accent5"/>
              </a:buClr>
              <a:buSzPts val="3200"/>
              <a:buNone/>
              <a:defRPr b="1" sz="3200">
                <a:solidFill>
                  <a:schemeClr val="accent5"/>
                </a:solidFill>
              </a:defRPr>
            </a:lvl9pPr>
          </a:lstStyle>
          <a:p/>
        </p:txBody>
      </p:sp>
      <p:sp>
        <p:nvSpPr>
          <p:cNvPr id="1860" name="Google Shape;1860;p163"/>
          <p:cNvSpPr txBox="1"/>
          <p:nvPr>
            <p:ph idx="3" type="body"/>
          </p:nvPr>
        </p:nvSpPr>
        <p:spPr>
          <a:xfrm>
            <a:off x="1245675"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1861" name="Google Shape;1861;p163"/>
          <p:cNvSpPr txBox="1"/>
          <p:nvPr>
            <p:ph idx="4" type="body"/>
          </p:nvPr>
        </p:nvSpPr>
        <p:spPr>
          <a:xfrm>
            <a:off x="1245675"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1862" name="Google Shape;1862;p163"/>
          <p:cNvSpPr txBox="1"/>
          <p:nvPr>
            <p:ph idx="5" type="body"/>
          </p:nvPr>
        </p:nvSpPr>
        <p:spPr>
          <a:xfrm>
            <a:off x="3665000"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1863" name="Google Shape;1863;p163"/>
          <p:cNvSpPr txBox="1"/>
          <p:nvPr>
            <p:ph idx="6" type="body"/>
          </p:nvPr>
        </p:nvSpPr>
        <p:spPr>
          <a:xfrm>
            <a:off x="3665000"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1864" name="Google Shape;1864;p16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Width Asset &amp; Text 5">
  <p:cSld name="CUSTOM_2_2_1_1_1_1">
    <p:spTree>
      <p:nvGrpSpPr>
        <p:cNvPr id="90" name="Shape 90"/>
        <p:cNvGrpSpPr/>
        <p:nvPr/>
      </p:nvGrpSpPr>
      <p:grpSpPr>
        <a:xfrm>
          <a:off x="0" y="0"/>
          <a:ext cx="0" cy="0"/>
          <a:chOff x="0" y="0"/>
          <a:chExt cx="0" cy="0"/>
        </a:xfrm>
      </p:grpSpPr>
      <p:sp>
        <p:nvSpPr>
          <p:cNvPr id="91" name="Google Shape;91;p17"/>
          <p:cNvSpPr/>
          <p:nvPr/>
        </p:nvSpPr>
        <p:spPr>
          <a:xfrm>
            <a:off x="-11800" y="617325"/>
            <a:ext cx="9144000" cy="4128000"/>
          </a:xfrm>
          <a:prstGeom prst="rect">
            <a:avLst/>
          </a:prstGeom>
          <a:solidFill>
            <a:srgbClr val="E3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p:nvPr/>
        </p:nvSpPr>
        <p:spPr>
          <a:xfrm>
            <a:off x="4187625" y="728275"/>
            <a:ext cx="4888200" cy="3809400"/>
          </a:xfrm>
          <a:prstGeom prst="roundRect">
            <a:avLst>
              <a:gd fmla="val 705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11800" y="-8253"/>
            <a:ext cx="9167700" cy="684900"/>
          </a:xfrm>
          <a:prstGeom prst="rect">
            <a:avLst/>
          </a:prstGeom>
          <a:solidFill>
            <a:srgbClr val="E3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94" name="Google Shape;94;p17"/>
          <p:cNvSpPr/>
          <p:nvPr/>
        </p:nvSpPr>
        <p:spPr>
          <a:xfrm>
            <a:off x="-11800" y="4711003"/>
            <a:ext cx="9167700" cy="445500"/>
          </a:xfrm>
          <a:prstGeom prst="rect">
            <a:avLst/>
          </a:prstGeom>
          <a:solidFill>
            <a:srgbClr val="E3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txBox="1"/>
          <p:nvPr>
            <p:ph idx="1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7"/>
          <p:cNvSpPr txBox="1"/>
          <p:nvPr>
            <p:ph type="title"/>
          </p:nvPr>
        </p:nvSpPr>
        <p:spPr>
          <a:xfrm>
            <a:off x="115550" y="119700"/>
            <a:ext cx="89130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9pPr>
          </a:lstStyle>
          <a:p/>
        </p:txBody>
      </p:sp>
      <p:pic>
        <p:nvPicPr>
          <p:cNvPr id="97" name="Google Shape;97;p17"/>
          <p:cNvPicPr preferRelativeResize="0"/>
          <p:nvPr/>
        </p:nvPicPr>
        <p:blipFill>
          <a:blip r:embed="rId2">
            <a:alphaModFix/>
          </a:blip>
          <a:stretch>
            <a:fillRect/>
          </a:stretch>
        </p:blipFill>
        <p:spPr>
          <a:xfrm>
            <a:off x="115500" y="4779249"/>
            <a:ext cx="666134" cy="308999"/>
          </a:xfrm>
          <a:prstGeom prst="rect">
            <a:avLst/>
          </a:prstGeom>
          <a:noFill/>
          <a:ln>
            <a:noFill/>
          </a:ln>
        </p:spPr>
      </p:pic>
      <p:sp>
        <p:nvSpPr>
          <p:cNvPr id="98" name="Google Shape;98;p17"/>
          <p:cNvSpPr txBox="1"/>
          <p:nvPr>
            <p:ph idx="1" type="body"/>
          </p:nvPr>
        </p:nvSpPr>
        <p:spPr>
          <a:xfrm>
            <a:off x="4316450" y="898688"/>
            <a:ext cx="4163400" cy="365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rtl="0">
              <a:spcBef>
                <a:spcPts val="1000"/>
              </a:spcBef>
              <a:spcAft>
                <a:spcPts val="0"/>
              </a:spcAft>
              <a:buSzPts val="1400"/>
              <a:buFont typeface="Proxima Nova"/>
              <a:buChar char="○"/>
              <a:defRPr>
                <a:latin typeface="Proxima Nova"/>
                <a:ea typeface="Proxima Nova"/>
                <a:cs typeface="Proxima Nova"/>
                <a:sym typeface="Proxima Nova"/>
              </a:defRPr>
            </a:lvl2pPr>
            <a:lvl3pPr indent="-317500" lvl="2" marL="1371600" rtl="0">
              <a:spcBef>
                <a:spcPts val="1000"/>
              </a:spcBef>
              <a:spcAft>
                <a:spcPts val="0"/>
              </a:spcAft>
              <a:buSzPts val="1400"/>
              <a:buFont typeface="Proxima Nova"/>
              <a:buChar char="■"/>
              <a:defRPr>
                <a:latin typeface="Proxima Nova"/>
                <a:ea typeface="Proxima Nova"/>
                <a:cs typeface="Proxima Nova"/>
                <a:sym typeface="Proxima Nova"/>
              </a:defRPr>
            </a:lvl3pPr>
            <a:lvl4pPr indent="-317500" lvl="3" marL="1828800" rtl="0">
              <a:spcBef>
                <a:spcPts val="1000"/>
              </a:spcBef>
              <a:spcAft>
                <a:spcPts val="0"/>
              </a:spcAft>
              <a:buSzPts val="1400"/>
              <a:buFont typeface="Proxima Nova"/>
              <a:buChar char="●"/>
              <a:defRPr>
                <a:latin typeface="Proxima Nova"/>
                <a:ea typeface="Proxima Nova"/>
                <a:cs typeface="Proxima Nova"/>
                <a:sym typeface="Proxima Nova"/>
              </a:defRPr>
            </a:lvl4pPr>
            <a:lvl5pPr indent="-317500" lvl="4" marL="2286000" rtl="0">
              <a:spcBef>
                <a:spcPts val="1000"/>
              </a:spcBef>
              <a:spcAft>
                <a:spcPts val="0"/>
              </a:spcAft>
              <a:buSzPts val="1400"/>
              <a:buFont typeface="Proxima Nova"/>
              <a:buChar char="○"/>
              <a:defRPr>
                <a:latin typeface="Proxima Nova"/>
                <a:ea typeface="Proxima Nova"/>
                <a:cs typeface="Proxima Nova"/>
                <a:sym typeface="Proxima Nova"/>
              </a:defRPr>
            </a:lvl5pPr>
            <a:lvl6pPr indent="-317500" lvl="5" marL="2743200" rtl="0">
              <a:spcBef>
                <a:spcPts val="1000"/>
              </a:spcBef>
              <a:spcAft>
                <a:spcPts val="0"/>
              </a:spcAft>
              <a:buSzPts val="1400"/>
              <a:buFont typeface="Proxima Nova"/>
              <a:buChar char="■"/>
              <a:defRPr>
                <a:latin typeface="Proxima Nova"/>
                <a:ea typeface="Proxima Nova"/>
                <a:cs typeface="Proxima Nova"/>
                <a:sym typeface="Proxima Nova"/>
              </a:defRPr>
            </a:lvl6pPr>
            <a:lvl7pPr indent="-317500" lvl="6" marL="3200400" rtl="0">
              <a:spcBef>
                <a:spcPts val="1000"/>
              </a:spcBef>
              <a:spcAft>
                <a:spcPts val="0"/>
              </a:spcAft>
              <a:buSzPts val="1400"/>
              <a:buFont typeface="Proxima Nova"/>
              <a:buChar char="●"/>
              <a:defRPr>
                <a:latin typeface="Proxima Nova"/>
                <a:ea typeface="Proxima Nova"/>
                <a:cs typeface="Proxima Nova"/>
                <a:sym typeface="Proxima Nova"/>
              </a:defRPr>
            </a:lvl7pPr>
            <a:lvl8pPr indent="-317500" lvl="7" marL="3657600" rtl="0">
              <a:spcBef>
                <a:spcPts val="100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1000"/>
              </a:spcBef>
              <a:spcAft>
                <a:spcPts val="1000"/>
              </a:spcAft>
              <a:buSzPts val="14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hree Ideas">
  <p:cSld name="CUSTOM_28">
    <p:bg>
      <p:bgPr>
        <a:solidFill>
          <a:schemeClr val="accent3"/>
        </a:solidFill>
      </p:bgPr>
    </p:bg>
    <p:spTree>
      <p:nvGrpSpPr>
        <p:cNvPr id="1865" name="Shape 1865"/>
        <p:cNvGrpSpPr/>
        <p:nvPr/>
      </p:nvGrpSpPr>
      <p:grpSpPr>
        <a:xfrm>
          <a:off x="0" y="0"/>
          <a:ext cx="0" cy="0"/>
          <a:chOff x="0" y="0"/>
          <a:chExt cx="0" cy="0"/>
        </a:xfrm>
      </p:grpSpPr>
      <p:sp>
        <p:nvSpPr>
          <p:cNvPr id="1866" name="Google Shape;1866;p164"/>
          <p:cNvSpPr/>
          <p:nvPr/>
        </p:nvSpPr>
        <p:spPr>
          <a:xfrm>
            <a:off x="609600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7" name="Google Shape;1867;p164"/>
          <p:cNvSpPr/>
          <p:nvPr/>
        </p:nvSpPr>
        <p:spPr>
          <a:xfrm>
            <a:off x="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8" name="Google Shape;1868;p164"/>
          <p:cNvSpPr/>
          <p:nvPr/>
        </p:nvSpPr>
        <p:spPr>
          <a:xfrm>
            <a:off x="304800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9" name="Google Shape;1869;p164"/>
          <p:cNvSpPr/>
          <p:nvPr/>
        </p:nvSpPr>
        <p:spPr>
          <a:xfrm>
            <a:off x="-26050" y="4341500"/>
            <a:ext cx="8498400" cy="8022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70" name="Google Shape;1870;p164"/>
          <p:cNvPicPr preferRelativeResize="0"/>
          <p:nvPr/>
        </p:nvPicPr>
        <p:blipFill>
          <a:blip r:embed="rId2">
            <a:alphaModFix/>
          </a:blip>
          <a:stretch>
            <a:fillRect/>
          </a:stretch>
        </p:blipFill>
        <p:spPr>
          <a:xfrm>
            <a:off x="7528412" y="4077356"/>
            <a:ext cx="1061576" cy="1061576"/>
          </a:xfrm>
          <a:prstGeom prst="rect">
            <a:avLst/>
          </a:prstGeom>
          <a:noFill/>
          <a:ln>
            <a:noFill/>
          </a:ln>
        </p:spPr>
      </p:pic>
      <p:pic>
        <p:nvPicPr>
          <p:cNvPr id="1871" name="Google Shape;1871;p164"/>
          <p:cNvPicPr preferRelativeResize="0"/>
          <p:nvPr/>
        </p:nvPicPr>
        <p:blipFill rotWithShape="1">
          <a:blip r:embed="rId3">
            <a:alphaModFix/>
          </a:blip>
          <a:srcRect b="56105" l="19871" r="47716" t="9902"/>
          <a:stretch/>
        </p:blipFill>
        <p:spPr>
          <a:xfrm rot="-5400000">
            <a:off x="-166676" y="157449"/>
            <a:ext cx="335677" cy="352026"/>
          </a:xfrm>
          <a:prstGeom prst="rect">
            <a:avLst/>
          </a:prstGeom>
          <a:noFill/>
          <a:ln>
            <a:noFill/>
          </a:ln>
        </p:spPr>
      </p:pic>
      <p:pic>
        <p:nvPicPr>
          <p:cNvPr id="1872" name="Google Shape;1872;p164"/>
          <p:cNvPicPr preferRelativeResize="0"/>
          <p:nvPr/>
        </p:nvPicPr>
        <p:blipFill rotWithShape="1">
          <a:blip r:embed="rId3">
            <a:alphaModFix/>
          </a:blip>
          <a:srcRect b="56105" l="19871" r="47716" t="9902"/>
          <a:stretch/>
        </p:blipFill>
        <p:spPr>
          <a:xfrm>
            <a:off x="-26050" y="569923"/>
            <a:ext cx="278374" cy="291937"/>
          </a:xfrm>
          <a:prstGeom prst="rect">
            <a:avLst/>
          </a:prstGeom>
          <a:noFill/>
          <a:ln>
            <a:noFill/>
          </a:ln>
        </p:spPr>
      </p:pic>
      <p:pic>
        <p:nvPicPr>
          <p:cNvPr id="1873" name="Google Shape;1873;p164"/>
          <p:cNvPicPr preferRelativeResize="0"/>
          <p:nvPr/>
        </p:nvPicPr>
        <p:blipFill rotWithShape="1">
          <a:blip r:embed="rId3">
            <a:alphaModFix/>
          </a:blip>
          <a:srcRect b="56105" l="19871" r="47716" t="9902"/>
          <a:stretch/>
        </p:blipFill>
        <p:spPr>
          <a:xfrm rot="6299999">
            <a:off x="8782127" y="241655"/>
            <a:ext cx="548698" cy="575429"/>
          </a:xfrm>
          <a:prstGeom prst="rect">
            <a:avLst/>
          </a:prstGeom>
          <a:noFill/>
          <a:ln>
            <a:noFill/>
          </a:ln>
        </p:spPr>
      </p:pic>
      <p:pic>
        <p:nvPicPr>
          <p:cNvPr id="1874" name="Google Shape;1874;p164"/>
          <p:cNvPicPr preferRelativeResize="0"/>
          <p:nvPr/>
        </p:nvPicPr>
        <p:blipFill rotWithShape="1">
          <a:blip r:embed="rId3">
            <a:alphaModFix/>
          </a:blip>
          <a:srcRect b="56105" l="19871" r="47716" t="9902"/>
          <a:stretch/>
        </p:blipFill>
        <p:spPr>
          <a:xfrm>
            <a:off x="8570788" y="-154596"/>
            <a:ext cx="352026" cy="369188"/>
          </a:xfrm>
          <a:prstGeom prst="rect">
            <a:avLst/>
          </a:prstGeom>
          <a:noFill/>
          <a:ln>
            <a:noFill/>
          </a:ln>
        </p:spPr>
      </p:pic>
      <p:pic>
        <p:nvPicPr>
          <p:cNvPr id="1875" name="Google Shape;1875;p164"/>
          <p:cNvPicPr preferRelativeResize="0"/>
          <p:nvPr/>
        </p:nvPicPr>
        <p:blipFill rotWithShape="1">
          <a:blip r:embed="rId3">
            <a:alphaModFix/>
          </a:blip>
          <a:srcRect b="56105" l="19871" r="47716" t="9902"/>
          <a:stretch/>
        </p:blipFill>
        <p:spPr>
          <a:xfrm>
            <a:off x="192150" y="-257725"/>
            <a:ext cx="548700" cy="575457"/>
          </a:xfrm>
          <a:prstGeom prst="rect">
            <a:avLst/>
          </a:prstGeom>
          <a:noFill/>
          <a:ln>
            <a:noFill/>
          </a:ln>
        </p:spPr>
      </p:pic>
      <p:sp>
        <p:nvSpPr>
          <p:cNvPr id="1876" name="Google Shape;1876;p164"/>
          <p:cNvSpPr txBox="1"/>
          <p:nvPr>
            <p:ph type="title"/>
          </p:nvPr>
        </p:nvSpPr>
        <p:spPr>
          <a:xfrm>
            <a:off x="399225" y="166350"/>
            <a:ext cx="7940400" cy="5754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77" name="Google Shape;1877;p164"/>
          <p:cNvSpPr txBox="1"/>
          <p:nvPr>
            <p:ph idx="1" type="subTitle"/>
          </p:nvPr>
        </p:nvSpPr>
        <p:spPr>
          <a:xfrm>
            <a:off x="111600" y="4556175"/>
            <a:ext cx="7685400" cy="393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878" name="Google Shape;1878;p164"/>
          <p:cNvSpPr txBox="1"/>
          <p:nvPr>
            <p:ph idx="2" type="subTitle"/>
          </p:nvPr>
        </p:nvSpPr>
        <p:spPr>
          <a:xfrm>
            <a:off x="113125" y="1077950"/>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879" name="Google Shape;1879;p164"/>
          <p:cNvSpPr txBox="1"/>
          <p:nvPr>
            <p:ph idx="3" type="subTitle"/>
          </p:nvPr>
        </p:nvSpPr>
        <p:spPr>
          <a:xfrm>
            <a:off x="3166500" y="1073475"/>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880" name="Google Shape;1880;p164"/>
          <p:cNvSpPr txBox="1"/>
          <p:nvPr>
            <p:ph idx="4" type="subTitle"/>
          </p:nvPr>
        </p:nvSpPr>
        <p:spPr>
          <a:xfrm>
            <a:off x="6219875" y="1077950"/>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881" name="Google Shape;1881;p164"/>
          <p:cNvSpPr txBox="1"/>
          <p:nvPr>
            <p:ph idx="5" type="body"/>
          </p:nvPr>
        </p:nvSpPr>
        <p:spPr>
          <a:xfrm>
            <a:off x="113125" y="1736675"/>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82" name="Google Shape;1882;p164"/>
          <p:cNvSpPr txBox="1"/>
          <p:nvPr>
            <p:ph idx="6" type="body"/>
          </p:nvPr>
        </p:nvSpPr>
        <p:spPr>
          <a:xfrm>
            <a:off x="3166500" y="1740738"/>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83" name="Google Shape;1883;p164"/>
          <p:cNvSpPr txBox="1"/>
          <p:nvPr>
            <p:ph idx="7" type="body"/>
          </p:nvPr>
        </p:nvSpPr>
        <p:spPr>
          <a:xfrm>
            <a:off x="6210150" y="1793275"/>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884" name="Google Shape;1884;p16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Connected Ideas">
  <p:cSld name="CUSTOM_31">
    <p:bg>
      <p:bgPr>
        <a:solidFill>
          <a:schemeClr val="accent4"/>
        </a:solidFill>
      </p:bgPr>
    </p:bg>
    <p:spTree>
      <p:nvGrpSpPr>
        <p:cNvPr id="1885" name="Shape 1885"/>
        <p:cNvGrpSpPr/>
        <p:nvPr/>
      </p:nvGrpSpPr>
      <p:grpSpPr>
        <a:xfrm>
          <a:off x="0" y="0"/>
          <a:ext cx="0" cy="0"/>
          <a:chOff x="0" y="0"/>
          <a:chExt cx="0" cy="0"/>
        </a:xfrm>
      </p:grpSpPr>
      <p:sp>
        <p:nvSpPr>
          <p:cNvPr id="1886" name="Google Shape;1886;p165"/>
          <p:cNvSpPr/>
          <p:nvPr/>
        </p:nvSpPr>
        <p:spPr>
          <a:xfrm>
            <a:off x="0" y="23419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7" name="Google Shape;1887;p165"/>
          <p:cNvSpPr/>
          <p:nvPr/>
        </p:nvSpPr>
        <p:spPr>
          <a:xfrm>
            <a:off x="6477550" y="8762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8" name="Google Shape;1888;p165"/>
          <p:cNvSpPr/>
          <p:nvPr/>
        </p:nvSpPr>
        <p:spPr>
          <a:xfrm>
            <a:off x="6477550" y="5057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9" name="Google Shape;1889;p165"/>
          <p:cNvSpPr/>
          <p:nvPr/>
        </p:nvSpPr>
        <p:spPr>
          <a:xfrm>
            <a:off x="6477550" y="2971801"/>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0" name="Google Shape;1890;p165"/>
          <p:cNvSpPr/>
          <p:nvPr/>
        </p:nvSpPr>
        <p:spPr>
          <a:xfrm>
            <a:off x="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1" name="Google Shape;1891;p165"/>
          <p:cNvSpPr/>
          <p:nvPr/>
        </p:nvSpPr>
        <p:spPr>
          <a:xfrm>
            <a:off x="1300775" y="1380525"/>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2" name="Google Shape;1892;p165"/>
          <p:cNvSpPr/>
          <p:nvPr/>
        </p:nvSpPr>
        <p:spPr>
          <a:xfrm flipH="1" rot="10800000">
            <a:off x="-13950" y="-6300"/>
            <a:ext cx="9171900" cy="869100"/>
          </a:xfrm>
          <a:prstGeom prst="round1Rect">
            <a:avLst>
              <a:gd fmla="val 50000"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3" name="Google Shape;1893;p165"/>
          <p:cNvSpPr/>
          <p:nvPr/>
        </p:nvSpPr>
        <p:spPr>
          <a:xfrm>
            <a:off x="1300775" y="2971800"/>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4" name="Google Shape;1894;p165"/>
          <p:cNvSpPr/>
          <p:nvPr/>
        </p:nvSpPr>
        <p:spPr>
          <a:xfrm>
            <a:off x="4783750" y="1341200"/>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5" name="Google Shape;1895;p165"/>
          <p:cNvSpPr/>
          <p:nvPr/>
        </p:nvSpPr>
        <p:spPr>
          <a:xfrm>
            <a:off x="4783750" y="2976525"/>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96" name="Google Shape;1896;p165" title="Icons_Artboard 26.png"/>
          <p:cNvPicPr preferRelativeResize="0"/>
          <p:nvPr/>
        </p:nvPicPr>
        <p:blipFill>
          <a:blip r:embed="rId2">
            <a:alphaModFix/>
          </a:blip>
          <a:stretch>
            <a:fillRect/>
          </a:stretch>
        </p:blipFill>
        <p:spPr>
          <a:xfrm rot="2700000">
            <a:off x="3805500" y="2984226"/>
            <a:ext cx="1283326" cy="1282699"/>
          </a:xfrm>
          <a:prstGeom prst="rect">
            <a:avLst/>
          </a:prstGeom>
          <a:noFill/>
          <a:ln>
            <a:noFill/>
          </a:ln>
        </p:spPr>
      </p:pic>
      <p:pic>
        <p:nvPicPr>
          <p:cNvPr id="1897" name="Google Shape;1897;p165" title="Icons_Artboard 26.png"/>
          <p:cNvPicPr preferRelativeResize="0"/>
          <p:nvPr/>
        </p:nvPicPr>
        <p:blipFill>
          <a:blip r:embed="rId2">
            <a:alphaModFix/>
          </a:blip>
          <a:stretch>
            <a:fillRect/>
          </a:stretch>
        </p:blipFill>
        <p:spPr>
          <a:xfrm rot="2700000">
            <a:off x="3805500" y="1431401"/>
            <a:ext cx="1283326" cy="1282699"/>
          </a:xfrm>
          <a:prstGeom prst="rect">
            <a:avLst/>
          </a:prstGeom>
          <a:noFill/>
          <a:ln>
            <a:noFill/>
          </a:ln>
        </p:spPr>
      </p:pic>
      <p:sp>
        <p:nvSpPr>
          <p:cNvPr id="1898" name="Google Shape;1898;p16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899" name="Google Shape;1899;p165"/>
          <p:cNvSpPr txBox="1"/>
          <p:nvPr>
            <p:ph type="title"/>
          </p:nvPr>
        </p:nvSpPr>
        <p:spPr>
          <a:xfrm>
            <a:off x="173000" y="119775"/>
            <a:ext cx="8736600" cy="6309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00" name="Google Shape;1900;p165"/>
          <p:cNvSpPr txBox="1"/>
          <p:nvPr>
            <p:ph idx="1" type="subTitle"/>
          </p:nvPr>
        </p:nvSpPr>
        <p:spPr>
          <a:xfrm>
            <a:off x="1530400" y="15703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1901" name="Google Shape;1901;p165"/>
          <p:cNvSpPr txBox="1"/>
          <p:nvPr>
            <p:ph idx="2" type="subTitle"/>
          </p:nvPr>
        </p:nvSpPr>
        <p:spPr>
          <a:xfrm>
            <a:off x="1530875" y="31628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1902" name="Google Shape;1902;p165"/>
          <p:cNvSpPr txBox="1"/>
          <p:nvPr>
            <p:ph idx="3" type="subTitle"/>
          </p:nvPr>
        </p:nvSpPr>
        <p:spPr>
          <a:xfrm>
            <a:off x="5013850" y="15703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1903" name="Google Shape;1903;p165"/>
          <p:cNvSpPr txBox="1"/>
          <p:nvPr>
            <p:ph idx="4" type="subTitle"/>
          </p:nvPr>
        </p:nvSpPr>
        <p:spPr>
          <a:xfrm>
            <a:off x="5013850" y="31736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Text with Images">
  <p:cSld name="CUSTOM_10">
    <p:bg>
      <p:bgPr>
        <a:solidFill>
          <a:schemeClr val="accent1"/>
        </a:solidFill>
      </p:bgPr>
    </p:bg>
    <p:spTree>
      <p:nvGrpSpPr>
        <p:cNvPr id="1904" name="Shape 1904"/>
        <p:cNvGrpSpPr/>
        <p:nvPr/>
      </p:nvGrpSpPr>
      <p:grpSpPr>
        <a:xfrm>
          <a:off x="0" y="0"/>
          <a:ext cx="0" cy="0"/>
          <a:chOff x="0" y="0"/>
          <a:chExt cx="0" cy="0"/>
        </a:xfrm>
      </p:grpSpPr>
      <p:sp>
        <p:nvSpPr>
          <p:cNvPr id="1905" name="Google Shape;1905;p166"/>
          <p:cNvSpPr/>
          <p:nvPr/>
        </p:nvSpPr>
        <p:spPr>
          <a:xfrm flipH="1">
            <a:off x="3779025" y="3578392"/>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6" name="Google Shape;1906;p166"/>
          <p:cNvSpPr/>
          <p:nvPr/>
        </p:nvSpPr>
        <p:spPr>
          <a:xfrm flipH="1">
            <a:off x="3779025" y="2368520"/>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7" name="Google Shape;1907;p166"/>
          <p:cNvSpPr/>
          <p:nvPr/>
        </p:nvSpPr>
        <p:spPr>
          <a:xfrm rot="10800000">
            <a:off x="4632825" y="0"/>
            <a:ext cx="45072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8" name="Google Shape;1908;p166"/>
          <p:cNvSpPr/>
          <p:nvPr/>
        </p:nvSpPr>
        <p:spPr>
          <a:xfrm flipH="1" rot="10800000">
            <a:off x="0" y="1184100"/>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9" name="Google Shape;1909;p166"/>
          <p:cNvSpPr/>
          <p:nvPr/>
        </p:nvSpPr>
        <p:spPr>
          <a:xfrm flipH="1" rot="10800000">
            <a:off x="0" y="-25771"/>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0" name="Google Shape;1910;p166"/>
          <p:cNvSpPr txBox="1"/>
          <p:nvPr>
            <p:ph idx="1" type="body"/>
          </p:nvPr>
        </p:nvSpPr>
        <p:spPr>
          <a:xfrm>
            <a:off x="4923225" y="1528500"/>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911" name="Google Shape;1911;p166"/>
          <p:cNvSpPr txBox="1"/>
          <p:nvPr>
            <p:ph type="ctrTitle"/>
          </p:nvPr>
        </p:nvSpPr>
        <p:spPr>
          <a:xfrm>
            <a:off x="4923225" y="457675"/>
            <a:ext cx="3926400" cy="1081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b="1">
                <a:solidFill>
                  <a:schemeClr val="lt1"/>
                </a:solidFill>
              </a:defRPr>
            </a:lvl1pPr>
            <a:lvl2pPr lvl="1">
              <a:spcBef>
                <a:spcPts val="0"/>
              </a:spcBef>
              <a:spcAft>
                <a:spcPts val="0"/>
              </a:spcAft>
              <a:buClr>
                <a:schemeClr val="lt1"/>
              </a:buClr>
              <a:buSzPts val="3200"/>
              <a:buNone/>
              <a:defRPr b="1" sz="3200">
                <a:solidFill>
                  <a:schemeClr val="lt1"/>
                </a:solidFill>
              </a:defRPr>
            </a:lvl2pPr>
            <a:lvl3pPr lvl="2">
              <a:spcBef>
                <a:spcPts val="0"/>
              </a:spcBef>
              <a:spcAft>
                <a:spcPts val="0"/>
              </a:spcAft>
              <a:buClr>
                <a:schemeClr val="lt1"/>
              </a:buClr>
              <a:buSzPts val="3200"/>
              <a:buNone/>
              <a:defRPr b="1" sz="3200">
                <a:solidFill>
                  <a:schemeClr val="lt1"/>
                </a:solidFill>
              </a:defRPr>
            </a:lvl3pPr>
            <a:lvl4pPr lvl="3">
              <a:spcBef>
                <a:spcPts val="0"/>
              </a:spcBef>
              <a:spcAft>
                <a:spcPts val="0"/>
              </a:spcAft>
              <a:buClr>
                <a:schemeClr val="lt1"/>
              </a:buClr>
              <a:buSzPts val="3200"/>
              <a:buNone/>
              <a:defRPr b="1" sz="3200">
                <a:solidFill>
                  <a:schemeClr val="lt1"/>
                </a:solidFill>
              </a:defRPr>
            </a:lvl4pPr>
            <a:lvl5pPr lvl="4">
              <a:spcBef>
                <a:spcPts val="0"/>
              </a:spcBef>
              <a:spcAft>
                <a:spcPts val="0"/>
              </a:spcAft>
              <a:buClr>
                <a:schemeClr val="lt1"/>
              </a:buClr>
              <a:buSzPts val="3200"/>
              <a:buNone/>
              <a:defRPr b="1" sz="3200">
                <a:solidFill>
                  <a:schemeClr val="lt1"/>
                </a:solidFill>
              </a:defRPr>
            </a:lvl5pPr>
            <a:lvl6pPr lvl="5">
              <a:spcBef>
                <a:spcPts val="0"/>
              </a:spcBef>
              <a:spcAft>
                <a:spcPts val="0"/>
              </a:spcAft>
              <a:buClr>
                <a:schemeClr val="lt1"/>
              </a:buClr>
              <a:buSzPts val="3200"/>
              <a:buNone/>
              <a:defRPr b="1" sz="3200">
                <a:solidFill>
                  <a:schemeClr val="lt1"/>
                </a:solidFill>
              </a:defRPr>
            </a:lvl6pPr>
            <a:lvl7pPr lvl="6">
              <a:spcBef>
                <a:spcPts val="0"/>
              </a:spcBef>
              <a:spcAft>
                <a:spcPts val="0"/>
              </a:spcAft>
              <a:buClr>
                <a:schemeClr val="lt1"/>
              </a:buClr>
              <a:buSzPts val="3200"/>
              <a:buNone/>
              <a:defRPr b="1" sz="3200">
                <a:solidFill>
                  <a:schemeClr val="lt1"/>
                </a:solidFill>
              </a:defRPr>
            </a:lvl7pPr>
            <a:lvl8pPr lvl="7">
              <a:spcBef>
                <a:spcPts val="0"/>
              </a:spcBef>
              <a:spcAft>
                <a:spcPts val="0"/>
              </a:spcAft>
              <a:buClr>
                <a:schemeClr val="lt1"/>
              </a:buClr>
              <a:buSzPts val="3200"/>
              <a:buNone/>
              <a:defRPr b="1" sz="3200">
                <a:solidFill>
                  <a:schemeClr val="lt1"/>
                </a:solidFill>
              </a:defRPr>
            </a:lvl8pPr>
            <a:lvl9pPr lvl="8">
              <a:spcBef>
                <a:spcPts val="0"/>
              </a:spcBef>
              <a:spcAft>
                <a:spcPts val="0"/>
              </a:spcAft>
              <a:buClr>
                <a:schemeClr val="lt1"/>
              </a:buClr>
              <a:buSzPts val="3200"/>
              <a:buNone/>
              <a:defRPr b="1" sz="3200">
                <a:solidFill>
                  <a:schemeClr val="lt1"/>
                </a:solidFill>
              </a:defRPr>
            </a:lvl9pPr>
          </a:lstStyle>
          <a:p/>
        </p:txBody>
      </p:sp>
      <p:sp>
        <p:nvSpPr>
          <p:cNvPr id="1912" name="Google Shape;1912;p166"/>
          <p:cNvSpPr/>
          <p:nvPr>
            <p:ph idx="2" type="pic"/>
          </p:nvPr>
        </p:nvSpPr>
        <p:spPr>
          <a:xfrm>
            <a:off x="1166200" y="449125"/>
            <a:ext cx="2431200" cy="1377300"/>
          </a:xfrm>
          <a:prstGeom prst="rect">
            <a:avLst/>
          </a:prstGeom>
          <a:noFill/>
          <a:ln cap="flat" cmpd="sng" w="38100">
            <a:solidFill>
              <a:schemeClr val="lt1"/>
            </a:solidFill>
            <a:prstDash val="solid"/>
            <a:round/>
            <a:headEnd len="sm" w="sm" type="none"/>
            <a:tailEnd len="sm" w="sm" type="none"/>
          </a:ln>
        </p:spPr>
      </p:sp>
      <p:sp>
        <p:nvSpPr>
          <p:cNvPr id="1913" name="Google Shape;1913;p166"/>
          <p:cNvSpPr/>
          <p:nvPr>
            <p:ph idx="3" type="pic"/>
          </p:nvPr>
        </p:nvSpPr>
        <p:spPr>
          <a:xfrm>
            <a:off x="271900" y="2203600"/>
            <a:ext cx="2057400" cy="1499400"/>
          </a:xfrm>
          <a:prstGeom prst="rect">
            <a:avLst/>
          </a:prstGeom>
          <a:noFill/>
          <a:ln cap="flat" cmpd="sng" w="38100">
            <a:solidFill>
              <a:schemeClr val="lt1"/>
            </a:solidFill>
            <a:prstDash val="solid"/>
            <a:round/>
            <a:headEnd len="sm" w="sm" type="none"/>
            <a:tailEnd len="sm" w="sm" type="none"/>
          </a:ln>
        </p:spPr>
      </p:sp>
      <p:sp>
        <p:nvSpPr>
          <p:cNvPr id="1914" name="Google Shape;1914;p166"/>
          <p:cNvSpPr/>
          <p:nvPr>
            <p:ph idx="4" type="pic"/>
          </p:nvPr>
        </p:nvSpPr>
        <p:spPr>
          <a:xfrm>
            <a:off x="2597578" y="2203600"/>
            <a:ext cx="1615800" cy="2190600"/>
          </a:xfrm>
          <a:prstGeom prst="rect">
            <a:avLst/>
          </a:prstGeom>
          <a:noFill/>
          <a:ln cap="flat" cmpd="sng" w="38100">
            <a:solidFill>
              <a:schemeClr val="lt1"/>
            </a:solidFill>
            <a:prstDash val="solid"/>
            <a:round/>
            <a:headEnd len="sm" w="sm" type="none"/>
            <a:tailEnd len="sm" w="sm" type="none"/>
          </a:ln>
        </p:spPr>
      </p:sp>
      <p:sp>
        <p:nvSpPr>
          <p:cNvPr id="1915" name="Google Shape;1915;p16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pic>
        <p:nvPicPr>
          <p:cNvPr id="1916" name="Google Shape;1916;p166"/>
          <p:cNvPicPr preferRelativeResize="0"/>
          <p:nvPr/>
        </p:nvPicPr>
        <p:blipFill>
          <a:blip r:embed="rId2">
            <a:alphaModFix/>
          </a:blip>
          <a:stretch>
            <a:fillRect/>
          </a:stretch>
        </p:blipFill>
        <p:spPr>
          <a:xfrm>
            <a:off x="4103025" y="3740125"/>
            <a:ext cx="1531827" cy="1531827"/>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Timeline">
  <p:cSld name="CUSTOM_11_1">
    <p:bg>
      <p:bgPr>
        <a:solidFill>
          <a:schemeClr val="lt1"/>
        </a:solidFill>
      </p:bgPr>
    </p:bg>
    <p:spTree>
      <p:nvGrpSpPr>
        <p:cNvPr id="1917" name="Shape 1917"/>
        <p:cNvGrpSpPr/>
        <p:nvPr/>
      </p:nvGrpSpPr>
      <p:grpSpPr>
        <a:xfrm>
          <a:off x="0" y="0"/>
          <a:ext cx="0" cy="0"/>
          <a:chOff x="0" y="0"/>
          <a:chExt cx="0" cy="0"/>
        </a:xfrm>
      </p:grpSpPr>
      <p:sp>
        <p:nvSpPr>
          <p:cNvPr id="1918" name="Google Shape;1918;p167"/>
          <p:cNvSpPr txBox="1"/>
          <p:nvPr>
            <p:ph idx="1" type="body"/>
          </p:nvPr>
        </p:nvSpPr>
        <p:spPr>
          <a:xfrm>
            <a:off x="739650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1919" name="Google Shape;1919;p167"/>
          <p:cNvSpPr txBox="1"/>
          <p:nvPr>
            <p:ph type="ctrTitle"/>
          </p:nvPr>
        </p:nvSpPr>
        <p:spPr>
          <a:xfrm>
            <a:off x="165350" y="235203"/>
            <a:ext cx="8813400" cy="687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6"/>
              </a:buClr>
              <a:buSzPts val="3600"/>
              <a:buNone/>
              <a:defRPr b="1">
                <a:solidFill>
                  <a:schemeClr val="accent6"/>
                </a:solidFill>
              </a:defRPr>
            </a:lvl1pPr>
            <a:lvl2pPr lvl="1" algn="ctr">
              <a:spcBef>
                <a:spcPts val="0"/>
              </a:spcBef>
              <a:spcAft>
                <a:spcPts val="0"/>
              </a:spcAft>
              <a:buClr>
                <a:schemeClr val="accent6"/>
              </a:buClr>
              <a:buSzPts val="3200"/>
              <a:buNone/>
              <a:defRPr b="1" sz="3200">
                <a:solidFill>
                  <a:schemeClr val="accent6"/>
                </a:solidFill>
              </a:defRPr>
            </a:lvl2pPr>
            <a:lvl3pPr lvl="2" algn="ctr">
              <a:spcBef>
                <a:spcPts val="0"/>
              </a:spcBef>
              <a:spcAft>
                <a:spcPts val="0"/>
              </a:spcAft>
              <a:buClr>
                <a:schemeClr val="accent6"/>
              </a:buClr>
              <a:buSzPts val="3200"/>
              <a:buNone/>
              <a:defRPr b="1" sz="3200">
                <a:solidFill>
                  <a:schemeClr val="accent6"/>
                </a:solidFill>
              </a:defRPr>
            </a:lvl3pPr>
            <a:lvl4pPr lvl="3" algn="ctr">
              <a:spcBef>
                <a:spcPts val="0"/>
              </a:spcBef>
              <a:spcAft>
                <a:spcPts val="0"/>
              </a:spcAft>
              <a:buClr>
                <a:schemeClr val="accent6"/>
              </a:buClr>
              <a:buSzPts val="3200"/>
              <a:buNone/>
              <a:defRPr b="1" sz="3200">
                <a:solidFill>
                  <a:schemeClr val="accent6"/>
                </a:solidFill>
              </a:defRPr>
            </a:lvl4pPr>
            <a:lvl5pPr lvl="4" algn="ctr">
              <a:spcBef>
                <a:spcPts val="0"/>
              </a:spcBef>
              <a:spcAft>
                <a:spcPts val="0"/>
              </a:spcAft>
              <a:buClr>
                <a:schemeClr val="accent6"/>
              </a:buClr>
              <a:buSzPts val="3200"/>
              <a:buNone/>
              <a:defRPr b="1" sz="3200">
                <a:solidFill>
                  <a:schemeClr val="accent6"/>
                </a:solidFill>
              </a:defRPr>
            </a:lvl5pPr>
            <a:lvl6pPr lvl="5" algn="ctr">
              <a:spcBef>
                <a:spcPts val="0"/>
              </a:spcBef>
              <a:spcAft>
                <a:spcPts val="0"/>
              </a:spcAft>
              <a:buClr>
                <a:schemeClr val="accent6"/>
              </a:buClr>
              <a:buSzPts val="3200"/>
              <a:buNone/>
              <a:defRPr b="1" sz="3200">
                <a:solidFill>
                  <a:schemeClr val="accent6"/>
                </a:solidFill>
              </a:defRPr>
            </a:lvl6pPr>
            <a:lvl7pPr lvl="6" algn="ctr">
              <a:spcBef>
                <a:spcPts val="0"/>
              </a:spcBef>
              <a:spcAft>
                <a:spcPts val="0"/>
              </a:spcAft>
              <a:buClr>
                <a:schemeClr val="accent6"/>
              </a:buClr>
              <a:buSzPts val="3200"/>
              <a:buNone/>
              <a:defRPr b="1" sz="3200">
                <a:solidFill>
                  <a:schemeClr val="accent6"/>
                </a:solidFill>
              </a:defRPr>
            </a:lvl7pPr>
            <a:lvl8pPr lvl="7" algn="ctr">
              <a:spcBef>
                <a:spcPts val="0"/>
              </a:spcBef>
              <a:spcAft>
                <a:spcPts val="0"/>
              </a:spcAft>
              <a:buClr>
                <a:schemeClr val="accent6"/>
              </a:buClr>
              <a:buSzPts val="3200"/>
              <a:buNone/>
              <a:defRPr b="1" sz="3200">
                <a:solidFill>
                  <a:schemeClr val="accent6"/>
                </a:solidFill>
              </a:defRPr>
            </a:lvl8pPr>
            <a:lvl9pPr lvl="8" algn="ctr">
              <a:spcBef>
                <a:spcPts val="0"/>
              </a:spcBef>
              <a:spcAft>
                <a:spcPts val="0"/>
              </a:spcAft>
              <a:buClr>
                <a:schemeClr val="accent6"/>
              </a:buClr>
              <a:buSzPts val="3200"/>
              <a:buNone/>
              <a:defRPr b="1" sz="3200">
                <a:solidFill>
                  <a:schemeClr val="accent6"/>
                </a:solidFill>
              </a:defRPr>
            </a:lvl9pPr>
          </a:lstStyle>
          <a:p/>
        </p:txBody>
      </p:sp>
      <p:cxnSp>
        <p:nvCxnSpPr>
          <p:cNvPr id="1920" name="Google Shape;1920;p167"/>
          <p:cNvCxnSpPr/>
          <p:nvPr/>
        </p:nvCxnSpPr>
        <p:spPr>
          <a:xfrm>
            <a:off x="2740266"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1921" name="Google Shape;1921;p167"/>
          <p:cNvCxnSpPr/>
          <p:nvPr/>
        </p:nvCxnSpPr>
        <p:spPr>
          <a:xfrm>
            <a:off x="4527594"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1922" name="Google Shape;1922;p167"/>
          <p:cNvCxnSpPr/>
          <p:nvPr/>
        </p:nvCxnSpPr>
        <p:spPr>
          <a:xfrm>
            <a:off x="6314922"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1923" name="Google Shape;1923;p167"/>
          <p:cNvCxnSpPr/>
          <p:nvPr/>
        </p:nvCxnSpPr>
        <p:spPr>
          <a:xfrm>
            <a:off x="952938" y="3632375"/>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1924" name="Google Shape;1924;p167"/>
          <p:cNvCxnSpPr/>
          <p:nvPr/>
        </p:nvCxnSpPr>
        <p:spPr>
          <a:xfrm>
            <a:off x="8102250" y="3632400"/>
            <a:ext cx="0" cy="1511100"/>
          </a:xfrm>
          <a:prstGeom prst="straightConnector1">
            <a:avLst/>
          </a:prstGeom>
          <a:noFill/>
          <a:ln cap="flat" cmpd="sng" w="76200">
            <a:solidFill>
              <a:srgbClr val="8AA6DF"/>
            </a:solidFill>
            <a:prstDash val="solid"/>
            <a:round/>
            <a:headEnd len="med" w="med" type="none"/>
            <a:tailEnd len="med" w="med" type="none"/>
          </a:ln>
        </p:spPr>
      </p:cxnSp>
      <p:sp>
        <p:nvSpPr>
          <p:cNvPr id="1925" name="Google Shape;1925;p167"/>
          <p:cNvSpPr/>
          <p:nvPr/>
        </p:nvSpPr>
        <p:spPr>
          <a:xfrm>
            <a:off x="55240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26" name="Google Shape;1926;p167"/>
          <p:cNvSpPr/>
          <p:nvPr/>
        </p:nvSpPr>
        <p:spPr>
          <a:xfrm>
            <a:off x="2336825"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27" name="Google Shape;1927;p167"/>
          <p:cNvSpPr/>
          <p:nvPr/>
        </p:nvSpPr>
        <p:spPr>
          <a:xfrm>
            <a:off x="769010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28" name="Google Shape;1928;p167"/>
          <p:cNvSpPr/>
          <p:nvPr/>
        </p:nvSpPr>
        <p:spPr>
          <a:xfrm>
            <a:off x="412125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29" name="Google Shape;1929;p167"/>
          <p:cNvSpPr/>
          <p:nvPr/>
        </p:nvSpPr>
        <p:spPr>
          <a:xfrm>
            <a:off x="5905675"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30" name="Google Shape;1930;p167"/>
          <p:cNvSpPr txBox="1"/>
          <p:nvPr>
            <p:ph idx="2" type="body"/>
          </p:nvPr>
        </p:nvSpPr>
        <p:spPr>
          <a:xfrm>
            <a:off x="24720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42900" lvl="1" marL="914400" algn="ctr">
              <a:spcBef>
                <a:spcPts val="0"/>
              </a:spcBef>
              <a:spcAft>
                <a:spcPts val="0"/>
              </a:spcAft>
              <a:buClr>
                <a:schemeClr val="accent6"/>
              </a:buClr>
              <a:buSzPts val="1800"/>
              <a:buChar char="○"/>
              <a:defRPr b="1" sz="1800">
                <a:solidFill>
                  <a:schemeClr val="accent6"/>
                </a:solidFill>
              </a:defRPr>
            </a:lvl2pPr>
            <a:lvl3pPr indent="-342900" lvl="2" marL="1371600" algn="ctr">
              <a:spcBef>
                <a:spcPts val="0"/>
              </a:spcBef>
              <a:spcAft>
                <a:spcPts val="0"/>
              </a:spcAft>
              <a:buClr>
                <a:schemeClr val="accent6"/>
              </a:buClr>
              <a:buSzPts val="1800"/>
              <a:buChar char="■"/>
              <a:defRPr b="1" sz="1800">
                <a:solidFill>
                  <a:schemeClr val="accent6"/>
                </a:solidFill>
              </a:defRPr>
            </a:lvl3pPr>
            <a:lvl4pPr indent="-342900" lvl="3" marL="1828800" algn="ctr">
              <a:spcBef>
                <a:spcPts val="0"/>
              </a:spcBef>
              <a:spcAft>
                <a:spcPts val="0"/>
              </a:spcAft>
              <a:buClr>
                <a:schemeClr val="accent6"/>
              </a:buClr>
              <a:buSzPts val="1800"/>
              <a:buChar char="●"/>
              <a:defRPr b="1" sz="1800">
                <a:solidFill>
                  <a:schemeClr val="accent6"/>
                </a:solidFill>
              </a:defRPr>
            </a:lvl4pPr>
            <a:lvl5pPr indent="-342900" lvl="4" marL="2286000" algn="ctr">
              <a:spcBef>
                <a:spcPts val="0"/>
              </a:spcBef>
              <a:spcAft>
                <a:spcPts val="0"/>
              </a:spcAft>
              <a:buClr>
                <a:schemeClr val="accent6"/>
              </a:buClr>
              <a:buSzPts val="1800"/>
              <a:buChar char="○"/>
              <a:defRPr b="1" sz="1800">
                <a:solidFill>
                  <a:schemeClr val="accent6"/>
                </a:solidFill>
              </a:defRPr>
            </a:lvl5pPr>
            <a:lvl6pPr indent="-342900" lvl="5" marL="2743200" algn="ctr">
              <a:spcBef>
                <a:spcPts val="0"/>
              </a:spcBef>
              <a:spcAft>
                <a:spcPts val="0"/>
              </a:spcAft>
              <a:buClr>
                <a:schemeClr val="accent6"/>
              </a:buClr>
              <a:buSzPts val="1800"/>
              <a:buChar char="■"/>
              <a:defRPr b="1" sz="1800">
                <a:solidFill>
                  <a:schemeClr val="accent6"/>
                </a:solidFill>
              </a:defRPr>
            </a:lvl6pPr>
            <a:lvl7pPr indent="-342900" lvl="6" marL="3200400" algn="ctr">
              <a:spcBef>
                <a:spcPts val="0"/>
              </a:spcBef>
              <a:spcAft>
                <a:spcPts val="0"/>
              </a:spcAft>
              <a:buClr>
                <a:schemeClr val="accent6"/>
              </a:buClr>
              <a:buSzPts val="1800"/>
              <a:buChar char="●"/>
              <a:defRPr b="1" sz="1800">
                <a:solidFill>
                  <a:schemeClr val="accent6"/>
                </a:solidFill>
              </a:defRPr>
            </a:lvl7pPr>
            <a:lvl8pPr indent="-342900" lvl="7" marL="3657600" algn="ctr">
              <a:spcBef>
                <a:spcPts val="0"/>
              </a:spcBef>
              <a:spcAft>
                <a:spcPts val="0"/>
              </a:spcAft>
              <a:buClr>
                <a:schemeClr val="accent6"/>
              </a:buClr>
              <a:buSzPts val="1800"/>
              <a:buChar char="○"/>
              <a:defRPr b="1" sz="1800">
                <a:solidFill>
                  <a:schemeClr val="accent6"/>
                </a:solidFill>
              </a:defRPr>
            </a:lvl8pPr>
            <a:lvl9pPr indent="-342900" lvl="8" marL="4114800" algn="ctr">
              <a:spcBef>
                <a:spcPts val="0"/>
              </a:spcBef>
              <a:spcAft>
                <a:spcPts val="0"/>
              </a:spcAft>
              <a:buClr>
                <a:schemeClr val="accent6"/>
              </a:buClr>
              <a:buSzPts val="1800"/>
              <a:buChar char="■"/>
              <a:defRPr b="1" sz="1800">
                <a:solidFill>
                  <a:schemeClr val="accent6"/>
                </a:solidFill>
              </a:defRPr>
            </a:lvl9pPr>
          </a:lstStyle>
          <a:p/>
        </p:txBody>
      </p:sp>
      <p:sp>
        <p:nvSpPr>
          <p:cNvPr id="1931" name="Google Shape;1931;p167"/>
          <p:cNvSpPr txBox="1"/>
          <p:nvPr>
            <p:ph idx="3" type="body"/>
          </p:nvPr>
        </p:nvSpPr>
        <p:spPr>
          <a:xfrm>
            <a:off x="5609175"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1932" name="Google Shape;1932;p167"/>
          <p:cNvSpPr txBox="1"/>
          <p:nvPr>
            <p:ph idx="4" type="body"/>
          </p:nvPr>
        </p:nvSpPr>
        <p:spPr>
          <a:xfrm>
            <a:off x="382185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1933" name="Google Shape;1933;p167"/>
          <p:cNvSpPr txBox="1"/>
          <p:nvPr>
            <p:ph idx="5" type="body"/>
          </p:nvPr>
        </p:nvSpPr>
        <p:spPr>
          <a:xfrm>
            <a:off x="2034525" y="1805825"/>
            <a:ext cx="1411500" cy="1022100"/>
          </a:xfrm>
          <a:prstGeom prst="rect">
            <a:avLst/>
          </a:prstGeom>
        </p:spPr>
        <p:txBody>
          <a:bodyPr anchorCtr="0" anchor="t" bIns="91425" lIns="91425" spcFirstLastPara="1" rIns="91425" wrap="square" tIns="91425">
            <a:normAutofit/>
          </a:bodyPr>
          <a:lstStyle>
            <a:lvl1pPr indent="-381000" lvl="0" marL="457200" algn="ctr">
              <a:spcBef>
                <a:spcPts val="0"/>
              </a:spcBef>
              <a:spcAft>
                <a:spcPts val="0"/>
              </a:spcAft>
              <a:buClr>
                <a:schemeClr val="accent6"/>
              </a:buClr>
              <a:buSzPts val="2400"/>
              <a:buChar char="●"/>
              <a:defRPr b="1">
                <a:solidFill>
                  <a:schemeClr val="accent6"/>
                </a:solidFill>
              </a:defRPr>
            </a:lvl1pPr>
            <a:lvl2pPr indent="-342900" lvl="1" marL="914400" algn="ctr">
              <a:spcBef>
                <a:spcPts val="0"/>
              </a:spcBef>
              <a:spcAft>
                <a:spcPts val="0"/>
              </a:spcAft>
              <a:buClr>
                <a:schemeClr val="accent6"/>
              </a:buClr>
              <a:buSzPts val="1800"/>
              <a:buChar char="○"/>
              <a:defRPr b="1" sz="1800">
                <a:solidFill>
                  <a:schemeClr val="accent6"/>
                </a:solidFill>
              </a:defRPr>
            </a:lvl2pPr>
            <a:lvl3pPr indent="-342900" lvl="2" marL="1371600" algn="ctr">
              <a:spcBef>
                <a:spcPts val="0"/>
              </a:spcBef>
              <a:spcAft>
                <a:spcPts val="0"/>
              </a:spcAft>
              <a:buClr>
                <a:schemeClr val="accent6"/>
              </a:buClr>
              <a:buSzPts val="1800"/>
              <a:buChar char="■"/>
              <a:defRPr b="1" sz="1800">
                <a:solidFill>
                  <a:schemeClr val="accent6"/>
                </a:solidFill>
              </a:defRPr>
            </a:lvl3pPr>
            <a:lvl4pPr indent="-342900" lvl="3" marL="1828800" algn="ctr">
              <a:spcBef>
                <a:spcPts val="0"/>
              </a:spcBef>
              <a:spcAft>
                <a:spcPts val="0"/>
              </a:spcAft>
              <a:buClr>
                <a:schemeClr val="accent6"/>
              </a:buClr>
              <a:buSzPts val="1800"/>
              <a:buChar char="●"/>
              <a:defRPr b="1" sz="1800">
                <a:solidFill>
                  <a:schemeClr val="accent6"/>
                </a:solidFill>
              </a:defRPr>
            </a:lvl4pPr>
            <a:lvl5pPr indent="-342900" lvl="4" marL="2286000" algn="ctr">
              <a:spcBef>
                <a:spcPts val="0"/>
              </a:spcBef>
              <a:spcAft>
                <a:spcPts val="0"/>
              </a:spcAft>
              <a:buClr>
                <a:schemeClr val="accent6"/>
              </a:buClr>
              <a:buSzPts val="1800"/>
              <a:buChar char="○"/>
              <a:defRPr b="1" sz="1800">
                <a:solidFill>
                  <a:schemeClr val="accent6"/>
                </a:solidFill>
              </a:defRPr>
            </a:lvl5pPr>
            <a:lvl6pPr indent="-342900" lvl="5" marL="2743200" algn="ctr">
              <a:spcBef>
                <a:spcPts val="0"/>
              </a:spcBef>
              <a:spcAft>
                <a:spcPts val="0"/>
              </a:spcAft>
              <a:buClr>
                <a:schemeClr val="accent6"/>
              </a:buClr>
              <a:buSzPts val="1800"/>
              <a:buChar char="■"/>
              <a:defRPr b="1" sz="1800">
                <a:solidFill>
                  <a:schemeClr val="accent6"/>
                </a:solidFill>
              </a:defRPr>
            </a:lvl6pPr>
            <a:lvl7pPr indent="-342900" lvl="6" marL="3200400" algn="ctr">
              <a:spcBef>
                <a:spcPts val="0"/>
              </a:spcBef>
              <a:spcAft>
                <a:spcPts val="0"/>
              </a:spcAft>
              <a:buClr>
                <a:schemeClr val="accent6"/>
              </a:buClr>
              <a:buSzPts val="1800"/>
              <a:buChar char="●"/>
              <a:defRPr b="1" sz="1800">
                <a:solidFill>
                  <a:schemeClr val="accent6"/>
                </a:solidFill>
              </a:defRPr>
            </a:lvl7pPr>
            <a:lvl8pPr indent="-342900" lvl="7" marL="3657600" algn="ctr">
              <a:spcBef>
                <a:spcPts val="0"/>
              </a:spcBef>
              <a:spcAft>
                <a:spcPts val="0"/>
              </a:spcAft>
              <a:buClr>
                <a:schemeClr val="accent6"/>
              </a:buClr>
              <a:buSzPts val="1800"/>
              <a:buChar char="○"/>
              <a:defRPr b="1" sz="1800">
                <a:solidFill>
                  <a:schemeClr val="accent6"/>
                </a:solidFill>
              </a:defRPr>
            </a:lvl8pPr>
            <a:lvl9pPr indent="-342900" lvl="8" marL="4114800" algn="ctr">
              <a:spcBef>
                <a:spcPts val="0"/>
              </a:spcBef>
              <a:spcAft>
                <a:spcPts val="0"/>
              </a:spcAft>
              <a:buClr>
                <a:schemeClr val="accent6"/>
              </a:buClr>
              <a:buSzPts val="1800"/>
              <a:buChar char="■"/>
              <a:defRPr b="1" sz="1800">
                <a:solidFill>
                  <a:schemeClr val="accent6"/>
                </a:solidFill>
              </a:defRPr>
            </a:lvl9pPr>
          </a:lstStyle>
          <a:p/>
        </p:txBody>
      </p:sp>
      <p:sp>
        <p:nvSpPr>
          <p:cNvPr id="1934" name="Google Shape;1934;p16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Key Point">
  <p:cSld name="CUSTOM_12">
    <p:bg>
      <p:bgPr>
        <a:solidFill>
          <a:schemeClr val="dk1"/>
        </a:solidFill>
      </p:bgPr>
    </p:bg>
    <p:spTree>
      <p:nvGrpSpPr>
        <p:cNvPr id="1935" name="Shape 1935"/>
        <p:cNvGrpSpPr/>
        <p:nvPr/>
      </p:nvGrpSpPr>
      <p:grpSpPr>
        <a:xfrm>
          <a:off x="0" y="0"/>
          <a:ext cx="0" cy="0"/>
          <a:chOff x="0" y="0"/>
          <a:chExt cx="0" cy="0"/>
        </a:xfrm>
      </p:grpSpPr>
      <p:sp>
        <p:nvSpPr>
          <p:cNvPr id="1936" name="Google Shape;1936;p168"/>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7" name="Google Shape;1937;p168"/>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8" name="Google Shape;1938;p168"/>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9" name="Google Shape;1939;p168"/>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0" name="Google Shape;1940;p168"/>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41" name="Google Shape;1941;p168"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1942" name="Google Shape;1942;p168"/>
          <p:cNvSpPr/>
          <p:nvPr/>
        </p:nvSpPr>
        <p:spPr>
          <a:xfrm>
            <a:off x="647755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3" name="Google Shape;1943;p168"/>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44" name="Google Shape;1944;p168" title="Icons_Artboard 24.png"/>
          <p:cNvPicPr preferRelativeResize="0"/>
          <p:nvPr/>
        </p:nvPicPr>
        <p:blipFill>
          <a:blip r:embed="rId2">
            <a:alphaModFix/>
          </a:blip>
          <a:stretch>
            <a:fillRect/>
          </a:stretch>
        </p:blipFill>
        <p:spPr>
          <a:xfrm>
            <a:off x="8254247" y="3103264"/>
            <a:ext cx="1492726" cy="1491925"/>
          </a:xfrm>
          <a:prstGeom prst="rect">
            <a:avLst/>
          </a:prstGeom>
          <a:noFill/>
          <a:ln>
            <a:noFill/>
          </a:ln>
        </p:spPr>
      </p:pic>
      <p:pic>
        <p:nvPicPr>
          <p:cNvPr id="1945" name="Google Shape;1945;p168" title="Icons_Artboard 24.png"/>
          <p:cNvPicPr preferRelativeResize="0"/>
          <p:nvPr/>
        </p:nvPicPr>
        <p:blipFill>
          <a:blip r:embed="rId2">
            <a:alphaModFix/>
          </a:blip>
          <a:stretch>
            <a:fillRect/>
          </a:stretch>
        </p:blipFill>
        <p:spPr>
          <a:xfrm>
            <a:off x="7704674" y="4021498"/>
            <a:ext cx="1254124" cy="1253475"/>
          </a:xfrm>
          <a:prstGeom prst="rect">
            <a:avLst/>
          </a:prstGeom>
          <a:noFill/>
          <a:ln>
            <a:noFill/>
          </a:ln>
        </p:spPr>
      </p:pic>
      <p:sp>
        <p:nvSpPr>
          <p:cNvPr id="1946" name="Google Shape;1946;p168"/>
          <p:cNvSpPr/>
          <p:nvPr/>
        </p:nvSpPr>
        <p:spPr>
          <a:xfrm flipH="1">
            <a:off x="401100" y="365100"/>
            <a:ext cx="8341800" cy="4097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47" name="Google Shape;1947;p168"/>
          <p:cNvPicPr preferRelativeResize="0"/>
          <p:nvPr/>
        </p:nvPicPr>
        <p:blipFill>
          <a:blip r:embed="rId3">
            <a:alphaModFix/>
          </a:blip>
          <a:stretch>
            <a:fillRect/>
          </a:stretch>
        </p:blipFill>
        <p:spPr>
          <a:xfrm>
            <a:off x="402171" y="4689285"/>
            <a:ext cx="769799" cy="357100"/>
          </a:xfrm>
          <a:prstGeom prst="rect">
            <a:avLst/>
          </a:prstGeom>
          <a:noFill/>
          <a:ln>
            <a:noFill/>
          </a:ln>
        </p:spPr>
      </p:pic>
      <p:sp>
        <p:nvSpPr>
          <p:cNvPr id="1948" name="Google Shape;1948;p168"/>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4000"/>
              <a:buNone/>
              <a:defRPr sz="4000">
                <a:solidFill>
                  <a:schemeClr val="accent5"/>
                </a:solidFill>
              </a:defRPr>
            </a:lvl1pPr>
            <a:lvl2pPr lvl="1" algn="ctr">
              <a:spcBef>
                <a:spcPts val="0"/>
              </a:spcBef>
              <a:spcAft>
                <a:spcPts val="0"/>
              </a:spcAft>
              <a:buClr>
                <a:schemeClr val="accent5"/>
              </a:buClr>
              <a:buSzPts val="4000"/>
              <a:buNone/>
              <a:defRPr sz="4000">
                <a:solidFill>
                  <a:schemeClr val="accent5"/>
                </a:solidFill>
              </a:defRPr>
            </a:lvl2pPr>
            <a:lvl3pPr lvl="2" algn="ctr">
              <a:spcBef>
                <a:spcPts val="0"/>
              </a:spcBef>
              <a:spcAft>
                <a:spcPts val="0"/>
              </a:spcAft>
              <a:buClr>
                <a:schemeClr val="accent5"/>
              </a:buClr>
              <a:buSzPts val="4000"/>
              <a:buNone/>
              <a:defRPr sz="4000">
                <a:solidFill>
                  <a:schemeClr val="accent5"/>
                </a:solidFill>
              </a:defRPr>
            </a:lvl3pPr>
            <a:lvl4pPr lvl="3" algn="ctr">
              <a:spcBef>
                <a:spcPts val="0"/>
              </a:spcBef>
              <a:spcAft>
                <a:spcPts val="0"/>
              </a:spcAft>
              <a:buClr>
                <a:schemeClr val="accent5"/>
              </a:buClr>
              <a:buSzPts val="4000"/>
              <a:buNone/>
              <a:defRPr sz="4000">
                <a:solidFill>
                  <a:schemeClr val="accent5"/>
                </a:solidFill>
              </a:defRPr>
            </a:lvl4pPr>
            <a:lvl5pPr lvl="4" algn="ctr">
              <a:spcBef>
                <a:spcPts val="0"/>
              </a:spcBef>
              <a:spcAft>
                <a:spcPts val="0"/>
              </a:spcAft>
              <a:buClr>
                <a:schemeClr val="accent5"/>
              </a:buClr>
              <a:buSzPts val="4000"/>
              <a:buNone/>
              <a:defRPr sz="4000">
                <a:solidFill>
                  <a:schemeClr val="accent5"/>
                </a:solidFill>
              </a:defRPr>
            </a:lvl5pPr>
            <a:lvl6pPr lvl="5" algn="ctr">
              <a:spcBef>
                <a:spcPts val="0"/>
              </a:spcBef>
              <a:spcAft>
                <a:spcPts val="0"/>
              </a:spcAft>
              <a:buClr>
                <a:schemeClr val="accent5"/>
              </a:buClr>
              <a:buSzPts val="4000"/>
              <a:buNone/>
              <a:defRPr sz="4000">
                <a:solidFill>
                  <a:schemeClr val="accent5"/>
                </a:solidFill>
              </a:defRPr>
            </a:lvl6pPr>
            <a:lvl7pPr lvl="6" algn="ctr">
              <a:spcBef>
                <a:spcPts val="0"/>
              </a:spcBef>
              <a:spcAft>
                <a:spcPts val="0"/>
              </a:spcAft>
              <a:buClr>
                <a:schemeClr val="accent5"/>
              </a:buClr>
              <a:buSzPts val="4000"/>
              <a:buNone/>
              <a:defRPr sz="4000">
                <a:solidFill>
                  <a:schemeClr val="accent5"/>
                </a:solidFill>
              </a:defRPr>
            </a:lvl7pPr>
            <a:lvl8pPr lvl="7" algn="ctr">
              <a:spcBef>
                <a:spcPts val="0"/>
              </a:spcBef>
              <a:spcAft>
                <a:spcPts val="0"/>
              </a:spcAft>
              <a:buClr>
                <a:schemeClr val="accent5"/>
              </a:buClr>
              <a:buSzPts val="4000"/>
              <a:buNone/>
              <a:defRPr sz="4000">
                <a:solidFill>
                  <a:schemeClr val="accent5"/>
                </a:solidFill>
              </a:defRPr>
            </a:lvl8pPr>
            <a:lvl9pPr lvl="8" algn="ctr">
              <a:spcBef>
                <a:spcPts val="0"/>
              </a:spcBef>
              <a:spcAft>
                <a:spcPts val="0"/>
              </a:spcAft>
              <a:buClr>
                <a:schemeClr val="accent5"/>
              </a:buClr>
              <a:buSzPts val="4000"/>
              <a:buNone/>
              <a:defRPr sz="4000">
                <a:solidFill>
                  <a:schemeClr val="accent5"/>
                </a:solidFill>
              </a:defRPr>
            </a:lvl9pPr>
          </a:lstStyle>
          <a:p/>
        </p:txBody>
      </p:sp>
      <p:sp>
        <p:nvSpPr>
          <p:cNvPr id="1949" name="Google Shape;1949;p16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Key Point">
  <p:cSld name="CUSTOM_43">
    <p:bg>
      <p:bgPr>
        <a:solidFill>
          <a:schemeClr val="accent4"/>
        </a:solidFill>
      </p:bgPr>
    </p:bg>
    <p:spTree>
      <p:nvGrpSpPr>
        <p:cNvPr id="1950" name="Shape 1950"/>
        <p:cNvGrpSpPr/>
        <p:nvPr/>
      </p:nvGrpSpPr>
      <p:grpSpPr>
        <a:xfrm>
          <a:off x="0" y="0"/>
          <a:ext cx="0" cy="0"/>
          <a:chOff x="0" y="0"/>
          <a:chExt cx="0" cy="0"/>
        </a:xfrm>
      </p:grpSpPr>
      <p:sp>
        <p:nvSpPr>
          <p:cNvPr id="1951" name="Google Shape;1951;p169"/>
          <p:cNvSpPr/>
          <p:nvPr/>
        </p:nvSpPr>
        <p:spPr>
          <a:xfrm>
            <a:off x="0" y="2110775"/>
            <a:ext cx="1844400" cy="17481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2" name="Google Shape;1952;p169"/>
          <p:cNvSpPr/>
          <p:nvPr/>
        </p:nvSpPr>
        <p:spPr>
          <a:xfrm>
            <a:off x="0" y="3418107"/>
            <a:ext cx="1844400" cy="17481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3" name="Google Shape;1953;p169"/>
          <p:cNvSpPr/>
          <p:nvPr/>
        </p:nvSpPr>
        <p:spPr>
          <a:xfrm>
            <a:off x="6477550" y="8762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4" name="Google Shape;1954;p169"/>
          <p:cNvSpPr/>
          <p:nvPr/>
        </p:nvSpPr>
        <p:spPr>
          <a:xfrm>
            <a:off x="6477550" y="5057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5" name="Google Shape;1955;p169"/>
          <p:cNvSpPr/>
          <p:nvPr/>
        </p:nvSpPr>
        <p:spPr>
          <a:xfrm>
            <a:off x="6477550" y="2971801"/>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6" name="Google Shape;1956;p169"/>
          <p:cNvSpPr/>
          <p:nvPr/>
        </p:nvSpPr>
        <p:spPr>
          <a:xfrm>
            <a:off x="401100" y="365100"/>
            <a:ext cx="8341800" cy="4097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57" name="Google Shape;1957;p169"/>
          <p:cNvPicPr preferRelativeResize="0"/>
          <p:nvPr/>
        </p:nvPicPr>
        <p:blipFill>
          <a:blip r:embed="rId2">
            <a:alphaModFix/>
          </a:blip>
          <a:stretch>
            <a:fillRect/>
          </a:stretch>
        </p:blipFill>
        <p:spPr>
          <a:xfrm>
            <a:off x="402171" y="4689285"/>
            <a:ext cx="769799" cy="357100"/>
          </a:xfrm>
          <a:prstGeom prst="rect">
            <a:avLst/>
          </a:prstGeom>
          <a:noFill/>
          <a:ln>
            <a:noFill/>
          </a:ln>
        </p:spPr>
      </p:pic>
      <p:sp>
        <p:nvSpPr>
          <p:cNvPr id="1958" name="Google Shape;1958;p16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959" name="Google Shape;1959;p169"/>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5"/>
              </a:buClr>
              <a:buSzPts val="4000"/>
              <a:buNone/>
              <a:defRPr sz="4000">
                <a:solidFill>
                  <a:schemeClr val="accent5"/>
                </a:solidFill>
              </a:defRPr>
            </a:lvl1pPr>
            <a:lvl2pPr lvl="1">
              <a:spcBef>
                <a:spcPts val="0"/>
              </a:spcBef>
              <a:spcAft>
                <a:spcPts val="0"/>
              </a:spcAft>
              <a:buClr>
                <a:schemeClr val="accent5"/>
              </a:buClr>
              <a:buSzPts val="4000"/>
              <a:buNone/>
              <a:defRPr sz="4000">
                <a:solidFill>
                  <a:schemeClr val="accent5"/>
                </a:solidFill>
              </a:defRPr>
            </a:lvl2pPr>
            <a:lvl3pPr lvl="2">
              <a:spcBef>
                <a:spcPts val="0"/>
              </a:spcBef>
              <a:spcAft>
                <a:spcPts val="0"/>
              </a:spcAft>
              <a:buClr>
                <a:schemeClr val="accent5"/>
              </a:buClr>
              <a:buSzPts val="4000"/>
              <a:buNone/>
              <a:defRPr sz="4000">
                <a:solidFill>
                  <a:schemeClr val="accent5"/>
                </a:solidFill>
              </a:defRPr>
            </a:lvl3pPr>
            <a:lvl4pPr lvl="3">
              <a:spcBef>
                <a:spcPts val="0"/>
              </a:spcBef>
              <a:spcAft>
                <a:spcPts val="0"/>
              </a:spcAft>
              <a:buClr>
                <a:schemeClr val="accent5"/>
              </a:buClr>
              <a:buSzPts val="4000"/>
              <a:buNone/>
              <a:defRPr sz="4000">
                <a:solidFill>
                  <a:schemeClr val="accent5"/>
                </a:solidFill>
              </a:defRPr>
            </a:lvl4pPr>
            <a:lvl5pPr lvl="4">
              <a:spcBef>
                <a:spcPts val="0"/>
              </a:spcBef>
              <a:spcAft>
                <a:spcPts val="0"/>
              </a:spcAft>
              <a:buClr>
                <a:schemeClr val="accent5"/>
              </a:buClr>
              <a:buSzPts val="4000"/>
              <a:buNone/>
              <a:defRPr sz="4000">
                <a:solidFill>
                  <a:schemeClr val="accent5"/>
                </a:solidFill>
              </a:defRPr>
            </a:lvl5pPr>
            <a:lvl6pPr lvl="5">
              <a:spcBef>
                <a:spcPts val="0"/>
              </a:spcBef>
              <a:spcAft>
                <a:spcPts val="0"/>
              </a:spcAft>
              <a:buClr>
                <a:schemeClr val="accent5"/>
              </a:buClr>
              <a:buSzPts val="4000"/>
              <a:buNone/>
              <a:defRPr sz="4000">
                <a:solidFill>
                  <a:schemeClr val="accent5"/>
                </a:solidFill>
              </a:defRPr>
            </a:lvl6pPr>
            <a:lvl7pPr lvl="6">
              <a:spcBef>
                <a:spcPts val="0"/>
              </a:spcBef>
              <a:spcAft>
                <a:spcPts val="0"/>
              </a:spcAft>
              <a:buClr>
                <a:schemeClr val="accent5"/>
              </a:buClr>
              <a:buSzPts val="4000"/>
              <a:buNone/>
              <a:defRPr sz="4000">
                <a:solidFill>
                  <a:schemeClr val="accent5"/>
                </a:solidFill>
              </a:defRPr>
            </a:lvl7pPr>
            <a:lvl8pPr lvl="7">
              <a:spcBef>
                <a:spcPts val="0"/>
              </a:spcBef>
              <a:spcAft>
                <a:spcPts val="0"/>
              </a:spcAft>
              <a:buClr>
                <a:schemeClr val="accent5"/>
              </a:buClr>
              <a:buSzPts val="4000"/>
              <a:buNone/>
              <a:defRPr sz="4000">
                <a:solidFill>
                  <a:schemeClr val="accent5"/>
                </a:solidFill>
              </a:defRPr>
            </a:lvl8pPr>
            <a:lvl9pPr lvl="8">
              <a:spcBef>
                <a:spcPts val="0"/>
              </a:spcBef>
              <a:spcAft>
                <a:spcPts val="0"/>
              </a:spcAft>
              <a:buClr>
                <a:schemeClr val="accent5"/>
              </a:buClr>
              <a:buSzPts val="4000"/>
              <a:buNone/>
              <a:defRPr sz="4000">
                <a:solidFill>
                  <a:schemeClr val="accent5"/>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ig Idea: Question">
  <p:cSld name="CUSTOM_38">
    <p:bg>
      <p:bgPr>
        <a:solidFill>
          <a:schemeClr val="accent3"/>
        </a:solidFill>
      </p:bgPr>
    </p:bg>
    <p:spTree>
      <p:nvGrpSpPr>
        <p:cNvPr id="1960" name="Shape 1960"/>
        <p:cNvGrpSpPr/>
        <p:nvPr/>
      </p:nvGrpSpPr>
      <p:grpSpPr>
        <a:xfrm>
          <a:off x="0" y="0"/>
          <a:ext cx="0" cy="0"/>
          <a:chOff x="0" y="0"/>
          <a:chExt cx="0" cy="0"/>
        </a:xfrm>
      </p:grpSpPr>
      <p:sp>
        <p:nvSpPr>
          <p:cNvPr id="1961" name="Google Shape;1961;p170"/>
          <p:cNvSpPr/>
          <p:nvPr/>
        </p:nvSpPr>
        <p:spPr>
          <a:xfrm flipH="1" rot="10800000">
            <a:off x="596675" y="2310175"/>
            <a:ext cx="7899300" cy="2841000"/>
          </a:xfrm>
          <a:prstGeom prst="round2SameRect">
            <a:avLst>
              <a:gd fmla="val 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2" name="Google Shape;1962;p170"/>
          <p:cNvSpPr/>
          <p:nvPr/>
        </p:nvSpPr>
        <p:spPr>
          <a:xfrm>
            <a:off x="596675" y="799225"/>
            <a:ext cx="7899300" cy="13959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63" name="Google Shape;1963;p170"/>
          <p:cNvPicPr preferRelativeResize="0"/>
          <p:nvPr/>
        </p:nvPicPr>
        <p:blipFill>
          <a:blip r:embed="rId2">
            <a:alphaModFix/>
          </a:blip>
          <a:stretch>
            <a:fillRect/>
          </a:stretch>
        </p:blipFill>
        <p:spPr>
          <a:xfrm>
            <a:off x="3137399" y="2361526"/>
            <a:ext cx="1631375" cy="1631375"/>
          </a:xfrm>
          <a:prstGeom prst="rect">
            <a:avLst/>
          </a:prstGeom>
          <a:noFill/>
          <a:ln>
            <a:noFill/>
          </a:ln>
        </p:spPr>
      </p:pic>
      <p:pic>
        <p:nvPicPr>
          <p:cNvPr id="1964" name="Google Shape;1964;p170"/>
          <p:cNvPicPr preferRelativeResize="0"/>
          <p:nvPr/>
        </p:nvPicPr>
        <p:blipFill>
          <a:blip r:embed="rId3">
            <a:alphaModFix/>
          </a:blip>
          <a:stretch>
            <a:fillRect/>
          </a:stretch>
        </p:blipFill>
        <p:spPr>
          <a:xfrm>
            <a:off x="3697401" y="2612051"/>
            <a:ext cx="2309202" cy="2309202"/>
          </a:xfrm>
          <a:prstGeom prst="rect">
            <a:avLst/>
          </a:prstGeom>
          <a:noFill/>
          <a:ln>
            <a:noFill/>
          </a:ln>
        </p:spPr>
      </p:pic>
      <p:sp>
        <p:nvSpPr>
          <p:cNvPr id="1965" name="Google Shape;1965;p17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1966" name="Google Shape;1966;p170"/>
          <p:cNvSpPr txBox="1"/>
          <p:nvPr>
            <p:ph type="title"/>
          </p:nvPr>
        </p:nvSpPr>
        <p:spPr>
          <a:xfrm>
            <a:off x="916800" y="1127200"/>
            <a:ext cx="7310400" cy="75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ig Idea: Answer">
  <p:cSld name="CUSTOM_39">
    <p:bg>
      <p:bgPr>
        <a:solidFill>
          <a:schemeClr val="accent3"/>
        </a:solidFill>
      </p:bgPr>
    </p:bg>
    <p:spTree>
      <p:nvGrpSpPr>
        <p:cNvPr id="1967" name="Shape 1967"/>
        <p:cNvGrpSpPr/>
        <p:nvPr/>
      </p:nvGrpSpPr>
      <p:grpSpPr>
        <a:xfrm>
          <a:off x="0" y="0"/>
          <a:ext cx="0" cy="0"/>
          <a:chOff x="0" y="0"/>
          <a:chExt cx="0" cy="0"/>
        </a:xfrm>
      </p:grpSpPr>
      <p:sp>
        <p:nvSpPr>
          <p:cNvPr id="1968" name="Google Shape;1968;p171"/>
          <p:cNvSpPr/>
          <p:nvPr/>
        </p:nvSpPr>
        <p:spPr>
          <a:xfrm flipH="1" rot="10800000">
            <a:off x="596675" y="2293675"/>
            <a:ext cx="7899300" cy="2857500"/>
          </a:xfrm>
          <a:prstGeom prst="round2SameRect">
            <a:avLst>
              <a:gd fmla="val 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9" name="Google Shape;1969;p171"/>
          <p:cNvSpPr/>
          <p:nvPr/>
        </p:nvSpPr>
        <p:spPr>
          <a:xfrm>
            <a:off x="596675" y="799225"/>
            <a:ext cx="7899300" cy="13959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70" name="Google Shape;1970;p171"/>
          <p:cNvPicPr preferRelativeResize="0"/>
          <p:nvPr/>
        </p:nvPicPr>
        <p:blipFill>
          <a:blip r:embed="rId2">
            <a:alphaModFix/>
          </a:blip>
          <a:stretch>
            <a:fillRect/>
          </a:stretch>
        </p:blipFill>
        <p:spPr>
          <a:xfrm flipH="1">
            <a:off x="2" y="3713451"/>
            <a:ext cx="1682299" cy="1682299"/>
          </a:xfrm>
          <a:prstGeom prst="rect">
            <a:avLst/>
          </a:prstGeom>
          <a:noFill/>
          <a:ln>
            <a:noFill/>
          </a:ln>
        </p:spPr>
      </p:pic>
      <p:sp>
        <p:nvSpPr>
          <p:cNvPr id="1971" name="Google Shape;1971;p171"/>
          <p:cNvSpPr txBox="1"/>
          <p:nvPr>
            <p:ph type="title"/>
          </p:nvPr>
        </p:nvSpPr>
        <p:spPr>
          <a:xfrm>
            <a:off x="916800" y="1127200"/>
            <a:ext cx="7310400" cy="75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1972" name="Google Shape;1972;p171"/>
          <p:cNvSpPr txBox="1"/>
          <p:nvPr>
            <p:ph idx="1" type="subTitle"/>
          </p:nvPr>
        </p:nvSpPr>
        <p:spPr>
          <a:xfrm>
            <a:off x="952500" y="2786075"/>
            <a:ext cx="7193100" cy="1395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400"/>
              <a:buNone/>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1973" name="Google Shape;1973;p17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Image">
  <p:cSld name="CUSTOM_13">
    <p:bg>
      <p:bgPr>
        <a:solidFill>
          <a:schemeClr val="accent3"/>
        </a:solidFill>
      </p:bgPr>
    </p:bg>
    <p:spTree>
      <p:nvGrpSpPr>
        <p:cNvPr id="1974" name="Shape 1974"/>
        <p:cNvGrpSpPr/>
        <p:nvPr/>
      </p:nvGrpSpPr>
      <p:grpSpPr>
        <a:xfrm>
          <a:off x="0" y="0"/>
          <a:ext cx="0" cy="0"/>
          <a:chOff x="0" y="0"/>
          <a:chExt cx="0" cy="0"/>
        </a:xfrm>
      </p:grpSpPr>
      <p:pic>
        <p:nvPicPr>
          <p:cNvPr id="1975" name="Google Shape;1975;p172"/>
          <p:cNvPicPr preferRelativeResize="0"/>
          <p:nvPr/>
        </p:nvPicPr>
        <p:blipFill>
          <a:blip r:embed="rId2">
            <a:alphaModFix/>
          </a:blip>
          <a:stretch>
            <a:fillRect/>
          </a:stretch>
        </p:blipFill>
        <p:spPr>
          <a:xfrm>
            <a:off x="6442013" y="221325"/>
            <a:ext cx="934252" cy="934252"/>
          </a:xfrm>
          <a:prstGeom prst="rect">
            <a:avLst/>
          </a:prstGeom>
          <a:noFill/>
          <a:ln>
            <a:noFill/>
          </a:ln>
        </p:spPr>
      </p:pic>
      <p:pic>
        <p:nvPicPr>
          <p:cNvPr id="1976" name="Google Shape;1976;p172"/>
          <p:cNvPicPr preferRelativeResize="0"/>
          <p:nvPr/>
        </p:nvPicPr>
        <p:blipFill>
          <a:blip r:embed="rId2">
            <a:alphaModFix/>
          </a:blip>
          <a:stretch>
            <a:fillRect/>
          </a:stretch>
        </p:blipFill>
        <p:spPr>
          <a:xfrm>
            <a:off x="1754163" y="2273125"/>
            <a:ext cx="934252" cy="934252"/>
          </a:xfrm>
          <a:prstGeom prst="rect">
            <a:avLst/>
          </a:prstGeom>
          <a:noFill/>
          <a:ln>
            <a:noFill/>
          </a:ln>
        </p:spPr>
      </p:pic>
      <p:pic>
        <p:nvPicPr>
          <p:cNvPr id="1977" name="Google Shape;1977;p172"/>
          <p:cNvPicPr preferRelativeResize="0"/>
          <p:nvPr/>
        </p:nvPicPr>
        <p:blipFill>
          <a:blip r:embed="rId2">
            <a:alphaModFix/>
          </a:blip>
          <a:stretch>
            <a:fillRect/>
          </a:stretch>
        </p:blipFill>
        <p:spPr>
          <a:xfrm>
            <a:off x="6442013" y="4458475"/>
            <a:ext cx="934252" cy="934252"/>
          </a:xfrm>
          <a:prstGeom prst="rect">
            <a:avLst/>
          </a:prstGeom>
          <a:noFill/>
          <a:ln>
            <a:noFill/>
          </a:ln>
        </p:spPr>
      </p:pic>
      <p:sp>
        <p:nvSpPr>
          <p:cNvPr id="1978" name="Google Shape;1978;p172"/>
          <p:cNvSpPr/>
          <p:nvPr/>
        </p:nvSpPr>
        <p:spPr>
          <a:xfrm>
            <a:off x="1509988" y="4214300"/>
            <a:ext cx="1422600" cy="1422600"/>
          </a:xfrm>
          <a:prstGeom prst="flowChartConnector">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9" name="Google Shape;1979;p172"/>
          <p:cNvSpPr/>
          <p:nvPr/>
        </p:nvSpPr>
        <p:spPr>
          <a:xfrm>
            <a:off x="-76200" y="1895450"/>
            <a:ext cx="1422600" cy="1689600"/>
          </a:xfrm>
          <a:prstGeom prst="round1Rect">
            <a:avLst>
              <a:gd fmla="val 50000" name="adj"/>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0" name="Google Shape;1980;p172"/>
          <p:cNvSpPr/>
          <p:nvPr/>
        </p:nvSpPr>
        <p:spPr>
          <a:xfrm>
            <a:off x="1478638" y="-156412"/>
            <a:ext cx="1422675" cy="1689700"/>
          </a:xfrm>
          <a:prstGeom prst="flowChartCollate">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1" name="Google Shape;1981;p172"/>
          <p:cNvSpPr/>
          <p:nvPr/>
        </p:nvSpPr>
        <p:spPr>
          <a:xfrm>
            <a:off x="7784038" y="4214300"/>
            <a:ext cx="1422600" cy="1422600"/>
          </a:xfrm>
          <a:prstGeom prst="flowChartConnector">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2" name="Google Shape;1982;p172"/>
          <p:cNvSpPr/>
          <p:nvPr/>
        </p:nvSpPr>
        <p:spPr>
          <a:xfrm>
            <a:off x="6197850" y="1895450"/>
            <a:ext cx="1422600" cy="1689600"/>
          </a:xfrm>
          <a:prstGeom prst="round1Rect">
            <a:avLst>
              <a:gd fmla="val 50000" name="adj"/>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3" name="Google Shape;1983;p172"/>
          <p:cNvSpPr/>
          <p:nvPr/>
        </p:nvSpPr>
        <p:spPr>
          <a:xfrm>
            <a:off x="7752688" y="-156412"/>
            <a:ext cx="1422675" cy="1689700"/>
          </a:xfrm>
          <a:prstGeom prst="flowChartCollate">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84" name="Google Shape;1984;p172"/>
          <p:cNvPicPr preferRelativeResize="0"/>
          <p:nvPr/>
        </p:nvPicPr>
        <p:blipFill>
          <a:blip r:embed="rId2">
            <a:alphaModFix/>
          </a:blip>
          <a:stretch>
            <a:fillRect/>
          </a:stretch>
        </p:blipFill>
        <p:spPr>
          <a:xfrm>
            <a:off x="7996913" y="2273125"/>
            <a:ext cx="934252" cy="934252"/>
          </a:xfrm>
          <a:prstGeom prst="rect">
            <a:avLst/>
          </a:prstGeom>
          <a:noFill/>
          <a:ln>
            <a:noFill/>
          </a:ln>
        </p:spPr>
      </p:pic>
      <p:pic>
        <p:nvPicPr>
          <p:cNvPr id="1985" name="Google Shape;1985;p172"/>
          <p:cNvPicPr preferRelativeResize="0"/>
          <p:nvPr/>
        </p:nvPicPr>
        <p:blipFill>
          <a:blip r:embed="rId2">
            <a:alphaModFix/>
          </a:blip>
          <a:stretch>
            <a:fillRect/>
          </a:stretch>
        </p:blipFill>
        <p:spPr>
          <a:xfrm>
            <a:off x="167963" y="221325"/>
            <a:ext cx="934252" cy="934252"/>
          </a:xfrm>
          <a:prstGeom prst="rect">
            <a:avLst/>
          </a:prstGeom>
          <a:noFill/>
          <a:ln>
            <a:noFill/>
          </a:ln>
        </p:spPr>
      </p:pic>
      <p:pic>
        <p:nvPicPr>
          <p:cNvPr id="1986" name="Google Shape;1986;p172"/>
          <p:cNvPicPr preferRelativeResize="0"/>
          <p:nvPr/>
        </p:nvPicPr>
        <p:blipFill>
          <a:blip r:embed="rId2">
            <a:alphaModFix/>
          </a:blip>
          <a:stretch>
            <a:fillRect/>
          </a:stretch>
        </p:blipFill>
        <p:spPr>
          <a:xfrm>
            <a:off x="-492537" y="4538225"/>
            <a:ext cx="934252" cy="934252"/>
          </a:xfrm>
          <a:prstGeom prst="rect">
            <a:avLst/>
          </a:prstGeom>
          <a:noFill/>
          <a:ln>
            <a:noFill/>
          </a:ln>
        </p:spPr>
      </p:pic>
      <p:sp>
        <p:nvSpPr>
          <p:cNvPr id="1987" name="Google Shape;1987;p172"/>
          <p:cNvSpPr/>
          <p:nvPr>
            <p:ph idx="2" type="pic"/>
          </p:nvPr>
        </p:nvSpPr>
        <p:spPr>
          <a:xfrm>
            <a:off x="1206300" y="702588"/>
            <a:ext cx="6731400" cy="3738300"/>
          </a:xfrm>
          <a:prstGeom prst="rect">
            <a:avLst/>
          </a:prstGeom>
          <a:noFill/>
          <a:ln cap="flat" cmpd="sng" w="38100">
            <a:solidFill>
              <a:schemeClr val="accent2"/>
            </a:solidFill>
            <a:prstDash val="solid"/>
            <a:round/>
            <a:headEnd len="sm" w="sm" type="none"/>
            <a:tailEnd len="sm" w="sm" type="none"/>
          </a:ln>
        </p:spPr>
      </p:sp>
      <p:pic>
        <p:nvPicPr>
          <p:cNvPr id="1988" name="Google Shape;1988;p172"/>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1989" name="Google Shape;1989;p17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Image">
  <p:cSld name="CUSTOM_49">
    <p:bg>
      <p:bgPr>
        <a:solidFill>
          <a:schemeClr val="accent1"/>
        </a:solidFill>
      </p:bgPr>
    </p:bg>
    <p:spTree>
      <p:nvGrpSpPr>
        <p:cNvPr id="1990" name="Shape 1990"/>
        <p:cNvGrpSpPr/>
        <p:nvPr/>
      </p:nvGrpSpPr>
      <p:grpSpPr>
        <a:xfrm>
          <a:off x="0" y="0"/>
          <a:ext cx="0" cy="0"/>
          <a:chOff x="0" y="0"/>
          <a:chExt cx="0" cy="0"/>
        </a:xfrm>
      </p:grpSpPr>
      <p:grpSp>
        <p:nvGrpSpPr>
          <p:cNvPr id="1991" name="Google Shape;1991;p173"/>
          <p:cNvGrpSpPr/>
          <p:nvPr/>
        </p:nvGrpSpPr>
        <p:grpSpPr>
          <a:xfrm>
            <a:off x="6168750" y="-385012"/>
            <a:ext cx="2845225" cy="5793313"/>
            <a:chOff x="37850" y="-156412"/>
            <a:chExt cx="2845225" cy="5793313"/>
          </a:xfrm>
        </p:grpSpPr>
        <p:sp>
          <p:nvSpPr>
            <p:cNvPr id="1992" name="Google Shape;1992;p173"/>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3" name="Google Shape;1993;p173"/>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94" name="Google Shape;1994;p173"/>
            <p:cNvPicPr preferRelativeResize="0"/>
            <p:nvPr/>
          </p:nvPicPr>
          <p:blipFill>
            <a:blip r:embed="rId2">
              <a:alphaModFix/>
            </a:blip>
            <a:stretch>
              <a:fillRect/>
            </a:stretch>
          </p:blipFill>
          <p:spPr>
            <a:xfrm>
              <a:off x="127899" y="238379"/>
              <a:ext cx="1095424" cy="1095424"/>
            </a:xfrm>
            <a:prstGeom prst="rect">
              <a:avLst/>
            </a:prstGeom>
            <a:noFill/>
            <a:ln>
              <a:noFill/>
            </a:ln>
          </p:spPr>
        </p:pic>
        <p:pic>
          <p:nvPicPr>
            <p:cNvPr id="1995" name="Google Shape;1995;p173"/>
            <p:cNvPicPr preferRelativeResize="0"/>
            <p:nvPr/>
          </p:nvPicPr>
          <p:blipFill>
            <a:blip r:embed="rId2">
              <a:alphaModFix/>
            </a:blip>
            <a:stretch>
              <a:fillRect/>
            </a:stretch>
          </p:blipFill>
          <p:spPr>
            <a:xfrm>
              <a:off x="201436" y="3998617"/>
              <a:ext cx="1095424" cy="1095424"/>
            </a:xfrm>
            <a:prstGeom prst="rect">
              <a:avLst/>
            </a:prstGeom>
            <a:noFill/>
            <a:ln>
              <a:noFill/>
            </a:ln>
          </p:spPr>
        </p:pic>
        <p:sp>
          <p:nvSpPr>
            <p:cNvPr id="1996" name="Google Shape;1996;p173"/>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97" name="Google Shape;1997;p173"/>
            <p:cNvPicPr preferRelativeResize="0"/>
            <p:nvPr/>
          </p:nvPicPr>
          <p:blipFill>
            <a:blip r:embed="rId2">
              <a:alphaModFix/>
            </a:blip>
            <a:stretch>
              <a:fillRect/>
            </a:stretch>
          </p:blipFill>
          <p:spPr>
            <a:xfrm>
              <a:off x="1624024" y="2326092"/>
              <a:ext cx="1095424" cy="1095424"/>
            </a:xfrm>
            <a:prstGeom prst="rect">
              <a:avLst/>
            </a:prstGeom>
            <a:noFill/>
            <a:ln>
              <a:noFill/>
            </a:ln>
          </p:spPr>
        </p:pic>
      </p:grpSp>
      <p:grpSp>
        <p:nvGrpSpPr>
          <p:cNvPr id="1998" name="Google Shape;1998;p173"/>
          <p:cNvGrpSpPr/>
          <p:nvPr/>
        </p:nvGrpSpPr>
        <p:grpSpPr>
          <a:xfrm>
            <a:off x="37850" y="-385012"/>
            <a:ext cx="2845225" cy="5793313"/>
            <a:chOff x="37850" y="-156412"/>
            <a:chExt cx="2845225" cy="5793313"/>
          </a:xfrm>
        </p:grpSpPr>
        <p:sp>
          <p:nvSpPr>
            <p:cNvPr id="1999" name="Google Shape;1999;p173"/>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0" name="Google Shape;2000;p173"/>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01" name="Google Shape;2001;p173"/>
            <p:cNvPicPr preferRelativeResize="0"/>
            <p:nvPr/>
          </p:nvPicPr>
          <p:blipFill>
            <a:blip r:embed="rId2">
              <a:alphaModFix/>
            </a:blip>
            <a:stretch>
              <a:fillRect/>
            </a:stretch>
          </p:blipFill>
          <p:spPr>
            <a:xfrm>
              <a:off x="127899" y="238379"/>
              <a:ext cx="1095424" cy="1095424"/>
            </a:xfrm>
            <a:prstGeom prst="rect">
              <a:avLst/>
            </a:prstGeom>
            <a:noFill/>
            <a:ln>
              <a:noFill/>
            </a:ln>
          </p:spPr>
        </p:pic>
        <p:sp>
          <p:nvSpPr>
            <p:cNvPr id="2002" name="Google Shape;2002;p173"/>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03" name="Google Shape;2003;p173"/>
            <p:cNvPicPr preferRelativeResize="0"/>
            <p:nvPr/>
          </p:nvPicPr>
          <p:blipFill>
            <a:blip r:embed="rId2">
              <a:alphaModFix/>
            </a:blip>
            <a:stretch>
              <a:fillRect/>
            </a:stretch>
          </p:blipFill>
          <p:spPr>
            <a:xfrm>
              <a:off x="1624024" y="2326092"/>
              <a:ext cx="1095424" cy="1095424"/>
            </a:xfrm>
            <a:prstGeom prst="rect">
              <a:avLst/>
            </a:prstGeom>
            <a:noFill/>
            <a:ln>
              <a:noFill/>
            </a:ln>
          </p:spPr>
        </p:pic>
      </p:grpSp>
      <p:sp>
        <p:nvSpPr>
          <p:cNvPr id="2004" name="Google Shape;2004;p17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grpSp>
        <p:nvGrpSpPr>
          <p:cNvPr id="2005" name="Google Shape;2005;p173"/>
          <p:cNvGrpSpPr/>
          <p:nvPr/>
        </p:nvGrpSpPr>
        <p:grpSpPr>
          <a:xfrm>
            <a:off x="3103300" y="-385012"/>
            <a:ext cx="2845225" cy="5793313"/>
            <a:chOff x="37850" y="-156412"/>
            <a:chExt cx="2845225" cy="5793313"/>
          </a:xfrm>
        </p:grpSpPr>
        <p:sp>
          <p:nvSpPr>
            <p:cNvPr id="2006" name="Google Shape;2006;p173"/>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7" name="Google Shape;2007;p173"/>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08" name="Google Shape;2008;p173"/>
            <p:cNvPicPr preferRelativeResize="0"/>
            <p:nvPr/>
          </p:nvPicPr>
          <p:blipFill>
            <a:blip r:embed="rId2">
              <a:alphaModFix/>
            </a:blip>
            <a:stretch>
              <a:fillRect/>
            </a:stretch>
          </p:blipFill>
          <p:spPr>
            <a:xfrm>
              <a:off x="127899" y="238379"/>
              <a:ext cx="1095424" cy="1095424"/>
            </a:xfrm>
            <a:prstGeom prst="rect">
              <a:avLst/>
            </a:prstGeom>
            <a:noFill/>
            <a:ln>
              <a:noFill/>
            </a:ln>
          </p:spPr>
        </p:pic>
        <p:pic>
          <p:nvPicPr>
            <p:cNvPr id="2009" name="Google Shape;2009;p173"/>
            <p:cNvPicPr preferRelativeResize="0"/>
            <p:nvPr/>
          </p:nvPicPr>
          <p:blipFill>
            <a:blip r:embed="rId2">
              <a:alphaModFix/>
            </a:blip>
            <a:stretch>
              <a:fillRect/>
            </a:stretch>
          </p:blipFill>
          <p:spPr>
            <a:xfrm>
              <a:off x="201436" y="3998617"/>
              <a:ext cx="1095424" cy="1095424"/>
            </a:xfrm>
            <a:prstGeom prst="rect">
              <a:avLst/>
            </a:prstGeom>
            <a:noFill/>
            <a:ln>
              <a:noFill/>
            </a:ln>
          </p:spPr>
        </p:pic>
        <p:sp>
          <p:nvSpPr>
            <p:cNvPr id="2010" name="Google Shape;2010;p173"/>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11" name="Google Shape;2011;p173"/>
            <p:cNvPicPr preferRelativeResize="0"/>
            <p:nvPr/>
          </p:nvPicPr>
          <p:blipFill>
            <a:blip r:embed="rId2">
              <a:alphaModFix/>
            </a:blip>
            <a:stretch>
              <a:fillRect/>
            </a:stretch>
          </p:blipFill>
          <p:spPr>
            <a:xfrm>
              <a:off x="1624024" y="2326092"/>
              <a:ext cx="1095424" cy="1095424"/>
            </a:xfrm>
            <a:prstGeom prst="rect">
              <a:avLst/>
            </a:prstGeom>
            <a:noFill/>
            <a:ln>
              <a:noFill/>
            </a:ln>
          </p:spPr>
        </p:pic>
      </p:grpSp>
      <p:sp>
        <p:nvSpPr>
          <p:cNvPr id="2012" name="Google Shape;2012;p173"/>
          <p:cNvSpPr/>
          <p:nvPr>
            <p:ph idx="2" type="pic"/>
          </p:nvPr>
        </p:nvSpPr>
        <p:spPr>
          <a:xfrm>
            <a:off x="1206300" y="773850"/>
            <a:ext cx="6731400" cy="3595800"/>
          </a:xfrm>
          <a:prstGeom prst="rect">
            <a:avLst/>
          </a:prstGeom>
          <a:noFill/>
          <a:ln cap="flat" cmpd="sng" w="38100">
            <a:solidFill>
              <a:schemeClr val="dk1"/>
            </a:solidFill>
            <a:prstDash val="solid"/>
            <a:round/>
            <a:headEnd len="sm" w="sm" type="none"/>
            <a:tailEnd len="sm" w="sm" type="none"/>
          </a:ln>
        </p:spPr>
      </p:sp>
      <p:pic>
        <p:nvPicPr>
          <p:cNvPr id="2013" name="Google Shape;2013;p173"/>
          <p:cNvPicPr preferRelativeResize="0"/>
          <p:nvPr/>
        </p:nvPicPr>
        <p:blipFill>
          <a:blip r:embed="rId3">
            <a:alphaModFix/>
          </a:blip>
          <a:stretch>
            <a:fillRect/>
          </a:stretch>
        </p:blipFill>
        <p:spPr>
          <a:xfrm>
            <a:off x="275550" y="4266702"/>
            <a:ext cx="903725" cy="9037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Width Asset &amp; Text 6">
  <p:cSld name="CUSTOM_2_2_1_1_1_1_1">
    <p:spTree>
      <p:nvGrpSpPr>
        <p:cNvPr id="99" name="Shape 99"/>
        <p:cNvGrpSpPr/>
        <p:nvPr/>
      </p:nvGrpSpPr>
      <p:grpSpPr>
        <a:xfrm>
          <a:off x="0" y="0"/>
          <a:ext cx="0" cy="0"/>
          <a:chOff x="0" y="0"/>
          <a:chExt cx="0" cy="0"/>
        </a:xfrm>
      </p:grpSpPr>
      <p:sp>
        <p:nvSpPr>
          <p:cNvPr id="100" name="Google Shape;100;p18"/>
          <p:cNvSpPr/>
          <p:nvPr/>
        </p:nvSpPr>
        <p:spPr>
          <a:xfrm>
            <a:off x="-11800" y="617325"/>
            <a:ext cx="9167700" cy="4128000"/>
          </a:xfrm>
          <a:prstGeom prst="rect">
            <a:avLst/>
          </a:prstGeom>
          <a:solidFill>
            <a:srgbClr val="0BD9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8"/>
          <p:cNvSpPr/>
          <p:nvPr/>
        </p:nvSpPr>
        <p:spPr>
          <a:xfrm>
            <a:off x="4187625" y="728275"/>
            <a:ext cx="4888200" cy="3809400"/>
          </a:xfrm>
          <a:prstGeom prst="roundRect">
            <a:avLst>
              <a:gd fmla="val 705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8"/>
          <p:cNvSpPr/>
          <p:nvPr/>
        </p:nvSpPr>
        <p:spPr>
          <a:xfrm>
            <a:off x="-11800" y="-8253"/>
            <a:ext cx="9167700" cy="684900"/>
          </a:xfrm>
          <a:prstGeom prst="rect">
            <a:avLst/>
          </a:prstGeom>
          <a:solidFill>
            <a:srgbClr val="0BD9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8"/>
          <p:cNvSpPr/>
          <p:nvPr/>
        </p:nvSpPr>
        <p:spPr>
          <a:xfrm>
            <a:off x="-11800" y="4711003"/>
            <a:ext cx="9167700" cy="445500"/>
          </a:xfrm>
          <a:prstGeom prst="rect">
            <a:avLst/>
          </a:prstGeom>
          <a:solidFill>
            <a:srgbClr val="0BD9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ph idx="1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8"/>
          <p:cNvSpPr txBox="1"/>
          <p:nvPr>
            <p:ph type="title"/>
          </p:nvPr>
        </p:nvSpPr>
        <p:spPr>
          <a:xfrm>
            <a:off x="115550" y="119700"/>
            <a:ext cx="89130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9pPr>
          </a:lstStyle>
          <a:p/>
        </p:txBody>
      </p:sp>
      <p:pic>
        <p:nvPicPr>
          <p:cNvPr id="106" name="Google Shape;106;p18"/>
          <p:cNvPicPr preferRelativeResize="0"/>
          <p:nvPr/>
        </p:nvPicPr>
        <p:blipFill>
          <a:blip r:embed="rId2">
            <a:alphaModFix/>
          </a:blip>
          <a:stretch>
            <a:fillRect/>
          </a:stretch>
        </p:blipFill>
        <p:spPr>
          <a:xfrm>
            <a:off x="115500" y="4779249"/>
            <a:ext cx="666134" cy="308999"/>
          </a:xfrm>
          <a:prstGeom prst="rect">
            <a:avLst/>
          </a:prstGeom>
          <a:noFill/>
          <a:ln>
            <a:noFill/>
          </a:ln>
        </p:spPr>
      </p:pic>
      <p:sp>
        <p:nvSpPr>
          <p:cNvPr id="107" name="Google Shape;107;p18"/>
          <p:cNvSpPr txBox="1"/>
          <p:nvPr>
            <p:ph idx="1" type="body"/>
          </p:nvPr>
        </p:nvSpPr>
        <p:spPr>
          <a:xfrm>
            <a:off x="4316450" y="898688"/>
            <a:ext cx="4163400" cy="3658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rtl="0">
              <a:spcBef>
                <a:spcPts val="1000"/>
              </a:spcBef>
              <a:spcAft>
                <a:spcPts val="0"/>
              </a:spcAft>
              <a:buSzPts val="1400"/>
              <a:buFont typeface="Proxima Nova"/>
              <a:buChar char="○"/>
              <a:defRPr>
                <a:latin typeface="Proxima Nova"/>
                <a:ea typeface="Proxima Nova"/>
                <a:cs typeface="Proxima Nova"/>
                <a:sym typeface="Proxima Nova"/>
              </a:defRPr>
            </a:lvl2pPr>
            <a:lvl3pPr indent="-317500" lvl="2" marL="1371600" rtl="0">
              <a:spcBef>
                <a:spcPts val="1000"/>
              </a:spcBef>
              <a:spcAft>
                <a:spcPts val="0"/>
              </a:spcAft>
              <a:buSzPts val="1400"/>
              <a:buFont typeface="Proxima Nova"/>
              <a:buChar char="■"/>
              <a:defRPr>
                <a:latin typeface="Proxima Nova"/>
                <a:ea typeface="Proxima Nova"/>
                <a:cs typeface="Proxima Nova"/>
                <a:sym typeface="Proxima Nova"/>
              </a:defRPr>
            </a:lvl3pPr>
            <a:lvl4pPr indent="-317500" lvl="3" marL="1828800" rtl="0">
              <a:spcBef>
                <a:spcPts val="1000"/>
              </a:spcBef>
              <a:spcAft>
                <a:spcPts val="0"/>
              </a:spcAft>
              <a:buSzPts val="1400"/>
              <a:buFont typeface="Proxima Nova"/>
              <a:buChar char="●"/>
              <a:defRPr>
                <a:latin typeface="Proxima Nova"/>
                <a:ea typeface="Proxima Nova"/>
                <a:cs typeface="Proxima Nova"/>
                <a:sym typeface="Proxima Nova"/>
              </a:defRPr>
            </a:lvl4pPr>
            <a:lvl5pPr indent="-317500" lvl="4" marL="2286000" rtl="0">
              <a:spcBef>
                <a:spcPts val="1000"/>
              </a:spcBef>
              <a:spcAft>
                <a:spcPts val="0"/>
              </a:spcAft>
              <a:buSzPts val="1400"/>
              <a:buFont typeface="Proxima Nova"/>
              <a:buChar char="○"/>
              <a:defRPr>
                <a:latin typeface="Proxima Nova"/>
                <a:ea typeface="Proxima Nova"/>
                <a:cs typeface="Proxima Nova"/>
                <a:sym typeface="Proxima Nova"/>
              </a:defRPr>
            </a:lvl5pPr>
            <a:lvl6pPr indent="-317500" lvl="5" marL="2743200" rtl="0">
              <a:spcBef>
                <a:spcPts val="1000"/>
              </a:spcBef>
              <a:spcAft>
                <a:spcPts val="0"/>
              </a:spcAft>
              <a:buSzPts val="1400"/>
              <a:buFont typeface="Proxima Nova"/>
              <a:buChar char="■"/>
              <a:defRPr>
                <a:latin typeface="Proxima Nova"/>
                <a:ea typeface="Proxima Nova"/>
                <a:cs typeface="Proxima Nova"/>
                <a:sym typeface="Proxima Nova"/>
              </a:defRPr>
            </a:lvl6pPr>
            <a:lvl7pPr indent="-317500" lvl="6" marL="3200400" rtl="0">
              <a:spcBef>
                <a:spcPts val="1000"/>
              </a:spcBef>
              <a:spcAft>
                <a:spcPts val="0"/>
              </a:spcAft>
              <a:buSzPts val="1400"/>
              <a:buFont typeface="Proxima Nova"/>
              <a:buChar char="●"/>
              <a:defRPr>
                <a:latin typeface="Proxima Nova"/>
                <a:ea typeface="Proxima Nova"/>
                <a:cs typeface="Proxima Nova"/>
                <a:sym typeface="Proxima Nova"/>
              </a:defRPr>
            </a:lvl7pPr>
            <a:lvl8pPr indent="-317500" lvl="7" marL="3657600" rtl="0">
              <a:spcBef>
                <a:spcPts val="1000"/>
              </a:spcBef>
              <a:spcAft>
                <a:spcPts val="0"/>
              </a:spcAft>
              <a:buSzPts val="1400"/>
              <a:buFont typeface="Proxima Nova"/>
              <a:buChar char="○"/>
              <a:defRPr>
                <a:latin typeface="Proxima Nova"/>
                <a:ea typeface="Proxima Nova"/>
                <a:cs typeface="Proxima Nova"/>
                <a:sym typeface="Proxima Nova"/>
              </a:defRPr>
            </a:lvl8pPr>
            <a:lvl9pPr indent="-317500" lvl="8" marL="4114800" rtl="0">
              <a:spcBef>
                <a:spcPts val="1000"/>
              </a:spcBef>
              <a:spcAft>
                <a:spcPts val="1000"/>
              </a:spcAft>
              <a:buSzPts val="1400"/>
              <a:buFont typeface="Proxima Nova"/>
              <a:buChar char="■"/>
              <a:defRPr>
                <a:latin typeface="Proxima Nova"/>
                <a:ea typeface="Proxima Nova"/>
                <a:cs typeface="Proxima Nova"/>
                <a:sym typeface="Proxima Nova"/>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Image">
  <p:cSld name="CUSTOM_50">
    <p:bg>
      <p:bgPr>
        <a:solidFill>
          <a:schemeClr val="lt1"/>
        </a:solidFill>
      </p:bgPr>
    </p:bg>
    <p:spTree>
      <p:nvGrpSpPr>
        <p:cNvPr id="2014" name="Shape 2014"/>
        <p:cNvGrpSpPr/>
        <p:nvPr/>
      </p:nvGrpSpPr>
      <p:grpSpPr>
        <a:xfrm>
          <a:off x="0" y="0"/>
          <a:ext cx="0" cy="0"/>
          <a:chOff x="0" y="0"/>
          <a:chExt cx="0" cy="0"/>
        </a:xfrm>
      </p:grpSpPr>
      <p:pic>
        <p:nvPicPr>
          <p:cNvPr id="2015" name="Google Shape;2015;p174"/>
          <p:cNvPicPr preferRelativeResize="0"/>
          <p:nvPr/>
        </p:nvPicPr>
        <p:blipFill>
          <a:blip r:embed="rId2">
            <a:alphaModFix/>
          </a:blip>
          <a:stretch>
            <a:fillRect/>
          </a:stretch>
        </p:blipFill>
        <p:spPr>
          <a:xfrm>
            <a:off x="343496" y="4538235"/>
            <a:ext cx="769799" cy="357100"/>
          </a:xfrm>
          <a:prstGeom prst="rect">
            <a:avLst/>
          </a:prstGeom>
          <a:noFill/>
          <a:ln>
            <a:noFill/>
          </a:ln>
        </p:spPr>
      </p:pic>
      <p:grpSp>
        <p:nvGrpSpPr>
          <p:cNvPr id="2016" name="Google Shape;2016;p174"/>
          <p:cNvGrpSpPr/>
          <p:nvPr/>
        </p:nvGrpSpPr>
        <p:grpSpPr>
          <a:xfrm>
            <a:off x="6652205" y="155979"/>
            <a:ext cx="2352712" cy="5143546"/>
            <a:chOff x="6728405" y="155979"/>
            <a:chExt cx="2352712" cy="5143546"/>
          </a:xfrm>
        </p:grpSpPr>
        <p:sp>
          <p:nvSpPr>
            <p:cNvPr id="2017" name="Google Shape;2017;p174"/>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8" name="Google Shape;2018;p174"/>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9" name="Google Shape;2019;p174"/>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0" name="Google Shape;2020;p174"/>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21" name="Google Shape;2021;p174"/>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2022" name="Google Shape;2022;p174"/>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2023" name="Google Shape;2023;p174"/>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2024" name="Google Shape;2024;p174"/>
            <p:cNvPicPr preferRelativeResize="0"/>
            <p:nvPr/>
          </p:nvPicPr>
          <p:blipFill>
            <a:blip r:embed="rId3">
              <a:alphaModFix/>
            </a:blip>
            <a:stretch>
              <a:fillRect/>
            </a:stretch>
          </p:blipFill>
          <p:spPr>
            <a:xfrm>
              <a:off x="8221013" y="2961404"/>
              <a:ext cx="769802" cy="769823"/>
            </a:xfrm>
            <a:prstGeom prst="rect">
              <a:avLst/>
            </a:prstGeom>
            <a:noFill/>
            <a:ln>
              <a:noFill/>
            </a:ln>
          </p:spPr>
        </p:pic>
      </p:grpSp>
      <p:sp>
        <p:nvSpPr>
          <p:cNvPr id="2025" name="Google Shape;2025;p17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grpSp>
        <p:nvGrpSpPr>
          <p:cNvPr id="2026" name="Google Shape;2026;p174"/>
          <p:cNvGrpSpPr/>
          <p:nvPr/>
        </p:nvGrpSpPr>
        <p:grpSpPr>
          <a:xfrm>
            <a:off x="3851830" y="155979"/>
            <a:ext cx="2352712" cy="5143546"/>
            <a:chOff x="6728405" y="155979"/>
            <a:chExt cx="2352712" cy="5143546"/>
          </a:xfrm>
        </p:grpSpPr>
        <p:sp>
          <p:nvSpPr>
            <p:cNvPr id="2027" name="Google Shape;2027;p174"/>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8" name="Google Shape;2028;p174"/>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9" name="Google Shape;2029;p174"/>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0" name="Google Shape;2030;p174"/>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31" name="Google Shape;2031;p174"/>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2032" name="Google Shape;2032;p174"/>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2033" name="Google Shape;2033;p174"/>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2034" name="Google Shape;2034;p174"/>
            <p:cNvPicPr preferRelativeResize="0"/>
            <p:nvPr/>
          </p:nvPicPr>
          <p:blipFill>
            <a:blip r:embed="rId3">
              <a:alphaModFix/>
            </a:blip>
            <a:stretch>
              <a:fillRect/>
            </a:stretch>
          </p:blipFill>
          <p:spPr>
            <a:xfrm>
              <a:off x="8221013" y="2961404"/>
              <a:ext cx="769802" cy="769823"/>
            </a:xfrm>
            <a:prstGeom prst="rect">
              <a:avLst/>
            </a:prstGeom>
            <a:noFill/>
            <a:ln>
              <a:noFill/>
            </a:ln>
          </p:spPr>
        </p:pic>
      </p:grpSp>
      <p:grpSp>
        <p:nvGrpSpPr>
          <p:cNvPr id="2035" name="Google Shape;2035;p174"/>
          <p:cNvGrpSpPr/>
          <p:nvPr/>
        </p:nvGrpSpPr>
        <p:grpSpPr>
          <a:xfrm>
            <a:off x="1051455" y="155979"/>
            <a:ext cx="2352712" cy="5143546"/>
            <a:chOff x="6728405" y="155979"/>
            <a:chExt cx="2352712" cy="5143546"/>
          </a:xfrm>
        </p:grpSpPr>
        <p:sp>
          <p:nvSpPr>
            <p:cNvPr id="2036" name="Google Shape;2036;p174"/>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7" name="Google Shape;2037;p174"/>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8" name="Google Shape;2038;p174"/>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9" name="Google Shape;2039;p174"/>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40" name="Google Shape;2040;p174"/>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2041" name="Google Shape;2041;p174"/>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2042" name="Google Shape;2042;p174"/>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2043" name="Google Shape;2043;p174"/>
            <p:cNvPicPr preferRelativeResize="0"/>
            <p:nvPr/>
          </p:nvPicPr>
          <p:blipFill>
            <a:blip r:embed="rId3">
              <a:alphaModFix/>
            </a:blip>
            <a:stretch>
              <a:fillRect/>
            </a:stretch>
          </p:blipFill>
          <p:spPr>
            <a:xfrm>
              <a:off x="8221013" y="2961404"/>
              <a:ext cx="769802" cy="769823"/>
            </a:xfrm>
            <a:prstGeom prst="rect">
              <a:avLst/>
            </a:prstGeom>
            <a:noFill/>
            <a:ln>
              <a:noFill/>
            </a:ln>
          </p:spPr>
        </p:pic>
      </p:grpSp>
      <p:sp>
        <p:nvSpPr>
          <p:cNvPr id="2044" name="Google Shape;2044;p174"/>
          <p:cNvSpPr/>
          <p:nvPr/>
        </p:nvSpPr>
        <p:spPr>
          <a:xfrm flipH="1" rot="10800000">
            <a:off x="-346608"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45" name="Google Shape;2045;p174"/>
          <p:cNvPicPr preferRelativeResize="0"/>
          <p:nvPr/>
        </p:nvPicPr>
        <p:blipFill>
          <a:blip r:embed="rId3">
            <a:alphaModFix/>
          </a:blip>
          <a:stretch>
            <a:fillRect/>
          </a:stretch>
        </p:blipFill>
        <p:spPr>
          <a:xfrm>
            <a:off x="-256312" y="291417"/>
            <a:ext cx="769802" cy="769823"/>
          </a:xfrm>
          <a:prstGeom prst="rect">
            <a:avLst/>
          </a:prstGeom>
          <a:noFill/>
          <a:ln>
            <a:noFill/>
          </a:ln>
        </p:spPr>
      </p:pic>
      <p:pic>
        <p:nvPicPr>
          <p:cNvPr id="2046" name="Google Shape;2046;p174"/>
          <p:cNvPicPr preferRelativeResize="0"/>
          <p:nvPr/>
        </p:nvPicPr>
        <p:blipFill>
          <a:blip r:embed="rId3">
            <a:alphaModFix/>
          </a:blip>
          <a:stretch>
            <a:fillRect/>
          </a:stretch>
        </p:blipFill>
        <p:spPr>
          <a:xfrm>
            <a:off x="-256312" y="2961404"/>
            <a:ext cx="769802" cy="769823"/>
          </a:xfrm>
          <a:prstGeom prst="rect">
            <a:avLst/>
          </a:prstGeom>
          <a:noFill/>
          <a:ln>
            <a:noFill/>
          </a:ln>
        </p:spPr>
      </p:pic>
      <p:sp>
        <p:nvSpPr>
          <p:cNvPr id="2047" name="Google Shape;2047;p174"/>
          <p:cNvSpPr/>
          <p:nvPr>
            <p:ph idx="2" type="pic"/>
          </p:nvPr>
        </p:nvSpPr>
        <p:spPr>
          <a:xfrm>
            <a:off x="1206300" y="773850"/>
            <a:ext cx="6731400" cy="3595800"/>
          </a:xfrm>
          <a:prstGeom prst="rect">
            <a:avLst/>
          </a:prstGeom>
          <a:noFill/>
          <a:ln cap="flat" cmpd="sng" w="38100">
            <a:solidFill>
              <a:schemeClr val="lt2"/>
            </a:solidFill>
            <a:prstDash val="solid"/>
            <a:round/>
            <a:headEnd len="sm" w="sm" type="none"/>
            <a:tailEnd len="sm" w="sm" type="none"/>
          </a:ln>
        </p:spPr>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Multiple Images">
  <p:cSld name="CUSTOM_14">
    <p:bg>
      <p:bgPr>
        <a:solidFill>
          <a:schemeClr val="accent2"/>
        </a:solidFill>
      </p:bgPr>
    </p:bg>
    <p:spTree>
      <p:nvGrpSpPr>
        <p:cNvPr id="2048" name="Shape 2048"/>
        <p:cNvGrpSpPr/>
        <p:nvPr/>
      </p:nvGrpSpPr>
      <p:grpSpPr>
        <a:xfrm>
          <a:off x="0" y="0"/>
          <a:ext cx="0" cy="0"/>
          <a:chOff x="0" y="0"/>
          <a:chExt cx="0" cy="0"/>
        </a:xfrm>
      </p:grpSpPr>
      <p:sp>
        <p:nvSpPr>
          <p:cNvPr id="2049" name="Google Shape;2049;p175"/>
          <p:cNvSpPr/>
          <p:nvPr/>
        </p:nvSpPr>
        <p:spPr>
          <a:xfrm>
            <a:off x="-27850" y="817675"/>
            <a:ext cx="9171900" cy="4326000"/>
          </a:xfrm>
          <a:prstGeom prst="round1Rect">
            <a:avLst>
              <a:gd fmla="val 13461"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0" name="Google Shape;2050;p175"/>
          <p:cNvSpPr/>
          <p:nvPr>
            <p:ph idx="2" type="pic"/>
          </p:nvPr>
        </p:nvSpPr>
        <p:spPr>
          <a:xfrm>
            <a:off x="890050" y="1222625"/>
            <a:ext cx="2473500" cy="1658400"/>
          </a:xfrm>
          <a:prstGeom prst="rect">
            <a:avLst/>
          </a:prstGeom>
          <a:noFill/>
          <a:ln>
            <a:noFill/>
          </a:ln>
        </p:spPr>
      </p:sp>
      <p:sp>
        <p:nvSpPr>
          <p:cNvPr id="2051" name="Google Shape;2051;p175"/>
          <p:cNvSpPr/>
          <p:nvPr>
            <p:ph idx="3" type="pic"/>
          </p:nvPr>
        </p:nvSpPr>
        <p:spPr>
          <a:xfrm>
            <a:off x="890050" y="3004825"/>
            <a:ext cx="2473500" cy="1395000"/>
          </a:xfrm>
          <a:prstGeom prst="rect">
            <a:avLst/>
          </a:prstGeom>
          <a:noFill/>
          <a:ln>
            <a:noFill/>
          </a:ln>
        </p:spPr>
      </p:sp>
      <p:sp>
        <p:nvSpPr>
          <p:cNvPr id="2052" name="Google Shape;2052;p175"/>
          <p:cNvSpPr/>
          <p:nvPr>
            <p:ph idx="4" type="pic"/>
          </p:nvPr>
        </p:nvSpPr>
        <p:spPr>
          <a:xfrm>
            <a:off x="3459625" y="1222625"/>
            <a:ext cx="4791900" cy="3180600"/>
          </a:xfrm>
          <a:prstGeom prst="rect">
            <a:avLst/>
          </a:prstGeom>
          <a:noFill/>
          <a:ln>
            <a:noFill/>
          </a:ln>
        </p:spPr>
      </p:sp>
      <p:sp>
        <p:nvSpPr>
          <p:cNvPr id="2053" name="Google Shape;2053;p175"/>
          <p:cNvSpPr txBox="1"/>
          <p:nvPr>
            <p:ph type="ctrTitle"/>
          </p:nvPr>
        </p:nvSpPr>
        <p:spPr>
          <a:xfrm>
            <a:off x="126625" y="88747"/>
            <a:ext cx="88242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3600"/>
              <a:buNone/>
              <a:defRPr b="1">
                <a:solidFill>
                  <a:schemeClr val="accent6"/>
                </a:solidFill>
              </a:defRPr>
            </a:lvl1pPr>
            <a:lvl2pPr lvl="1">
              <a:spcBef>
                <a:spcPts val="0"/>
              </a:spcBef>
              <a:spcAft>
                <a:spcPts val="0"/>
              </a:spcAft>
              <a:buClr>
                <a:schemeClr val="accent6"/>
              </a:buClr>
              <a:buSzPts val="3200"/>
              <a:buNone/>
              <a:defRPr b="1" sz="3200">
                <a:solidFill>
                  <a:schemeClr val="accent6"/>
                </a:solidFill>
              </a:defRPr>
            </a:lvl2pPr>
            <a:lvl3pPr lvl="2">
              <a:spcBef>
                <a:spcPts val="0"/>
              </a:spcBef>
              <a:spcAft>
                <a:spcPts val="0"/>
              </a:spcAft>
              <a:buClr>
                <a:schemeClr val="accent6"/>
              </a:buClr>
              <a:buSzPts val="3200"/>
              <a:buNone/>
              <a:defRPr b="1" sz="3200">
                <a:solidFill>
                  <a:schemeClr val="accent6"/>
                </a:solidFill>
              </a:defRPr>
            </a:lvl3pPr>
            <a:lvl4pPr lvl="3">
              <a:spcBef>
                <a:spcPts val="0"/>
              </a:spcBef>
              <a:spcAft>
                <a:spcPts val="0"/>
              </a:spcAft>
              <a:buClr>
                <a:schemeClr val="accent6"/>
              </a:buClr>
              <a:buSzPts val="3200"/>
              <a:buNone/>
              <a:defRPr b="1" sz="3200">
                <a:solidFill>
                  <a:schemeClr val="accent6"/>
                </a:solidFill>
              </a:defRPr>
            </a:lvl4pPr>
            <a:lvl5pPr lvl="4">
              <a:spcBef>
                <a:spcPts val="0"/>
              </a:spcBef>
              <a:spcAft>
                <a:spcPts val="0"/>
              </a:spcAft>
              <a:buClr>
                <a:schemeClr val="accent6"/>
              </a:buClr>
              <a:buSzPts val="3200"/>
              <a:buNone/>
              <a:defRPr b="1" sz="3200">
                <a:solidFill>
                  <a:schemeClr val="accent6"/>
                </a:solidFill>
              </a:defRPr>
            </a:lvl5pPr>
            <a:lvl6pPr lvl="5">
              <a:spcBef>
                <a:spcPts val="0"/>
              </a:spcBef>
              <a:spcAft>
                <a:spcPts val="0"/>
              </a:spcAft>
              <a:buClr>
                <a:schemeClr val="accent6"/>
              </a:buClr>
              <a:buSzPts val="3200"/>
              <a:buNone/>
              <a:defRPr b="1" sz="3200">
                <a:solidFill>
                  <a:schemeClr val="accent6"/>
                </a:solidFill>
              </a:defRPr>
            </a:lvl6pPr>
            <a:lvl7pPr lvl="6">
              <a:spcBef>
                <a:spcPts val="0"/>
              </a:spcBef>
              <a:spcAft>
                <a:spcPts val="0"/>
              </a:spcAft>
              <a:buClr>
                <a:schemeClr val="accent6"/>
              </a:buClr>
              <a:buSzPts val="3200"/>
              <a:buNone/>
              <a:defRPr b="1" sz="3200">
                <a:solidFill>
                  <a:schemeClr val="accent6"/>
                </a:solidFill>
              </a:defRPr>
            </a:lvl7pPr>
            <a:lvl8pPr lvl="7">
              <a:spcBef>
                <a:spcPts val="0"/>
              </a:spcBef>
              <a:spcAft>
                <a:spcPts val="0"/>
              </a:spcAft>
              <a:buClr>
                <a:schemeClr val="accent6"/>
              </a:buClr>
              <a:buSzPts val="3200"/>
              <a:buNone/>
              <a:defRPr b="1" sz="3200">
                <a:solidFill>
                  <a:schemeClr val="accent6"/>
                </a:solidFill>
              </a:defRPr>
            </a:lvl8pPr>
            <a:lvl9pPr lvl="8">
              <a:spcBef>
                <a:spcPts val="0"/>
              </a:spcBef>
              <a:spcAft>
                <a:spcPts val="0"/>
              </a:spcAft>
              <a:buClr>
                <a:schemeClr val="accent6"/>
              </a:buClr>
              <a:buSzPts val="3200"/>
              <a:buNone/>
              <a:defRPr b="1" sz="3200">
                <a:solidFill>
                  <a:schemeClr val="accent6"/>
                </a:solidFill>
              </a:defRPr>
            </a:lvl9pPr>
          </a:lstStyle>
          <a:p/>
        </p:txBody>
      </p:sp>
      <p:sp>
        <p:nvSpPr>
          <p:cNvPr id="2054" name="Google Shape;2054;p17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Let's Play">
  <p:cSld name="CUSTOM_33">
    <p:bg>
      <p:bgPr>
        <a:solidFill>
          <a:schemeClr val="dk1"/>
        </a:solidFill>
      </p:bgPr>
    </p:bg>
    <p:spTree>
      <p:nvGrpSpPr>
        <p:cNvPr id="2055" name="Shape 2055"/>
        <p:cNvGrpSpPr/>
        <p:nvPr/>
      </p:nvGrpSpPr>
      <p:grpSpPr>
        <a:xfrm>
          <a:off x="0" y="0"/>
          <a:ext cx="0" cy="0"/>
          <a:chOff x="0" y="0"/>
          <a:chExt cx="0" cy="0"/>
        </a:xfrm>
      </p:grpSpPr>
      <p:sp>
        <p:nvSpPr>
          <p:cNvPr id="2056" name="Google Shape;2056;p176"/>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7" name="Google Shape;2057;p176"/>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8" name="Google Shape;2058;p176"/>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9" name="Google Shape;2059;p176"/>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0" name="Google Shape;2060;p176"/>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1" name="Google Shape;2061;p176"/>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2" name="Google Shape;2062;p176"/>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3" name="Google Shape;2063;p176"/>
          <p:cNvSpPr/>
          <p:nvPr/>
        </p:nvSpPr>
        <p:spPr>
          <a:xfrm flipH="1">
            <a:off x="38100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4" name="Google Shape;2064;p176"/>
          <p:cNvSpPr/>
          <p:nvPr/>
        </p:nvSpPr>
        <p:spPr>
          <a:xfrm>
            <a:off x="834850" y="889050"/>
            <a:ext cx="7890000" cy="336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65" name="Google Shape;2065;p176" title="Icons_Artboard 24.png"/>
          <p:cNvPicPr preferRelativeResize="0"/>
          <p:nvPr/>
        </p:nvPicPr>
        <p:blipFill>
          <a:blip r:embed="rId2">
            <a:alphaModFix/>
          </a:blip>
          <a:stretch>
            <a:fillRect/>
          </a:stretch>
        </p:blipFill>
        <p:spPr>
          <a:xfrm>
            <a:off x="2414859" y="3955435"/>
            <a:ext cx="1101993" cy="1101399"/>
          </a:xfrm>
          <a:prstGeom prst="rect">
            <a:avLst/>
          </a:prstGeom>
          <a:noFill/>
          <a:ln>
            <a:noFill/>
          </a:ln>
        </p:spPr>
      </p:pic>
      <p:pic>
        <p:nvPicPr>
          <p:cNvPr id="2066" name="Google Shape;2066;p176"/>
          <p:cNvPicPr preferRelativeResize="0"/>
          <p:nvPr/>
        </p:nvPicPr>
        <p:blipFill>
          <a:blip r:embed="rId3">
            <a:alphaModFix/>
          </a:blip>
          <a:stretch>
            <a:fillRect/>
          </a:stretch>
        </p:blipFill>
        <p:spPr>
          <a:xfrm rot="-742867">
            <a:off x="7282755" y="481752"/>
            <a:ext cx="1447790" cy="1447771"/>
          </a:xfrm>
          <a:prstGeom prst="rect">
            <a:avLst/>
          </a:prstGeom>
          <a:noFill/>
          <a:ln>
            <a:noFill/>
          </a:ln>
        </p:spPr>
      </p:pic>
      <p:sp>
        <p:nvSpPr>
          <p:cNvPr id="2067" name="Google Shape;2067;p176"/>
          <p:cNvSpPr txBox="1"/>
          <p:nvPr/>
        </p:nvSpPr>
        <p:spPr>
          <a:xfrm>
            <a:off x="3143100" y="1735413"/>
            <a:ext cx="28578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000000"/>
                </a:solidFill>
                <a:latin typeface="Proxima Nova"/>
                <a:ea typeface="Proxima Nova"/>
                <a:cs typeface="Proxima Nova"/>
                <a:sym typeface="Proxima Nova"/>
              </a:rPr>
              <a:t>Let’s Play</a:t>
            </a:r>
            <a:endParaRPr b="1" sz="3200">
              <a:solidFill>
                <a:srgbClr val="000000"/>
              </a:solidFill>
              <a:latin typeface="Proxima Nova"/>
              <a:ea typeface="Proxima Nova"/>
              <a:cs typeface="Proxima Nova"/>
              <a:sym typeface="Proxima Nova"/>
            </a:endParaRPr>
          </a:p>
        </p:txBody>
      </p:sp>
      <p:pic>
        <p:nvPicPr>
          <p:cNvPr id="2068" name="Google Shape;2068;p176" title="Icons_Artboard 24.png"/>
          <p:cNvPicPr preferRelativeResize="0"/>
          <p:nvPr/>
        </p:nvPicPr>
        <p:blipFill>
          <a:blip r:embed="rId2">
            <a:alphaModFix/>
          </a:blip>
          <a:stretch>
            <a:fillRect/>
          </a:stretch>
        </p:blipFill>
        <p:spPr>
          <a:xfrm>
            <a:off x="255372" y="927851"/>
            <a:ext cx="1492726" cy="1491925"/>
          </a:xfrm>
          <a:prstGeom prst="rect">
            <a:avLst/>
          </a:prstGeom>
          <a:noFill/>
          <a:ln>
            <a:noFill/>
          </a:ln>
        </p:spPr>
      </p:pic>
      <p:pic>
        <p:nvPicPr>
          <p:cNvPr id="2069" name="Google Shape;2069;p176" title="Icons_Artboard 24.png"/>
          <p:cNvPicPr preferRelativeResize="0"/>
          <p:nvPr/>
        </p:nvPicPr>
        <p:blipFill>
          <a:blip r:embed="rId2">
            <a:alphaModFix/>
          </a:blip>
          <a:stretch>
            <a:fillRect/>
          </a:stretch>
        </p:blipFill>
        <p:spPr>
          <a:xfrm>
            <a:off x="7144374" y="3550411"/>
            <a:ext cx="1254124" cy="1253475"/>
          </a:xfrm>
          <a:prstGeom prst="rect">
            <a:avLst/>
          </a:prstGeom>
          <a:noFill/>
          <a:ln>
            <a:noFill/>
          </a:ln>
        </p:spPr>
      </p:pic>
      <p:pic>
        <p:nvPicPr>
          <p:cNvPr id="2070" name="Google Shape;2070;p176" title="Icons_Artboard 24.png"/>
          <p:cNvPicPr preferRelativeResize="0"/>
          <p:nvPr/>
        </p:nvPicPr>
        <p:blipFill>
          <a:blip r:embed="rId2">
            <a:alphaModFix/>
          </a:blip>
          <a:stretch>
            <a:fillRect/>
          </a:stretch>
        </p:blipFill>
        <p:spPr>
          <a:xfrm>
            <a:off x="1162350" y="42750"/>
            <a:ext cx="1035249" cy="1034702"/>
          </a:xfrm>
          <a:prstGeom prst="rect">
            <a:avLst/>
          </a:prstGeom>
          <a:noFill/>
          <a:ln>
            <a:noFill/>
          </a:ln>
        </p:spPr>
      </p:pic>
      <p:sp>
        <p:nvSpPr>
          <p:cNvPr id="2071" name="Google Shape;2071;p176"/>
          <p:cNvSpPr txBox="1"/>
          <p:nvPr>
            <p:ph type="title"/>
          </p:nvPr>
        </p:nvSpPr>
        <p:spPr>
          <a:xfrm>
            <a:off x="1590300" y="2498225"/>
            <a:ext cx="6379200" cy="1253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72" name="Google Shape;2072;p17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Let's Play: Question">
  <p:cSld name="CUSTOM_34">
    <p:bg>
      <p:bgPr>
        <a:solidFill>
          <a:schemeClr val="lt1"/>
        </a:solidFill>
      </p:bgPr>
    </p:bg>
    <p:spTree>
      <p:nvGrpSpPr>
        <p:cNvPr id="2073" name="Shape 2073"/>
        <p:cNvGrpSpPr/>
        <p:nvPr/>
      </p:nvGrpSpPr>
      <p:grpSpPr>
        <a:xfrm>
          <a:off x="0" y="0"/>
          <a:ext cx="0" cy="0"/>
          <a:chOff x="0" y="0"/>
          <a:chExt cx="0" cy="0"/>
        </a:xfrm>
      </p:grpSpPr>
      <p:sp>
        <p:nvSpPr>
          <p:cNvPr id="2074" name="Google Shape;2074;p177"/>
          <p:cNvSpPr/>
          <p:nvPr/>
        </p:nvSpPr>
        <p:spPr>
          <a:xfrm>
            <a:off x="6477550" y="19602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5" name="Google Shape;2075;p177"/>
          <p:cNvSpPr/>
          <p:nvPr/>
        </p:nvSpPr>
        <p:spPr>
          <a:xfrm>
            <a:off x="6477550" y="15897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6" name="Google Shape;2076;p177"/>
          <p:cNvSpPr/>
          <p:nvPr/>
        </p:nvSpPr>
        <p:spPr>
          <a:xfrm>
            <a:off x="6477550" y="4055776"/>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7" name="Google Shape;2077;p177"/>
          <p:cNvSpPr/>
          <p:nvPr/>
        </p:nvSpPr>
        <p:spPr>
          <a:xfrm>
            <a:off x="6477550" y="-525749"/>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8" name="Google Shape;2078;p177"/>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9" name="Google Shape;2079;p177"/>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0" name="Google Shape;2080;p177"/>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1" name="Google Shape;2081;p177"/>
          <p:cNvSpPr/>
          <p:nvPr/>
        </p:nvSpPr>
        <p:spPr>
          <a:xfrm>
            <a:off x="627000" y="1437075"/>
            <a:ext cx="7890000" cy="2171700"/>
          </a:xfrm>
          <a:prstGeom prst="roundRect">
            <a:avLst>
              <a:gd fmla="val 7274"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82" name="Google Shape;2082;p177" title="Icons_Artboard 24.png"/>
          <p:cNvPicPr preferRelativeResize="0"/>
          <p:nvPr/>
        </p:nvPicPr>
        <p:blipFill>
          <a:blip r:embed="rId2">
            <a:alphaModFix/>
          </a:blip>
          <a:stretch>
            <a:fillRect/>
          </a:stretch>
        </p:blipFill>
        <p:spPr>
          <a:xfrm>
            <a:off x="208234" y="2246835"/>
            <a:ext cx="1101993" cy="1101399"/>
          </a:xfrm>
          <a:prstGeom prst="rect">
            <a:avLst/>
          </a:prstGeom>
          <a:noFill/>
          <a:ln>
            <a:noFill/>
          </a:ln>
        </p:spPr>
      </p:pic>
      <p:pic>
        <p:nvPicPr>
          <p:cNvPr id="2083" name="Google Shape;2083;p177" title="Icons_Artboard 24.png"/>
          <p:cNvPicPr preferRelativeResize="0"/>
          <p:nvPr/>
        </p:nvPicPr>
        <p:blipFill>
          <a:blip r:embed="rId2">
            <a:alphaModFix/>
          </a:blip>
          <a:stretch>
            <a:fillRect/>
          </a:stretch>
        </p:blipFill>
        <p:spPr>
          <a:xfrm>
            <a:off x="7767024" y="850486"/>
            <a:ext cx="1254124" cy="1253475"/>
          </a:xfrm>
          <a:prstGeom prst="rect">
            <a:avLst/>
          </a:prstGeom>
          <a:noFill/>
          <a:ln>
            <a:noFill/>
          </a:ln>
        </p:spPr>
      </p:pic>
      <p:sp>
        <p:nvSpPr>
          <p:cNvPr id="2084" name="Google Shape;2084;p177"/>
          <p:cNvSpPr txBox="1"/>
          <p:nvPr>
            <p:ph type="title"/>
          </p:nvPr>
        </p:nvSpPr>
        <p:spPr>
          <a:xfrm>
            <a:off x="745250" y="632125"/>
            <a:ext cx="7632000" cy="569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85" name="Google Shape;2085;p177"/>
          <p:cNvSpPr txBox="1"/>
          <p:nvPr>
            <p:ph idx="1" type="subTitle"/>
          </p:nvPr>
        </p:nvSpPr>
        <p:spPr>
          <a:xfrm>
            <a:off x="1081950" y="1801825"/>
            <a:ext cx="69801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b="1" sz="36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086" name="Google Shape;2086;p177"/>
          <p:cNvSpPr txBox="1"/>
          <p:nvPr>
            <p:ph idx="2" type="subTitle"/>
          </p:nvPr>
        </p:nvSpPr>
        <p:spPr>
          <a:xfrm>
            <a:off x="1081950" y="2587875"/>
            <a:ext cx="69801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000"/>
              <a:buNone/>
              <a:defRPr sz="30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087" name="Google Shape;2087;p17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Let's Play: Question">
  <p:cSld name="CUSTOM_36">
    <p:bg>
      <p:bgPr>
        <a:solidFill>
          <a:schemeClr val="accent4"/>
        </a:solidFill>
      </p:bgPr>
    </p:bg>
    <p:spTree>
      <p:nvGrpSpPr>
        <p:cNvPr id="2088" name="Shape 2088"/>
        <p:cNvGrpSpPr/>
        <p:nvPr/>
      </p:nvGrpSpPr>
      <p:grpSpPr>
        <a:xfrm>
          <a:off x="0" y="0"/>
          <a:ext cx="0" cy="0"/>
          <a:chOff x="0" y="0"/>
          <a:chExt cx="0" cy="0"/>
        </a:xfrm>
      </p:grpSpPr>
      <p:sp>
        <p:nvSpPr>
          <p:cNvPr id="2089" name="Google Shape;2089;p178"/>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0" name="Google Shape;2090;p178"/>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1" name="Google Shape;2091;p178"/>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2" name="Google Shape;2092;p178"/>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3" name="Google Shape;2093;p178"/>
          <p:cNvSpPr/>
          <p:nvPr/>
        </p:nvSpPr>
        <p:spPr>
          <a:xfrm rot="-5400000">
            <a:off x="-625962" y="927838"/>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4" name="Google Shape;2094;p178"/>
          <p:cNvSpPr/>
          <p:nvPr/>
        </p:nvSpPr>
        <p:spPr>
          <a:xfrm rot="-5400000">
            <a:off x="-625962" y="-228937"/>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5" name="Google Shape;2095;p178"/>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6" name="Google Shape;2096;p178"/>
          <p:cNvSpPr/>
          <p:nvPr/>
        </p:nvSpPr>
        <p:spPr>
          <a:xfrm>
            <a:off x="582575" y="1386875"/>
            <a:ext cx="7890000" cy="3268200"/>
          </a:xfrm>
          <a:prstGeom prst="roundRect">
            <a:avLst>
              <a:gd fmla="val 6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97" name="Google Shape;2097;p178" title="Icons_Artboard 24.png"/>
          <p:cNvPicPr preferRelativeResize="0"/>
          <p:nvPr/>
        </p:nvPicPr>
        <p:blipFill>
          <a:blip r:embed="rId2">
            <a:alphaModFix/>
          </a:blip>
          <a:stretch>
            <a:fillRect/>
          </a:stretch>
        </p:blipFill>
        <p:spPr>
          <a:xfrm>
            <a:off x="9" y="3553785"/>
            <a:ext cx="1101993" cy="1101399"/>
          </a:xfrm>
          <a:prstGeom prst="rect">
            <a:avLst/>
          </a:prstGeom>
          <a:noFill/>
          <a:ln>
            <a:noFill/>
          </a:ln>
        </p:spPr>
      </p:pic>
      <p:pic>
        <p:nvPicPr>
          <p:cNvPr id="2098" name="Google Shape;2098;p178" title="Icons_Artboard 24.png"/>
          <p:cNvPicPr preferRelativeResize="0"/>
          <p:nvPr/>
        </p:nvPicPr>
        <p:blipFill>
          <a:blip r:embed="rId2">
            <a:alphaModFix/>
          </a:blip>
          <a:stretch>
            <a:fillRect/>
          </a:stretch>
        </p:blipFill>
        <p:spPr>
          <a:xfrm>
            <a:off x="7767024" y="850486"/>
            <a:ext cx="1254124" cy="1253475"/>
          </a:xfrm>
          <a:prstGeom prst="rect">
            <a:avLst/>
          </a:prstGeom>
          <a:noFill/>
          <a:ln>
            <a:noFill/>
          </a:ln>
        </p:spPr>
      </p:pic>
      <p:sp>
        <p:nvSpPr>
          <p:cNvPr id="2099" name="Google Shape;2099;p178"/>
          <p:cNvSpPr/>
          <p:nvPr>
            <p:ph idx="2" type="pic"/>
          </p:nvPr>
        </p:nvSpPr>
        <p:spPr>
          <a:xfrm>
            <a:off x="2444700" y="1619975"/>
            <a:ext cx="4254600" cy="2802000"/>
          </a:xfrm>
          <a:prstGeom prst="rect">
            <a:avLst/>
          </a:prstGeom>
          <a:noFill/>
          <a:ln>
            <a:noFill/>
          </a:ln>
        </p:spPr>
      </p:sp>
      <p:sp>
        <p:nvSpPr>
          <p:cNvPr id="2100" name="Google Shape;2100;p178"/>
          <p:cNvSpPr txBox="1"/>
          <p:nvPr>
            <p:ph type="title"/>
          </p:nvPr>
        </p:nvSpPr>
        <p:spPr>
          <a:xfrm>
            <a:off x="745250" y="632125"/>
            <a:ext cx="7632000" cy="569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1" name="Google Shape;2101;p17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Panelists">
  <p:cSld name="CUSTOM_42">
    <p:bg>
      <p:bgPr>
        <a:solidFill>
          <a:schemeClr val="lt1"/>
        </a:solidFill>
      </p:bgPr>
    </p:bg>
    <p:spTree>
      <p:nvGrpSpPr>
        <p:cNvPr id="2102" name="Shape 2102"/>
        <p:cNvGrpSpPr/>
        <p:nvPr/>
      </p:nvGrpSpPr>
      <p:grpSpPr>
        <a:xfrm>
          <a:off x="0" y="0"/>
          <a:ext cx="0" cy="0"/>
          <a:chOff x="0" y="0"/>
          <a:chExt cx="0" cy="0"/>
        </a:xfrm>
      </p:grpSpPr>
      <p:sp>
        <p:nvSpPr>
          <p:cNvPr id="2103" name="Google Shape;2103;p179"/>
          <p:cNvSpPr/>
          <p:nvPr/>
        </p:nvSpPr>
        <p:spPr>
          <a:xfrm rot="5400000">
            <a:off x="-428950"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4" name="Google Shape;2104;p179"/>
          <p:cNvSpPr/>
          <p:nvPr/>
        </p:nvSpPr>
        <p:spPr>
          <a:xfrm rot="5400000">
            <a:off x="1700417"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5" name="Google Shape;2105;p179"/>
          <p:cNvSpPr/>
          <p:nvPr/>
        </p:nvSpPr>
        <p:spPr>
          <a:xfrm rot="5400000">
            <a:off x="3829783"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6" name="Google Shape;2106;p179"/>
          <p:cNvSpPr/>
          <p:nvPr/>
        </p:nvSpPr>
        <p:spPr>
          <a:xfrm rot="5400000">
            <a:off x="5959150"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07" name="Google Shape;2107;p179"/>
          <p:cNvPicPr preferRelativeResize="0"/>
          <p:nvPr/>
        </p:nvPicPr>
        <p:blipFill rotWithShape="1">
          <a:blip r:embed="rId2">
            <a:alphaModFix/>
          </a:blip>
          <a:srcRect b="67365" l="16249" r="54978" t="4935"/>
          <a:stretch/>
        </p:blipFill>
        <p:spPr>
          <a:xfrm rot="380626">
            <a:off x="-75600" y="530376"/>
            <a:ext cx="760631" cy="732297"/>
          </a:xfrm>
          <a:prstGeom prst="rect">
            <a:avLst/>
          </a:prstGeom>
          <a:noFill/>
          <a:ln>
            <a:noFill/>
          </a:ln>
        </p:spPr>
      </p:pic>
      <p:pic>
        <p:nvPicPr>
          <p:cNvPr id="2108" name="Google Shape;2108;p179"/>
          <p:cNvPicPr preferRelativeResize="0"/>
          <p:nvPr/>
        </p:nvPicPr>
        <p:blipFill rotWithShape="1">
          <a:blip r:embed="rId2">
            <a:alphaModFix/>
          </a:blip>
          <a:srcRect b="67365" l="16249" r="54978" t="4935"/>
          <a:stretch/>
        </p:blipFill>
        <p:spPr>
          <a:xfrm>
            <a:off x="2597225" y="4493875"/>
            <a:ext cx="408822" cy="393600"/>
          </a:xfrm>
          <a:prstGeom prst="rect">
            <a:avLst/>
          </a:prstGeom>
          <a:noFill/>
          <a:ln>
            <a:noFill/>
          </a:ln>
        </p:spPr>
      </p:pic>
      <p:pic>
        <p:nvPicPr>
          <p:cNvPr id="2109" name="Google Shape;2109;p179"/>
          <p:cNvPicPr preferRelativeResize="0"/>
          <p:nvPr/>
        </p:nvPicPr>
        <p:blipFill rotWithShape="1">
          <a:blip r:embed="rId2">
            <a:alphaModFix/>
          </a:blip>
          <a:srcRect b="67365" l="16249" r="54978" t="4935"/>
          <a:stretch/>
        </p:blipFill>
        <p:spPr>
          <a:xfrm>
            <a:off x="8330000" y="592425"/>
            <a:ext cx="408822" cy="393600"/>
          </a:xfrm>
          <a:prstGeom prst="rect">
            <a:avLst/>
          </a:prstGeom>
          <a:noFill/>
          <a:ln>
            <a:noFill/>
          </a:ln>
        </p:spPr>
      </p:pic>
      <p:pic>
        <p:nvPicPr>
          <p:cNvPr id="2110" name="Google Shape;2110;p179"/>
          <p:cNvPicPr preferRelativeResize="0"/>
          <p:nvPr/>
        </p:nvPicPr>
        <p:blipFill rotWithShape="1">
          <a:blip r:embed="rId2">
            <a:alphaModFix/>
          </a:blip>
          <a:srcRect b="67365" l="16249" r="54978" t="4935"/>
          <a:stretch/>
        </p:blipFill>
        <p:spPr>
          <a:xfrm>
            <a:off x="1249775" y="4749900"/>
            <a:ext cx="408822" cy="393600"/>
          </a:xfrm>
          <a:prstGeom prst="rect">
            <a:avLst/>
          </a:prstGeom>
          <a:noFill/>
          <a:ln>
            <a:noFill/>
          </a:ln>
        </p:spPr>
      </p:pic>
      <p:pic>
        <p:nvPicPr>
          <p:cNvPr id="2111" name="Google Shape;2111;p179"/>
          <p:cNvPicPr preferRelativeResize="0"/>
          <p:nvPr/>
        </p:nvPicPr>
        <p:blipFill rotWithShape="1">
          <a:blip r:embed="rId2">
            <a:alphaModFix/>
          </a:blip>
          <a:srcRect b="67365" l="16249" r="54978" t="4935"/>
          <a:stretch/>
        </p:blipFill>
        <p:spPr>
          <a:xfrm>
            <a:off x="7143775" y="-112100"/>
            <a:ext cx="408822" cy="393600"/>
          </a:xfrm>
          <a:prstGeom prst="rect">
            <a:avLst/>
          </a:prstGeom>
          <a:noFill/>
          <a:ln>
            <a:noFill/>
          </a:ln>
        </p:spPr>
      </p:pic>
      <p:pic>
        <p:nvPicPr>
          <p:cNvPr id="2112" name="Google Shape;2112;p179"/>
          <p:cNvPicPr preferRelativeResize="0"/>
          <p:nvPr/>
        </p:nvPicPr>
        <p:blipFill>
          <a:blip r:embed="rId3">
            <a:alphaModFix/>
          </a:blip>
          <a:stretch>
            <a:fillRect/>
          </a:stretch>
        </p:blipFill>
        <p:spPr>
          <a:xfrm>
            <a:off x="1658612" y="3940236"/>
            <a:ext cx="1116600" cy="1116580"/>
          </a:xfrm>
          <a:prstGeom prst="rect">
            <a:avLst/>
          </a:prstGeom>
          <a:noFill/>
          <a:ln>
            <a:noFill/>
          </a:ln>
        </p:spPr>
      </p:pic>
      <p:pic>
        <p:nvPicPr>
          <p:cNvPr id="2113" name="Google Shape;2113;p179"/>
          <p:cNvPicPr preferRelativeResize="0"/>
          <p:nvPr/>
        </p:nvPicPr>
        <p:blipFill>
          <a:blip r:embed="rId4">
            <a:alphaModFix/>
          </a:blip>
          <a:stretch>
            <a:fillRect/>
          </a:stretch>
        </p:blipFill>
        <p:spPr>
          <a:xfrm>
            <a:off x="8539370" y="516213"/>
            <a:ext cx="760627" cy="760627"/>
          </a:xfrm>
          <a:prstGeom prst="rect">
            <a:avLst/>
          </a:prstGeom>
          <a:noFill/>
          <a:ln>
            <a:noFill/>
          </a:ln>
        </p:spPr>
      </p:pic>
      <p:pic>
        <p:nvPicPr>
          <p:cNvPr id="2114" name="Google Shape;2114;p179"/>
          <p:cNvPicPr preferRelativeResize="0"/>
          <p:nvPr/>
        </p:nvPicPr>
        <p:blipFill rotWithShape="1">
          <a:blip r:embed="rId2">
            <a:alphaModFix/>
          </a:blip>
          <a:srcRect b="67365" l="16249" r="54978" t="4935"/>
          <a:stretch/>
        </p:blipFill>
        <p:spPr>
          <a:xfrm rot="380626">
            <a:off x="7100550" y="4503526"/>
            <a:ext cx="760631" cy="732297"/>
          </a:xfrm>
          <a:prstGeom prst="rect">
            <a:avLst/>
          </a:prstGeom>
          <a:noFill/>
          <a:ln>
            <a:noFill/>
          </a:ln>
        </p:spPr>
      </p:pic>
      <p:sp>
        <p:nvSpPr>
          <p:cNvPr id="2115" name="Google Shape;2115;p179"/>
          <p:cNvSpPr/>
          <p:nvPr>
            <p:ph idx="2" type="pic"/>
          </p:nvPr>
        </p:nvSpPr>
        <p:spPr>
          <a:xfrm>
            <a:off x="468325" y="1039825"/>
            <a:ext cx="1817700" cy="1817700"/>
          </a:xfrm>
          <a:prstGeom prst="rect">
            <a:avLst/>
          </a:prstGeom>
          <a:noFill/>
          <a:ln>
            <a:noFill/>
          </a:ln>
        </p:spPr>
      </p:sp>
      <p:sp>
        <p:nvSpPr>
          <p:cNvPr id="2116" name="Google Shape;2116;p179"/>
          <p:cNvSpPr/>
          <p:nvPr>
            <p:ph idx="3" type="pic"/>
          </p:nvPr>
        </p:nvSpPr>
        <p:spPr>
          <a:xfrm>
            <a:off x="2598463" y="1039825"/>
            <a:ext cx="1817700" cy="1817700"/>
          </a:xfrm>
          <a:prstGeom prst="rect">
            <a:avLst/>
          </a:prstGeom>
          <a:noFill/>
          <a:ln>
            <a:noFill/>
          </a:ln>
        </p:spPr>
      </p:sp>
      <p:sp>
        <p:nvSpPr>
          <p:cNvPr id="2117" name="Google Shape;2117;p179"/>
          <p:cNvSpPr/>
          <p:nvPr>
            <p:ph idx="4" type="pic"/>
          </p:nvPr>
        </p:nvSpPr>
        <p:spPr>
          <a:xfrm>
            <a:off x="4727838" y="1039825"/>
            <a:ext cx="1817700" cy="1817700"/>
          </a:xfrm>
          <a:prstGeom prst="rect">
            <a:avLst/>
          </a:prstGeom>
          <a:noFill/>
          <a:ln>
            <a:noFill/>
          </a:ln>
        </p:spPr>
      </p:sp>
      <p:sp>
        <p:nvSpPr>
          <p:cNvPr id="2118" name="Google Shape;2118;p179"/>
          <p:cNvSpPr/>
          <p:nvPr>
            <p:ph idx="5" type="pic"/>
          </p:nvPr>
        </p:nvSpPr>
        <p:spPr>
          <a:xfrm>
            <a:off x="6857175" y="1039825"/>
            <a:ext cx="1817700" cy="1817700"/>
          </a:xfrm>
          <a:prstGeom prst="rect">
            <a:avLst/>
          </a:prstGeom>
          <a:noFill/>
          <a:ln>
            <a:noFill/>
          </a:ln>
        </p:spPr>
      </p:sp>
      <p:sp>
        <p:nvSpPr>
          <p:cNvPr id="2119" name="Google Shape;2119;p179"/>
          <p:cNvSpPr txBox="1"/>
          <p:nvPr>
            <p:ph type="title"/>
          </p:nvPr>
        </p:nvSpPr>
        <p:spPr>
          <a:xfrm>
            <a:off x="320600" y="166700"/>
            <a:ext cx="8502600" cy="547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3600"/>
              <a:buNone/>
              <a:defRPr>
                <a:solidFill>
                  <a:schemeClr val="dk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120" name="Google Shape;2120;p179"/>
          <p:cNvSpPr txBox="1"/>
          <p:nvPr>
            <p:ph idx="1" type="subTitle"/>
          </p:nvPr>
        </p:nvSpPr>
        <p:spPr>
          <a:xfrm>
            <a:off x="468300"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121" name="Google Shape;2121;p179"/>
          <p:cNvSpPr txBox="1"/>
          <p:nvPr>
            <p:ph idx="6" type="subTitle"/>
          </p:nvPr>
        </p:nvSpPr>
        <p:spPr>
          <a:xfrm>
            <a:off x="2598463"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122" name="Google Shape;2122;p179"/>
          <p:cNvSpPr txBox="1"/>
          <p:nvPr>
            <p:ph idx="7" type="subTitle"/>
          </p:nvPr>
        </p:nvSpPr>
        <p:spPr>
          <a:xfrm>
            <a:off x="4727838"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123" name="Google Shape;2123;p179"/>
          <p:cNvSpPr txBox="1"/>
          <p:nvPr>
            <p:ph idx="8" type="subTitle"/>
          </p:nvPr>
        </p:nvSpPr>
        <p:spPr>
          <a:xfrm>
            <a:off x="6857175"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124" name="Google Shape;2124;p179"/>
          <p:cNvSpPr txBox="1"/>
          <p:nvPr>
            <p:ph idx="9" type="subTitle"/>
          </p:nvPr>
        </p:nvSpPr>
        <p:spPr>
          <a:xfrm>
            <a:off x="46832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125" name="Google Shape;2125;p179"/>
          <p:cNvSpPr txBox="1"/>
          <p:nvPr>
            <p:ph idx="13" type="subTitle"/>
          </p:nvPr>
        </p:nvSpPr>
        <p:spPr>
          <a:xfrm>
            <a:off x="263692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126" name="Google Shape;2126;p179"/>
          <p:cNvSpPr txBox="1"/>
          <p:nvPr>
            <p:ph idx="14" type="subTitle"/>
          </p:nvPr>
        </p:nvSpPr>
        <p:spPr>
          <a:xfrm>
            <a:off x="4727838"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127" name="Google Shape;2127;p179"/>
          <p:cNvSpPr txBox="1"/>
          <p:nvPr>
            <p:ph idx="15" type="subTitle"/>
          </p:nvPr>
        </p:nvSpPr>
        <p:spPr>
          <a:xfrm>
            <a:off x="685717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128" name="Google Shape;2128;p17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Prototype">
  <p:cSld name="CUSTOM_44">
    <p:bg>
      <p:bgPr>
        <a:solidFill>
          <a:schemeClr val="lt2"/>
        </a:solidFill>
      </p:bgPr>
    </p:bg>
    <p:spTree>
      <p:nvGrpSpPr>
        <p:cNvPr id="2129" name="Shape 2129"/>
        <p:cNvGrpSpPr/>
        <p:nvPr/>
      </p:nvGrpSpPr>
      <p:grpSpPr>
        <a:xfrm>
          <a:off x="0" y="0"/>
          <a:ext cx="0" cy="0"/>
          <a:chOff x="0" y="0"/>
          <a:chExt cx="0" cy="0"/>
        </a:xfrm>
      </p:grpSpPr>
      <p:sp>
        <p:nvSpPr>
          <p:cNvPr id="2130" name="Google Shape;2130;p180"/>
          <p:cNvSpPr/>
          <p:nvPr/>
        </p:nvSpPr>
        <p:spPr>
          <a:xfrm rot="10800000">
            <a:off x="3604062" y="3901275"/>
            <a:ext cx="1942925" cy="1115500"/>
          </a:xfrm>
          <a:prstGeom prst="flowChartManualOperation">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1" name="Google Shape;2131;p180"/>
          <p:cNvSpPr/>
          <p:nvPr/>
        </p:nvSpPr>
        <p:spPr>
          <a:xfrm>
            <a:off x="1314150" y="450675"/>
            <a:ext cx="6481500" cy="360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32" name="Google Shape;2132;p180"/>
          <p:cNvPicPr preferRelativeResize="0"/>
          <p:nvPr/>
        </p:nvPicPr>
        <p:blipFill>
          <a:blip r:embed="rId2">
            <a:alphaModFix/>
          </a:blip>
          <a:stretch>
            <a:fillRect/>
          </a:stretch>
        </p:blipFill>
        <p:spPr>
          <a:xfrm rot="-398179">
            <a:off x="6994799" y="1812450"/>
            <a:ext cx="3059372" cy="3059372"/>
          </a:xfrm>
          <a:prstGeom prst="rect">
            <a:avLst/>
          </a:prstGeom>
          <a:noFill/>
          <a:ln>
            <a:noFill/>
          </a:ln>
        </p:spPr>
      </p:pic>
      <p:sp>
        <p:nvSpPr>
          <p:cNvPr id="2133" name="Google Shape;2133;p180"/>
          <p:cNvSpPr/>
          <p:nvPr/>
        </p:nvSpPr>
        <p:spPr>
          <a:xfrm>
            <a:off x="8191500" y="3383075"/>
            <a:ext cx="718200" cy="454200"/>
          </a:xfrm>
          <a:prstGeom prst="rect">
            <a:avLst/>
          </a:prstGeom>
          <a:solidFill>
            <a:srgbClr val="8427C9"/>
          </a:solidFill>
          <a:ln cap="flat" cmpd="sng" w="952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34" name="Google Shape;2134;p180"/>
          <p:cNvPicPr preferRelativeResize="0"/>
          <p:nvPr/>
        </p:nvPicPr>
        <p:blipFill>
          <a:blip r:embed="rId3">
            <a:alphaModFix/>
          </a:blip>
          <a:stretch>
            <a:fillRect/>
          </a:stretch>
        </p:blipFill>
        <p:spPr>
          <a:xfrm>
            <a:off x="0" y="298275"/>
            <a:ext cx="1115500" cy="1115500"/>
          </a:xfrm>
          <a:prstGeom prst="rect">
            <a:avLst/>
          </a:prstGeom>
          <a:noFill/>
          <a:ln>
            <a:noFill/>
          </a:ln>
        </p:spPr>
      </p:pic>
      <p:sp>
        <p:nvSpPr>
          <p:cNvPr id="2135" name="Google Shape;2135;p180"/>
          <p:cNvSpPr/>
          <p:nvPr/>
        </p:nvSpPr>
        <p:spPr>
          <a:xfrm>
            <a:off x="1188075" y="304800"/>
            <a:ext cx="6774900" cy="4128600"/>
          </a:xfrm>
          <a:prstGeom prst="roundRect">
            <a:avLst>
              <a:gd fmla="val 47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36" name="Google Shape;2136;p180"/>
          <p:cNvPicPr preferRelativeResize="0"/>
          <p:nvPr/>
        </p:nvPicPr>
        <p:blipFill>
          <a:blip r:embed="rId4">
            <a:alphaModFix/>
          </a:blip>
          <a:stretch>
            <a:fillRect/>
          </a:stretch>
        </p:blipFill>
        <p:spPr>
          <a:xfrm>
            <a:off x="519753" y="1184054"/>
            <a:ext cx="718198" cy="718177"/>
          </a:xfrm>
          <a:prstGeom prst="rect">
            <a:avLst/>
          </a:prstGeom>
          <a:noFill/>
          <a:ln>
            <a:noFill/>
          </a:ln>
        </p:spPr>
      </p:pic>
      <p:pic>
        <p:nvPicPr>
          <p:cNvPr id="2137" name="Google Shape;2137;p180"/>
          <p:cNvPicPr preferRelativeResize="0"/>
          <p:nvPr/>
        </p:nvPicPr>
        <p:blipFill>
          <a:blip r:embed="rId5">
            <a:alphaModFix/>
          </a:blip>
          <a:stretch>
            <a:fillRect/>
          </a:stretch>
        </p:blipFill>
        <p:spPr>
          <a:xfrm>
            <a:off x="343501" y="4538237"/>
            <a:ext cx="769799" cy="357080"/>
          </a:xfrm>
          <a:prstGeom prst="rect">
            <a:avLst/>
          </a:prstGeom>
          <a:noFill/>
          <a:ln>
            <a:noFill/>
          </a:ln>
        </p:spPr>
      </p:pic>
      <p:sp>
        <p:nvSpPr>
          <p:cNvPr id="2138" name="Google Shape;2138;p18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2139" name="Google Shape;2139;p180"/>
          <p:cNvSpPr/>
          <p:nvPr>
            <p:ph idx="2" type="pic"/>
          </p:nvPr>
        </p:nvSpPr>
        <p:spPr>
          <a:xfrm>
            <a:off x="1331250" y="528650"/>
            <a:ext cx="6481500" cy="3603000"/>
          </a:xfrm>
          <a:prstGeom prst="rect">
            <a:avLst/>
          </a:prstGeom>
          <a:noFill/>
          <a:ln>
            <a:noFill/>
          </a:ln>
        </p:spPr>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Logo">
  <p:cSld name="CUSTOM_47">
    <p:bg>
      <p:bgPr>
        <a:solidFill>
          <a:schemeClr val="lt1"/>
        </a:solidFill>
      </p:bgPr>
    </p:bg>
    <p:spTree>
      <p:nvGrpSpPr>
        <p:cNvPr id="2140" name="Shape 2140"/>
        <p:cNvGrpSpPr/>
        <p:nvPr/>
      </p:nvGrpSpPr>
      <p:grpSpPr>
        <a:xfrm>
          <a:off x="0" y="0"/>
          <a:ext cx="0" cy="0"/>
          <a:chOff x="0" y="0"/>
          <a:chExt cx="0" cy="0"/>
        </a:xfrm>
      </p:grpSpPr>
      <p:pic>
        <p:nvPicPr>
          <p:cNvPr id="2141" name="Google Shape;2141;p181"/>
          <p:cNvPicPr preferRelativeResize="0"/>
          <p:nvPr/>
        </p:nvPicPr>
        <p:blipFill>
          <a:blip r:embed="rId2">
            <a:alphaModFix/>
          </a:blip>
          <a:stretch>
            <a:fillRect/>
          </a:stretch>
        </p:blipFill>
        <p:spPr>
          <a:xfrm>
            <a:off x="1166650" y="-833600"/>
            <a:ext cx="6810699" cy="6810699"/>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Logo">
  <p:cSld name="CUSTOM_48">
    <p:bg>
      <p:bgPr>
        <a:solidFill>
          <a:schemeClr val="accent4"/>
        </a:solidFill>
      </p:bgPr>
    </p:bg>
    <p:spTree>
      <p:nvGrpSpPr>
        <p:cNvPr id="2142" name="Shape 2142"/>
        <p:cNvGrpSpPr/>
        <p:nvPr/>
      </p:nvGrpSpPr>
      <p:grpSpPr>
        <a:xfrm>
          <a:off x="0" y="0"/>
          <a:ext cx="0" cy="0"/>
          <a:chOff x="0" y="0"/>
          <a:chExt cx="0" cy="0"/>
        </a:xfrm>
      </p:grpSpPr>
      <p:pic>
        <p:nvPicPr>
          <p:cNvPr id="2143" name="Google Shape;2143;p182"/>
          <p:cNvPicPr preferRelativeResize="0"/>
          <p:nvPr/>
        </p:nvPicPr>
        <p:blipFill>
          <a:blip r:embed="rId2">
            <a:alphaModFix/>
          </a:blip>
          <a:stretch>
            <a:fillRect/>
          </a:stretch>
        </p:blipFill>
        <p:spPr>
          <a:xfrm>
            <a:off x="1368538" y="-631713"/>
            <a:ext cx="6406924" cy="6406924"/>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Blank">
  <p:cSld name="CUSTOM_15">
    <p:spTree>
      <p:nvGrpSpPr>
        <p:cNvPr id="2144" name="Shape 214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Text 2">
  <p:cSld name="CUSTOM_2_1">
    <p:spTree>
      <p:nvGrpSpPr>
        <p:cNvPr id="108" name="Shape 108"/>
        <p:cNvGrpSpPr/>
        <p:nvPr/>
      </p:nvGrpSpPr>
      <p:grpSpPr>
        <a:xfrm>
          <a:off x="0" y="0"/>
          <a:ext cx="0" cy="0"/>
          <a:chOff x="0" y="0"/>
          <a:chExt cx="0" cy="0"/>
        </a:xfrm>
      </p:grpSpPr>
      <p:sp>
        <p:nvSpPr>
          <p:cNvPr id="109" name="Google Shape;109;p19"/>
          <p:cNvSpPr/>
          <p:nvPr/>
        </p:nvSpPr>
        <p:spPr>
          <a:xfrm>
            <a:off x="115625" y="119700"/>
            <a:ext cx="8913000" cy="684900"/>
          </a:xfrm>
          <a:prstGeom prst="roundRect">
            <a:avLst>
              <a:gd fmla="val 16667" name="adj"/>
            </a:avLst>
          </a:prstGeom>
          <a:solidFill>
            <a:srgbClr val="8427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txBox="1"/>
          <p:nvPr>
            <p:ph idx="1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solidFill>
                  <a:srgbClr val="8427C9"/>
                </a:solidFill>
              </a:defRPr>
            </a:lvl1pPr>
            <a:lvl2pPr lvl="1" rtl="0">
              <a:buNone/>
              <a:defRPr>
                <a:solidFill>
                  <a:srgbClr val="8427C9"/>
                </a:solidFill>
              </a:defRPr>
            </a:lvl2pPr>
            <a:lvl3pPr lvl="2" rtl="0">
              <a:buNone/>
              <a:defRPr>
                <a:solidFill>
                  <a:srgbClr val="8427C9"/>
                </a:solidFill>
              </a:defRPr>
            </a:lvl3pPr>
            <a:lvl4pPr lvl="3" rtl="0">
              <a:buNone/>
              <a:defRPr>
                <a:solidFill>
                  <a:srgbClr val="8427C9"/>
                </a:solidFill>
              </a:defRPr>
            </a:lvl4pPr>
            <a:lvl5pPr lvl="4" rtl="0">
              <a:buNone/>
              <a:defRPr>
                <a:solidFill>
                  <a:srgbClr val="8427C9"/>
                </a:solidFill>
              </a:defRPr>
            </a:lvl5pPr>
            <a:lvl6pPr lvl="5" rtl="0">
              <a:buNone/>
              <a:defRPr>
                <a:solidFill>
                  <a:srgbClr val="8427C9"/>
                </a:solidFill>
              </a:defRPr>
            </a:lvl6pPr>
            <a:lvl7pPr lvl="6" rtl="0">
              <a:buNone/>
              <a:defRPr>
                <a:solidFill>
                  <a:srgbClr val="8427C9"/>
                </a:solidFill>
              </a:defRPr>
            </a:lvl7pPr>
            <a:lvl8pPr lvl="7" rtl="0">
              <a:buNone/>
              <a:defRPr>
                <a:solidFill>
                  <a:srgbClr val="8427C9"/>
                </a:solidFill>
              </a:defRPr>
            </a:lvl8pPr>
            <a:lvl9pPr lvl="8" rtl="0">
              <a:buNone/>
              <a:defRPr>
                <a:solidFill>
                  <a:srgbClr val="8427C9"/>
                </a:solidFill>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9"/>
          <p:cNvSpPr txBox="1"/>
          <p:nvPr>
            <p:ph type="title"/>
          </p:nvPr>
        </p:nvSpPr>
        <p:spPr>
          <a:xfrm>
            <a:off x="274325" y="239400"/>
            <a:ext cx="81207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1pPr>
            <a:lvl2pPr lvl="1"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2pPr>
            <a:lvl3pPr lvl="2"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3pPr>
            <a:lvl4pPr lvl="3"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4pPr>
            <a:lvl5pPr lvl="4"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5pPr>
            <a:lvl6pPr lvl="5"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6pPr>
            <a:lvl7pPr lvl="6"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7pPr>
            <a:lvl8pPr lvl="7"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8pPr>
            <a:lvl9pPr lvl="8"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9pPr>
          </a:lstStyle>
          <a:p/>
        </p:txBody>
      </p:sp>
      <p:sp>
        <p:nvSpPr>
          <p:cNvPr id="112" name="Google Shape;112;p19"/>
          <p:cNvSpPr txBox="1"/>
          <p:nvPr>
            <p:ph idx="1" type="body"/>
          </p:nvPr>
        </p:nvSpPr>
        <p:spPr>
          <a:xfrm>
            <a:off x="194975" y="928475"/>
            <a:ext cx="8754300" cy="3442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Proxima Nova"/>
              <a:buChar char="●"/>
              <a:defRPr sz="1800">
                <a:latin typeface="Proxima Nova"/>
                <a:ea typeface="Proxima Nova"/>
                <a:cs typeface="Proxima Nova"/>
                <a:sym typeface="Proxima Nova"/>
              </a:defRPr>
            </a:lvl1pPr>
            <a:lvl2pPr indent="-342900" lvl="1" marL="914400" rtl="0">
              <a:spcBef>
                <a:spcPts val="1000"/>
              </a:spcBef>
              <a:spcAft>
                <a:spcPts val="0"/>
              </a:spcAft>
              <a:buSzPts val="1800"/>
              <a:buFont typeface="Proxima Nova"/>
              <a:buChar char="○"/>
              <a:defRPr sz="1800">
                <a:latin typeface="Proxima Nova"/>
                <a:ea typeface="Proxima Nova"/>
                <a:cs typeface="Proxima Nova"/>
                <a:sym typeface="Proxima Nova"/>
              </a:defRPr>
            </a:lvl2pPr>
            <a:lvl3pPr indent="-342900" lvl="2" marL="1371600" rtl="0">
              <a:spcBef>
                <a:spcPts val="1000"/>
              </a:spcBef>
              <a:spcAft>
                <a:spcPts val="0"/>
              </a:spcAft>
              <a:buSzPts val="1800"/>
              <a:buFont typeface="Proxima Nova"/>
              <a:buChar char="■"/>
              <a:defRPr sz="1800">
                <a:latin typeface="Proxima Nova"/>
                <a:ea typeface="Proxima Nova"/>
                <a:cs typeface="Proxima Nova"/>
                <a:sym typeface="Proxima Nova"/>
              </a:defRPr>
            </a:lvl3pPr>
            <a:lvl4pPr indent="-342900" lvl="3" marL="1828800" rtl="0">
              <a:spcBef>
                <a:spcPts val="1000"/>
              </a:spcBef>
              <a:spcAft>
                <a:spcPts val="0"/>
              </a:spcAft>
              <a:buSzPts val="1800"/>
              <a:buFont typeface="Proxima Nova"/>
              <a:buChar char="●"/>
              <a:defRPr sz="1800">
                <a:latin typeface="Proxima Nova"/>
                <a:ea typeface="Proxima Nova"/>
                <a:cs typeface="Proxima Nova"/>
                <a:sym typeface="Proxima Nova"/>
              </a:defRPr>
            </a:lvl4pPr>
            <a:lvl5pPr indent="-342900" lvl="4" marL="2286000" rtl="0">
              <a:spcBef>
                <a:spcPts val="1000"/>
              </a:spcBef>
              <a:spcAft>
                <a:spcPts val="0"/>
              </a:spcAft>
              <a:buSzPts val="1800"/>
              <a:buFont typeface="Proxima Nova"/>
              <a:buChar char="○"/>
              <a:defRPr sz="1800">
                <a:latin typeface="Proxima Nova"/>
                <a:ea typeface="Proxima Nova"/>
                <a:cs typeface="Proxima Nova"/>
                <a:sym typeface="Proxima Nova"/>
              </a:defRPr>
            </a:lvl5pPr>
            <a:lvl6pPr indent="-342900" lvl="5" marL="2743200" rtl="0">
              <a:spcBef>
                <a:spcPts val="1000"/>
              </a:spcBef>
              <a:spcAft>
                <a:spcPts val="0"/>
              </a:spcAft>
              <a:buSzPts val="1800"/>
              <a:buFont typeface="Proxima Nova"/>
              <a:buChar char="■"/>
              <a:defRPr sz="1800">
                <a:latin typeface="Proxima Nova"/>
                <a:ea typeface="Proxima Nova"/>
                <a:cs typeface="Proxima Nova"/>
                <a:sym typeface="Proxima Nova"/>
              </a:defRPr>
            </a:lvl6pPr>
            <a:lvl7pPr indent="-342900" lvl="6" marL="3200400" rtl="0">
              <a:spcBef>
                <a:spcPts val="1000"/>
              </a:spcBef>
              <a:spcAft>
                <a:spcPts val="0"/>
              </a:spcAft>
              <a:buSzPts val="1800"/>
              <a:buFont typeface="Proxima Nova"/>
              <a:buChar char="●"/>
              <a:defRPr sz="1800">
                <a:latin typeface="Proxima Nova"/>
                <a:ea typeface="Proxima Nova"/>
                <a:cs typeface="Proxima Nova"/>
                <a:sym typeface="Proxima Nova"/>
              </a:defRPr>
            </a:lvl7pPr>
            <a:lvl8pPr indent="-342900" lvl="7" marL="3657600" rtl="0">
              <a:spcBef>
                <a:spcPts val="1000"/>
              </a:spcBef>
              <a:spcAft>
                <a:spcPts val="0"/>
              </a:spcAft>
              <a:buSzPts val="1800"/>
              <a:buFont typeface="Proxima Nova"/>
              <a:buChar char="○"/>
              <a:defRPr sz="1800">
                <a:latin typeface="Proxima Nova"/>
                <a:ea typeface="Proxima Nova"/>
                <a:cs typeface="Proxima Nova"/>
                <a:sym typeface="Proxima Nova"/>
              </a:defRPr>
            </a:lvl8pPr>
            <a:lvl9pPr indent="-342900" lvl="8" marL="4114800" rtl="0">
              <a:spcBef>
                <a:spcPts val="1000"/>
              </a:spcBef>
              <a:spcAft>
                <a:spcPts val="1000"/>
              </a:spcAft>
              <a:buSzPts val="1800"/>
              <a:buFont typeface="Proxima Nova"/>
              <a:buChar char="■"/>
              <a:defRPr sz="1800">
                <a:latin typeface="Proxima Nova"/>
                <a:ea typeface="Proxima Nova"/>
                <a:cs typeface="Proxima Nova"/>
                <a:sym typeface="Proxima Nova"/>
              </a:defRPr>
            </a:lvl9pPr>
          </a:lstStyle>
          <a:p/>
        </p:txBody>
      </p:sp>
      <p:pic>
        <p:nvPicPr>
          <p:cNvPr id="113" name="Google Shape;113;p19"/>
          <p:cNvPicPr preferRelativeResize="0"/>
          <p:nvPr/>
        </p:nvPicPr>
        <p:blipFill rotWithShape="1">
          <a:blip r:embed="rId2">
            <a:alphaModFix/>
          </a:blip>
          <a:srcRect b="24968" l="0" r="0" t="25272"/>
          <a:stretch/>
        </p:blipFill>
        <p:spPr>
          <a:xfrm>
            <a:off x="90425" y="4757374"/>
            <a:ext cx="713232" cy="356616"/>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2145" name="Shape 2145"/>
        <p:cNvGrpSpPr/>
        <p:nvPr/>
      </p:nvGrpSpPr>
      <p:grpSpPr>
        <a:xfrm>
          <a:off x="0" y="0"/>
          <a:ext cx="0" cy="0"/>
          <a:chOff x="0" y="0"/>
          <a:chExt cx="0" cy="0"/>
        </a:xfrm>
      </p:grpSpPr>
      <p:sp>
        <p:nvSpPr>
          <p:cNvPr id="2146" name="Google Shape;2146;p18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47" name="Google Shape;2147;p18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48" name="Google Shape;2148;p18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CUSTOM_1_1">
    <p:bg>
      <p:bgPr>
        <a:solidFill>
          <a:srgbClr val="007153"/>
        </a:solidFill>
      </p:bgPr>
    </p:bg>
    <p:spTree>
      <p:nvGrpSpPr>
        <p:cNvPr id="2149" name="Shape 2149"/>
        <p:cNvGrpSpPr/>
        <p:nvPr/>
      </p:nvGrpSpPr>
      <p:grpSpPr>
        <a:xfrm>
          <a:off x="0" y="0"/>
          <a:ext cx="0" cy="0"/>
          <a:chOff x="0" y="0"/>
          <a:chExt cx="0" cy="0"/>
        </a:xfrm>
      </p:grpSpPr>
      <p:sp>
        <p:nvSpPr>
          <p:cNvPr id="2150" name="Google Shape;2150;p185"/>
          <p:cNvSpPr txBox="1"/>
          <p:nvPr>
            <p:ph type="title"/>
          </p:nvPr>
        </p:nvSpPr>
        <p:spPr>
          <a:xfrm>
            <a:off x="309450" y="1992575"/>
            <a:ext cx="8525100" cy="445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5000"/>
              <a:buNone/>
              <a:defRPr sz="5000">
                <a:solidFill>
                  <a:schemeClr val="lt1"/>
                </a:solidFill>
              </a:defRPr>
            </a:lvl1pPr>
            <a:lvl2pPr lvl="1" algn="ctr">
              <a:spcBef>
                <a:spcPts val="0"/>
              </a:spcBef>
              <a:spcAft>
                <a:spcPts val="0"/>
              </a:spcAft>
              <a:buClr>
                <a:schemeClr val="lt1"/>
              </a:buClr>
              <a:buSzPts val="5000"/>
              <a:buNone/>
              <a:defRPr sz="5000">
                <a:solidFill>
                  <a:schemeClr val="lt1"/>
                </a:solidFill>
              </a:defRPr>
            </a:lvl2pPr>
            <a:lvl3pPr lvl="2" algn="ctr">
              <a:spcBef>
                <a:spcPts val="0"/>
              </a:spcBef>
              <a:spcAft>
                <a:spcPts val="0"/>
              </a:spcAft>
              <a:buClr>
                <a:schemeClr val="lt1"/>
              </a:buClr>
              <a:buSzPts val="5000"/>
              <a:buNone/>
              <a:defRPr sz="5000">
                <a:solidFill>
                  <a:schemeClr val="lt1"/>
                </a:solidFill>
              </a:defRPr>
            </a:lvl3pPr>
            <a:lvl4pPr lvl="3" algn="ctr">
              <a:spcBef>
                <a:spcPts val="0"/>
              </a:spcBef>
              <a:spcAft>
                <a:spcPts val="0"/>
              </a:spcAft>
              <a:buClr>
                <a:schemeClr val="lt1"/>
              </a:buClr>
              <a:buSzPts val="5000"/>
              <a:buNone/>
              <a:defRPr sz="5000">
                <a:solidFill>
                  <a:schemeClr val="lt1"/>
                </a:solidFill>
              </a:defRPr>
            </a:lvl4pPr>
            <a:lvl5pPr lvl="4" algn="ctr">
              <a:spcBef>
                <a:spcPts val="0"/>
              </a:spcBef>
              <a:spcAft>
                <a:spcPts val="0"/>
              </a:spcAft>
              <a:buClr>
                <a:schemeClr val="lt1"/>
              </a:buClr>
              <a:buSzPts val="5000"/>
              <a:buNone/>
              <a:defRPr sz="5000">
                <a:solidFill>
                  <a:schemeClr val="lt1"/>
                </a:solidFill>
              </a:defRPr>
            </a:lvl5pPr>
            <a:lvl6pPr lvl="5" algn="ctr">
              <a:spcBef>
                <a:spcPts val="0"/>
              </a:spcBef>
              <a:spcAft>
                <a:spcPts val="0"/>
              </a:spcAft>
              <a:buClr>
                <a:schemeClr val="lt1"/>
              </a:buClr>
              <a:buSzPts val="5000"/>
              <a:buNone/>
              <a:defRPr sz="5000">
                <a:solidFill>
                  <a:schemeClr val="lt1"/>
                </a:solidFill>
              </a:defRPr>
            </a:lvl6pPr>
            <a:lvl7pPr lvl="6" algn="ctr">
              <a:spcBef>
                <a:spcPts val="0"/>
              </a:spcBef>
              <a:spcAft>
                <a:spcPts val="0"/>
              </a:spcAft>
              <a:buClr>
                <a:schemeClr val="lt1"/>
              </a:buClr>
              <a:buSzPts val="5000"/>
              <a:buNone/>
              <a:defRPr sz="5000">
                <a:solidFill>
                  <a:schemeClr val="lt1"/>
                </a:solidFill>
              </a:defRPr>
            </a:lvl7pPr>
            <a:lvl8pPr lvl="7" algn="ctr">
              <a:spcBef>
                <a:spcPts val="0"/>
              </a:spcBef>
              <a:spcAft>
                <a:spcPts val="0"/>
              </a:spcAft>
              <a:buClr>
                <a:schemeClr val="lt1"/>
              </a:buClr>
              <a:buSzPts val="5000"/>
              <a:buNone/>
              <a:defRPr sz="5000">
                <a:solidFill>
                  <a:schemeClr val="lt1"/>
                </a:solidFill>
              </a:defRPr>
            </a:lvl8pPr>
            <a:lvl9pPr lvl="8" algn="ctr">
              <a:spcBef>
                <a:spcPts val="0"/>
              </a:spcBef>
              <a:spcAft>
                <a:spcPts val="0"/>
              </a:spcAft>
              <a:buClr>
                <a:schemeClr val="lt1"/>
              </a:buClr>
              <a:buSzPts val="5000"/>
              <a:buNone/>
              <a:defRPr sz="5000">
                <a:solidFill>
                  <a:schemeClr val="lt1"/>
                </a:solidFill>
              </a:defRPr>
            </a:lvl9pPr>
          </a:lstStyle>
          <a:p/>
        </p:txBody>
      </p:sp>
      <p:sp>
        <p:nvSpPr>
          <p:cNvPr id="2151" name="Google Shape;2151;p185"/>
          <p:cNvSpPr txBox="1"/>
          <p:nvPr>
            <p:ph idx="1" type="subTitle"/>
          </p:nvPr>
        </p:nvSpPr>
        <p:spPr>
          <a:xfrm>
            <a:off x="309450" y="2581525"/>
            <a:ext cx="8525100" cy="5694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500"/>
              <a:buNone/>
              <a:defRPr sz="2500">
                <a:solidFill>
                  <a:schemeClr val="lt1"/>
                </a:solidFill>
              </a:defRPr>
            </a:lvl1pPr>
            <a:lvl2pPr lvl="1" algn="ctr">
              <a:spcBef>
                <a:spcPts val="0"/>
              </a:spcBef>
              <a:spcAft>
                <a:spcPts val="0"/>
              </a:spcAft>
              <a:buSzPts val="2200"/>
              <a:buNone/>
              <a:defRPr/>
            </a:lvl2pPr>
            <a:lvl3pPr lvl="2" algn="ctr">
              <a:spcBef>
                <a:spcPts val="0"/>
              </a:spcBef>
              <a:spcAft>
                <a:spcPts val="0"/>
              </a:spcAft>
              <a:buSzPts val="2000"/>
              <a:buNone/>
              <a:defRPr/>
            </a:lvl3pPr>
            <a:lvl4pPr lvl="3" algn="ctr">
              <a:spcBef>
                <a:spcPts val="0"/>
              </a:spcBef>
              <a:spcAft>
                <a:spcPts val="0"/>
              </a:spcAft>
              <a:buSzPts val="1800"/>
              <a:buNone/>
              <a:defRPr/>
            </a:lvl4pPr>
            <a:lvl5pPr lvl="4" algn="ctr">
              <a:spcBef>
                <a:spcPts val="0"/>
              </a:spcBef>
              <a:spcAft>
                <a:spcPts val="0"/>
              </a:spcAft>
              <a:buSzPts val="1600"/>
              <a:buNone/>
              <a:defRPr/>
            </a:lvl5pPr>
            <a:lvl6pPr lvl="5" algn="ctr">
              <a:spcBef>
                <a:spcPts val="0"/>
              </a:spcBef>
              <a:spcAft>
                <a:spcPts val="0"/>
              </a:spcAft>
              <a:buSzPts val="1400"/>
              <a:buNone/>
              <a:defRPr/>
            </a:lvl6pPr>
            <a:lvl7pPr lvl="6" algn="ctr">
              <a:spcBef>
                <a:spcPts val="0"/>
              </a:spcBef>
              <a:spcAft>
                <a:spcPts val="0"/>
              </a:spcAft>
              <a:buSzPts val="1200"/>
              <a:buNone/>
              <a:defRPr/>
            </a:lvl7pPr>
            <a:lvl8pPr lvl="7" algn="ctr">
              <a:spcBef>
                <a:spcPts val="0"/>
              </a:spcBef>
              <a:spcAft>
                <a:spcPts val="0"/>
              </a:spcAft>
              <a:buSzPts val="1000"/>
              <a:buNone/>
              <a:defRPr/>
            </a:lvl8pPr>
            <a:lvl9pPr lvl="8" algn="ctr">
              <a:spcBef>
                <a:spcPts val="0"/>
              </a:spcBef>
              <a:spcAft>
                <a:spcPts val="0"/>
              </a:spcAft>
              <a:buSzPts val="800"/>
              <a:buNone/>
              <a:defRPr/>
            </a:lvl9pPr>
          </a:lstStyle>
          <a:p/>
        </p:txBody>
      </p:sp>
      <p:pic>
        <p:nvPicPr>
          <p:cNvPr id="2152" name="Google Shape;2152;p185"/>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2153" name="Shape 2153"/>
        <p:cNvGrpSpPr/>
        <p:nvPr/>
      </p:nvGrpSpPr>
      <p:grpSpPr>
        <a:xfrm>
          <a:off x="0" y="0"/>
          <a:ext cx="0" cy="0"/>
          <a:chOff x="0" y="0"/>
          <a:chExt cx="0" cy="0"/>
        </a:xfrm>
      </p:grpSpPr>
      <p:sp>
        <p:nvSpPr>
          <p:cNvPr id="2154" name="Google Shape;2154;p186"/>
          <p:cNvSpPr txBox="1"/>
          <p:nvPr>
            <p:ph idx="12" type="sldNum"/>
          </p:nvPr>
        </p:nvSpPr>
        <p:spPr>
          <a:xfrm>
            <a:off x="8479850" y="4771000"/>
            <a:ext cx="548700" cy="3090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2155" name="Google Shape;2155;p186"/>
          <p:cNvSpPr/>
          <p:nvPr/>
        </p:nvSpPr>
        <p:spPr>
          <a:xfrm>
            <a:off x="115625" y="119700"/>
            <a:ext cx="8913000" cy="684900"/>
          </a:xfrm>
          <a:prstGeom prst="roundRect">
            <a:avLst>
              <a:gd fmla="val 16667" name="adj"/>
            </a:avLst>
          </a:prstGeom>
          <a:solidFill>
            <a:srgbClr val="0071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86"/>
          <p:cNvSpPr txBox="1"/>
          <p:nvPr>
            <p:ph idx="2" type="sldNum"/>
          </p:nvPr>
        </p:nvSpPr>
        <p:spPr>
          <a:xfrm>
            <a:off x="8479850" y="4779250"/>
            <a:ext cx="548700" cy="309000"/>
          </a:xfrm>
          <a:prstGeom prst="rect">
            <a:avLst/>
          </a:prstGeom>
          <a:noFill/>
          <a:ln>
            <a:noFill/>
          </a:ln>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
        <p:nvSpPr>
          <p:cNvPr id="2157" name="Google Shape;2157;p186"/>
          <p:cNvSpPr txBox="1"/>
          <p:nvPr>
            <p:ph type="title"/>
          </p:nvPr>
        </p:nvSpPr>
        <p:spPr>
          <a:xfrm>
            <a:off x="115625" y="239400"/>
            <a:ext cx="8913000" cy="44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1pPr>
            <a:lvl2pPr lvl="1">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2pPr>
            <a:lvl3pPr lvl="2">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3pPr>
            <a:lvl4pPr lvl="3">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4pPr>
            <a:lvl5pPr lvl="4">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5pPr>
            <a:lvl6pPr lvl="5">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6pPr>
            <a:lvl7pPr lvl="6">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7pPr>
            <a:lvl8pPr lvl="7">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8pPr>
            <a:lvl9pPr lvl="8">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9pPr>
          </a:lstStyle>
          <a:p/>
        </p:txBody>
      </p:sp>
      <p:pic>
        <p:nvPicPr>
          <p:cNvPr id="2158" name="Google Shape;2158;p186"/>
          <p:cNvPicPr preferRelativeResize="0"/>
          <p:nvPr/>
        </p:nvPicPr>
        <p:blipFill rotWithShape="1">
          <a:blip r:embed="rId2">
            <a:alphaModFix/>
          </a:blip>
          <a:srcRect b="28925" l="0" r="0" t="28735"/>
          <a:stretch/>
        </p:blipFill>
        <p:spPr>
          <a:xfrm>
            <a:off x="90300" y="4776925"/>
            <a:ext cx="720992" cy="309000"/>
          </a:xfrm>
          <a:prstGeom prst="rect">
            <a:avLst/>
          </a:prstGeom>
          <a:noFill/>
          <a:ln>
            <a:noFill/>
          </a:ln>
        </p:spPr>
      </p:pic>
      <p:sp>
        <p:nvSpPr>
          <p:cNvPr id="2159" name="Google Shape;2159;p186"/>
          <p:cNvSpPr txBox="1"/>
          <p:nvPr>
            <p:ph idx="1" type="body"/>
          </p:nvPr>
        </p:nvSpPr>
        <p:spPr>
          <a:xfrm>
            <a:off x="194975" y="928475"/>
            <a:ext cx="8754300" cy="34425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Font typeface="Proxima Nova"/>
              <a:buChar char="●"/>
              <a:defRPr sz="1800">
                <a:latin typeface="Proxima Nova"/>
                <a:ea typeface="Proxima Nova"/>
                <a:cs typeface="Proxima Nova"/>
                <a:sym typeface="Proxima Nova"/>
              </a:defRPr>
            </a:lvl1pPr>
            <a:lvl2pPr indent="-342900" lvl="1" marL="914400">
              <a:spcBef>
                <a:spcPts val="1000"/>
              </a:spcBef>
              <a:spcAft>
                <a:spcPts val="0"/>
              </a:spcAft>
              <a:buSzPts val="1800"/>
              <a:buFont typeface="Proxima Nova"/>
              <a:buChar char="○"/>
              <a:defRPr sz="1800">
                <a:latin typeface="Proxima Nova"/>
                <a:ea typeface="Proxima Nova"/>
                <a:cs typeface="Proxima Nova"/>
                <a:sym typeface="Proxima Nova"/>
              </a:defRPr>
            </a:lvl2pPr>
            <a:lvl3pPr indent="-342900" lvl="2" marL="1371600">
              <a:spcBef>
                <a:spcPts val="1000"/>
              </a:spcBef>
              <a:spcAft>
                <a:spcPts val="0"/>
              </a:spcAft>
              <a:buSzPts val="1800"/>
              <a:buFont typeface="Proxima Nova"/>
              <a:buChar char="■"/>
              <a:defRPr sz="1800">
                <a:latin typeface="Proxima Nova"/>
                <a:ea typeface="Proxima Nova"/>
                <a:cs typeface="Proxima Nova"/>
                <a:sym typeface="Proxima Nova"/>
              </a:defRPr>
            </a:lvl3pPr>
            <a:lvl4pPr indent="-342900" lvl="3" marL="1828800">
              <a:spcBef>
                <a:spcPts val="1000"/>
              </a:spcBef>
              <a:spcAft>
                <a:spcPts val="0"/>
              </a:spcAft>
              <a:buSzPts val="1800"/>
              <a:buFont typeface="Proxima Nova"/>
              <a:buChar char="●"/>
              <a:defRPr sz="1800">
                <a:latin typeface="Proxima Nova"/>
                <a:ea typeface="Proxima Nova"/>
                <a:cs typeface="Proxima Nova"/>
                <a:sym typeface="Proxima Nova"/>
              </a:defRPr>
            </a:lvl4pPr>
            <a:lvl5pPr indent="-342900" lvl="4" marL="2286000">
              <a:spcBef>
                <a:spcPts val="1000"/>
              </a:spcBef>
              <a:spcAft>
                <a:spcPts val="0"/>
              </a:spcAft>
              <a:buSzPts val="1800"/>
              <a:buFont typeface="Proxima Nova"/>
              <a:buChar char="○"/>
              <a:defRPr sz="1800">
                <a:latin typeface="Proxima Nova"/>
                <a:ea typeface="Proxima Nova"/>
                <a:cs typeface="Proxima Nova"/>
                <a:sym typeface="Proxima Nova"/>
              </a:defRPr>
            </a:lvl5pPr>
            <a:lvl6pPr indent="-342900" lvl="5" marL="2743200">
              <a:spcBef>
                <a:spcPts val="1000"/>
              </a:spcBef>
              <a:spcAft>
                <a:spcPts val="0"/>
              </a:spcAft>
              <a:buSzPts val="1800"/>
              <a:buFont typeface="Proxima Nova"/>
              <a:buChar char="■"/>
              <a:defRPr sz="1800">
                <a:latin typeface="Proxima Nova"/>
                <a:ea typeface="Proxima Nova"/>
                <a:cs typeface="Proxima Nova"/>
                <a:sym typeface="Proxima Nova"/>
              </a:defRPr>
            </a:lvl6pPr>
            <a:lvl7pPr indent="-342900" lvl="6" marL="3200400">
              <a:spcBef>
                <a:spcPts val="1000"/>
              </a:spcBef>
              <a:spcAft>
                <a:spcPts val="0"/>
              </a:spcAft>
              <a:buSzPts val="1800"/>
              <a:buFont typeface="Proxima Nova"/>
              <a:buChar char="●"/>
              <a:defRPr sz="1800">
                <a:latin typeface="Proxima Nova"/>
                <a:ea typeface="Proxima Nova"/>
                <a:cs typeface="Proxima Nova"/>
                <a:sym typeface="Proxima Nova"/>
              </a:defRPr>
            </a:lvl7pPr>
            <a:lvl8pPr indent="-342900" lvl="7" marL="3657600">
              <a:spcBef>
                <a:spcPts val="1000"/>
              </a:spcBef>
              <a:spcAft>
                <a:spcPts val="0"/>
              </a:spcAft>
              <a:buSzPts val="1800"/>
              <a:buFont typeface="Proxima Nova"/>
              <a:buChar char="○"/>
              <a:defRPr sz="1800">
                <a:latin typeface="Proxima Nova"/>
                <a:ea typeface="Proxima Nova"/>
                <a:cs typeface="Proxima Nova"/>
                <a:sym typeface="Proxima Nova"/>
              </a:defRPr>
            </a:lvl8pPr>
            <a:lvl9pPr indent="-342900" lvl="8" marL="4114800">
              <a:spcBef>
                <a:spcPts val="1000"/>
              </a:spcBef>
              <a:spcAft>
                <a:spcPts val="1000"/>
              </a:spcAft>
              <a:buSzPts val="1800"/>
              <a:buFont typeface="Proxima Nova"/>
              <a:buChar char="■"/>
              <a:defRPr sz="1800">
                <a:latin typeface="Proxima Nova"/>
                <a:ea typeface="Proxima Nova"/>
                <a:cs typeface="Proxima Nova"/>
                <a:sym typeface="Proxima Nova"/>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Text 3">
  <p:cSld name="CUSTOM_2_1_1">
    <p:spTree>
      <p:nvGrpSpPr>
        <p:cNvPr id="114" name="Shape 114"/>
        <p:cNvGrpSpPr/>
        <p:nvPr/>
      </p:nvGrpSpPr>
      <p:grpSpPr>
        <a:xfrm>
          <a:off x="0" y="0"/>
          <a:ext cx="0" cy="0"/>
          <a:chOff x="0" y="0"/>
          <a:chExt cx="0" cy="0"/>
        </a:xfrm>
      </p:grpSpPr>
      <p:sp>
        <p:nvSpPr>
          <p:cNvPr id="115" name="Google Shape;115;p20"/>
          <p:cNvSpPr/>
          <p:nvPr/>
        </p:nvSpPr>
        <p:spPr>
          <a:xfrm>
            <a:off x="115625" y="119700"/>
            <a:ext cx="8913000" cy="684900"/>
          </a:xfrm>
          <a:prstGeom prst="roundRect">
            <a:avLst>
              <a:gd fmla="val 16667" name="adj"/>
            </a:avLst>
          </a:prstGeom>
          <a:solidFill>
            <a:srgbClr val="FF9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0"/>
          <p:cNvSpPr txBox="1"/>
          <p:nvPr>
            <p:ph idx="1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solidFill>
                  <a:srgbClr val="FF99FC"/>
                </a:solidFill>
              </a:defRPr>
            </a:lvl1pPr>
            <a:lvl2pPr lvl="1" rtl="0">
              <a:buNone/>
              <a:defRPr>
                <a:solidFill>
                  <a:srgbClr val="FF99FC"/>
                </a:solidFill>
              </a:defRPr>
            </a:lvl2pPr>
            <a:lvl3pPr lvl="2" rtl="0">
              <a:buNone/>
              <a:defRPr>
                <a:solidFill>
                  <a:srgbClr val="FF99FC"/>
                </a:solidFill>
              </a:defRPr>
            </a:lvl3pPr>
            <a:lvl4pPr lvl="3" rtl="0">
              <a:buNone/>
              <a:defRPr>
                <a:solidFill>
                  <a:srgbClr val="FF99FC"/>
                </a:solidFill>
              </a:defRPr>
            </a:lvl4pPr>
            <a:lvl5pPr lvl="4" rtl="0">
              <a:buNone/>
              <a:defRPr>
                <a:solidFill>
                  <a:srgbClr val="FF99FC"/>
                </a:solidFill>
              </a:defRPr>
            </a:lvl5pPr>
            <a:lvl6pPr lvl="5" rtl="0">
              <a:buNone/>
              <a:defRPr>
                <a:solidFill>
                  <a:srgbClr val="FF99FC"/>
                </a:solidFill>
              </a:defRPr>
            </a:lvl6pPr>
            <a:lvl7pPr lvl="6" rtl="0">
              <a:buNone/>
              <a:defRPr>
                <a:solidFill>
                  <a:srgbClr val="FF99FC"/>
                </a:solidFill>
              </a:defRPr>
            </a:lvl7pPr>
            <a:lvl8pPr lvl="7" rtl="0">
              <a:buNone/>
              <a:defRPr>
                <a:solidFill>
                  <a:srgbClr val="FF99FC"/>
                </a:solidFill>
              </a:defRPr>
            </a:lvl8pPr>
            <a:lvl9pPr lvl="8" rtl="0">
              <a:buNone/>
              <a:defRPr>
                <a:solidFill>
                  <a:srgbClr val="FF99FC"/>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0"/>
          <p:cNvSpPr txBox="1"/>
          <p:nvPr>
            <p:ph type="title"/>
          </p:nvPr>
        </p:nvSpPr>
        <p:spPr>
          <a:xfrm>
            <a:off x="115550" y="239400"/>
            <a:ext cx="89130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9pPr>
          </a:lstStyle>
          <a:p/>
        </p:txBody>
      </p:sp>
      <p:pic>
        <p:nvPicPr>
          <p:cNvPr id="118" name="Google Shape;118;p20"/>
          <p:cNvPicPr preferRelativeResize="0"/>
          <p:nvPr/>
        </p:nvPicPr>
        <p:blipFill rotWithShape="1">
          <a:blip r:embed="rId2">
            <a:alphaModFix/>
          </a:blip>
          <a:srcRect b="26806" l="0" r="0" t="26806"/>
          <a:stretch/>
        </p:blipFill>
        <p:spPr>
          <a:xfrm>
            <a:off x="88046" y="4767038"/>
            <a:ext cx="718779" cy="333425"/>
          </a:xfrm>
          <a:prstGeom prst="rect">
            <a:avLst/>
          </a:prstGeom>
          <a:noFill/>
          <a:ln>
            <a:noFill/>
          </a:ln>
        </p:spPr>
      </p:pic>
      <p:sp>
        <p:nvSpPr>
          <p:cNvPr id="119" name="Google Shape;119;p20"/>
          <p:cNvSpPr txBox="1"/>
          <p:nvPr>
            <p:ph idx="1" type="body"/>
          </p:nvPr>
        </p:nvSpPr>
        <p:spPr>
          <a:xfrm>
            <a:off x="194975" y="928475"/>
            <a:ext cx="8754300" cy="3442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Proxima Nova"/>
              <a:buChar char="●"/>
              <a:defRPr sz="1800">
                <a:latin typeface="Proxima Nova"/>
                <a:ea typeface="Proxima Nova"/>
                <a:cs typeface="Proxima Nova"/>
                <a:sym typeface="Proxima Nova"/>
              </a:defRPr>
            </a:lvl1pPr>
            <a:lvl2pPr indent="-342900" lvl="1" marL="914400" rtl="0">
              <a:spcBef>
                <a:spcPts val="1000"/>
              </a:spcBef>
              <a:spcAft>
                <a:spcPts val="0"/>
              </a:spcAft>
              <a:buSzPts val="1800"/>
              <a:buFont typeface="Proxima Nova"/>
              <a:buChar char="○"/>
              <a:defRPr sz="1800">
                <a:latin typeface="Proxima Nova"/>
                <a:ea typeface="Proxima Nova"/>
                <a:cs typeface="Proxima Nova"/>
                <a:sym typeface="Proxima Nova"/>
              </a:defRPr>
            </a:lvl2pPr>
            <a:lvl3pPr indent="-342900" lvl="2" marL="1371600" rtl="0">
              <a:spcBef>
                <a:spcPts val="1000"/>
              </a:spcBef>
              <a:spcAft>
                <a:spcPts val="0"/>
              </a:spcAft>
              <a:buSzPts val="1800"/>
              <a:buFont typeface="Proxima Nova"/>
              <a:buChar char="■"/>
              <a:defRPr sz="1800">
                <a:latin typeface="Proxima Nova"/>
                <a:ea typeface="Proxima Nova"/>
                <a:cs typeface="Proxima Nova"/>
                <a:sym typeface="Proxima Nova"/>
              </a:defRPr>
            </a:lvl3pPr>
            <a:lvl4pPr indent="-342900" lvl="3" marL="1828800" rtl="0">
              <a:spcBef>
                <a:spcPts val="1000"/>
              </a:spcBef>
              <a:spcAft>
                <a:spcPts val="0"/>
              </a:spcAft>
              <a:buSzPts val="1800"/>
              <a:buFont typeface="Proxima Nova"/>
              <a:buChar char="●"/>
              <a:defRPr sz="1800">
                <a:latin typeface="Proxima Nova"/>
                <a:ea typeface="Proxima Nova"/>
                <a:cs typeface="Proxima Nova"/>
                <a:sym typeface="Proxima Nova"/>
              </a:defRPr>
            </a:lvl4pPr>
            <a:lvl5pPr indent="-342900" lvl="4" marL="2286000" rtl="0">
              <a:spcBef>
                <a:spcPts val="1000"/>
              </a:spcBef>
              <a:spcAft>
                <a:spcPts val="0"/>
              </a:spcAft>
              <a:buSzPts val="1800"/>
              <a:buFont typeface="Proxima Nova"/>
              <a:buChar char="○"/>
              <a:defRPr sz="1800">
                <a:latin typeface="Proxima Nova"/>
                <a:ea typeface="Proxima Nova"/>
                <a:cs typeface="Proxima Nova"/>
                <a:sym typeface="Proxima Nova"/>
              </a:defRPr>
            </a:lvl5pPr>
            <a:lvl6pPr indent="-342900" lvl="5" marL="2743200" rtl="0">
              <a:spcBef>
                <a:spcPts val="1000"/>
              </a:spcBef>
              <a:spcAft>
                <a:spcPts val="0"/>
              </a:spcAft>
              <a:buSzPts val="1800"/>
              <a:buFont typeface="Proxima Nova"/>
              <a:buChar char="■"/>
              <a:defRPr sz="1800">
                <a:latin typeface="Proxima Nova"/>
                <a:ea typeface="Proxima Nova"/>
                <a:cs typeface="Proxima Nova"/>
                <a:sym typeface="Proxima Nova"/>
              </a:defRPr>
            </a:lvl6pPr>
            <a:lvl7pPr indent="-342900" lvl="6" marL="3200400" rtl="0">
              <a:spcBef>
                <a:spcPts val="1000"/>
              </a:spcBef>
              <a:spcAft>
                <a:spcPts val="0"/>
              </a:spcAft>
              <a:buSzPts val="1800"/>
              <a:buFont typeface="Proxima Nova"/>
              <a:buChar char="●"/>
              <a:defRPr sz="1800">
                <a:latin typeface="Proxima Nova"/>
                <a:ea typeface="Proxima Nova"/>
                <a:cs typeface="Proxima Nova"/>
                <a:sym typeface="Proxima Nova"/>
              </a:defRPr>
            </a:lvl7pPr>
            <a:lvl8pPr indent="-342900" lvl="7" marL="3657600" rtl="0">
              <a:spcBef>
                <a:spcPts val="1000"/>
              </a:spcBef>
              <a:spcAft>
                <a:spcPts val="0"/>
              </a:spcAft>
              <a:buSzPts val="1800"/>
              <a:buFont typeface="Proxima Nova"/>
              <a:buChar char="○"/>
              <a:defRPr sz="1800">
                <a:latin typeface="Proxima Nova"/>
                <a:ea typeface="Proxima Nova"/>
                <a:cs typeface="Proxima Nova"/>
                <a:sym typeface="Proxima Nova"/>
              </a:defRPr>
            </a:lvl8pPr>
            <a:lvl9pPr indent="-342900" lvl="8" marL="4114800" rtl="0">
              <a:spcBef>
                <a:spcPts val="1000"/>
              </a:spcBef>
              <a:spcAft>
                <a:spcPts val="1000"/>
              </a:spcAft>
              <a:buSzPts val="1800"/>
              <a:buFont typeface="Proxima Nova"/>
              <a:buChar char="■"/>
              <a:defRPr sz="1800">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CUSTOM_1_1">
    <p:bg>
      <p:bgPr>
        <a:solidFill>
          <a:srgbClr val="E3FF00"/>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09450" y="1992575"/>
            <a:ext cx="8525100" cy="44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000"/>
              <a:buNone/>
              <a:defRPr sz="5000">
                <a:solidFill>
                  <a:schemeClr val="dk1"/>
                </a:solidFill>
              </a:defRPr>
            </a:lvl1pPr>
            <a:lvl2pPr lvl="1" rtl="0" algn="ctr">
              <a:spcBef>
                <a:spcPts val="0"/>
              </a:spcBef>
              <a:spcAft>
                <a:spcPts val="0"/>
              </a:spcAft>
              <a:buClr>
                <a:schemeClr val="dk1"/>
              </a:buClr>
              <a:buSzPts val="5000"/>
              <a:buNone/>
              <a:defRPr sz="5000">
                <a:solidFill>
                  <a:schemeClr val="dk1"/>
                </a:solidFill>
              </a:defRPr>
            </a:lvl2pPr>
            <a:lvl3pPr lvl="2" rtl="0" algn="ctr">
              <a:spcBef>
                <a:spcPts val="0"/>
              </a:spcBef>
              <a:spcAft>
                <a:spcPts val="0"/>
              </a:spcAft>
              <a:buClr>
                <a:schemeClr val="dk1"/>
              </a:buClr>
              <a:buSzPts val="5000"/>
              <a:buNone/>
              <a:defRPr sz="5000">
                <a:solidFill>
                  <a:schemeClr val="dk1"/>
                </a:solidFill>
              </a:defRPr>
            </a:lvl3pPr>
            <a:lvl4pPr lvl="3" rtl="0" algn="ctr">
              <a:spcBef>
                <a:spcPts val="0"/>
              </a:spcBef>
              <a:spcAft>
                <a:spcPts val="0"/>
              </a:spcAft>
              <a:buClr>
                <a:schemeClr val="dk1"/>
              </a:buClr>
              <a:buSzPts val="5000"/>
              <a:buNone/>
              <a:defRPr sz="5000">
                <a:solidFill>
                  <a:schemeClr val="dk1"/>
                </a:solidFill>
              </a:defRPr>
            </a:lvl4pPr>
            <a:lvl5pPr lvl="4" rtl="0" algn="ctr">
              <a:spcBef>
                <a:spcPts val="0"/>
              </a:spcBef>
              <a:spcAft>
                <a:spcPts val="0"/>
              </a:spcAft>
              <a:buClr>
                <a:schemeClr val="dk1"/>
              </a:buClr>
              <a:buSzPts val="5000"/>
              <a:buNone/>
              <a:defRPr sz="5000">
                <a:solidFill>
                  <a:schemeClr val="dk1"/>
                </a:solidFill>
              </a:defRPr>
            </a:lvl5pPr>
            <a:lvl6pPr lvl="5" rtl="0" algn="ctr">
              <a:spcBef>
                <a:spcPts val="0"/>
              </a:spcBef>
              <a:spcAft>
                <a:spcPts val="0"/>
              </a:spcAft>
              <a:buClr>
                <a:schemeClr val="dk1"/>
              </a:buClr>
              <a:buSzPts val="5000"/>
              <a:buNone/>
              <a:defRPr sz="5000">
                <a:solidFill>
                  <a:schemeClr val="dk1"/>
                </a:solidFill>
              </a:defRPr>
            </a:lvl6pPr>
            <a:lvl7pPr lvl="6" rtl="0" algn="ctr">
              <a:spcBef>
                <a:spcPts val="0"/>
              </a:spcBef>
              <a:spcAft>
                <a:spcPts val="0"/>
              </a:spcAft>
              <a:buClr>
                <a:schemeClr val="dk1"/>
              </a:buClr>
              <a:buSzPts val="5000"/>
              <a:buNone/>
              <a:defRPr sz="5000">
                <a:solidFill>
                  <a:schemeClr val="dk1"/>
                </a:solidFill>
              </a:defRPr>
            </a:lvl7pPr>
            <a:lvl8pPr lvl="7" rtl="0" algn="ctr">
              <a:spcBef>
                <a:spcPts val="0"/>
              </a:spcBef>
              <a:spcAft>
                <a:spcPts val="0"/>
              </a:spcAft>
              <a:buClr>
                <a:schemeClr val="dk1"/>
              </a:buClr>
              <a:buSzPts val="5000"/>
              <a:buNone/>
              <a:defRPr sz="5000">
                <a:solidFill>
                  <a:schemeClr val="dk1"/>
                </a:solidFill>
              </a:defRPr>
            </a:lvl8pPr>
            <a:lvl9pPr lvl="8" rtl="0" algn="ctr">
              <a:spcBef>
                <a:spcPts val="0"/>
              </a:spcBef>
              <a:spcAft>
                <a:spcPts val="0"/>
              </a:spcAft>
              <a:buClr>
                <a:schemeClr val="dk1"/>
              </a:buClr>
              <a:buSzPts val="5000"/>
              <a:buNone/>
              <a:defRPr sz="5000">
                <a:solidFill>
                  <a:schemeClr val="dk1"/>
                </a:solidFill>
              </a:defRPr>
            </a:lvl9pPr>
          </a:lstStyle>
          <a:p/>
        </p:txBody>
      </p:sp>
      <p:sp>
        <p:nvSpPr>
          <p:cNvPr id="15" name="Google Shape;15;p3"/>
          <p:cNvSpPr txBox="1"/>
          <p:nvPr>
            <p:ph idx="1" type="subTitle"/>
          </p:nvPr>
        </p:nvSpPr>
        <p:spPr>
          <a:xfrm>
            <a:off x="309450" y="2581525"/>
            <a:ext cx="85251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None/>
              <a:defRPr sz="25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pic>
        <p:nvPicPr>
          <p:cNvPr id="16" name="Google Shape;16;p3"/>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Text 4">
  <p:cSld name="CUSTOM_2_1_1_1">
    <p:spTree>
      <p:nvGrpSpPr>
        <p:cNvPr id="120" name="Shape 120"/>
        <p:cNvGrpSpPr/>
        <p:nvPr/>
      </p:nvGrpSpPr>
      <p:grpSpPr>
        <a:xfrm>
          <a:off x="0" y="0"/>
          <a:ext cx="0" cy="0"/>
          <a:chOff x="0" y="0"/>
          <a:chExt cx="0" cy="0"/>
        </a:xfrm>
      </p:grpSpPr>
      <p:sp>
        <p:nvSpPr>
          <p:cNvPr id="121" name="Google Shape;121;p21"/>
          <p:cNvSpPr/>
          <p:nvPr/>
        </p:nvSpPr>
        <p:spPr>
          <a:xfrm>
            <a:off x="115625" y="119700"/>
            <a:ext cx="8913000" cy="684900"/>
          </a:xfrm>
          <a:prstGeom prst="roundRect">
            <a:avLst>
              <a:gd fmla="val 16667" name="adj"/>
            </a:avLst>
          </a:prstGeom>
          <a:solidFill>
            <a:srgbClr val="E3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txBox="1"/>
          <p:nvPr>
            <p:ph idx="1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1"/>
          <p:cNvSpPr txBox="1"/>
          <p:nvPr>
            <p:ph type="title"/>
          </p:nvPr>
        </p:nvSpPr>
        <p:spPr>
          <a:xfrm>
            <a:off x="115625" y="239400"/>
            <a:ext cx="89130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9pPr>
          </a:lstStyle>
          <a:p/>
        </p:txBody>
      </p:sp>
      <p:pic>
        <p:nvPicPr>
          <p:cNvPr id="124" name="Google Shape;124;p21"/>
          <p:cNvPicPr preferRelativeResize="0"/>
          <p:nvPr/>
        </p:nvPicPr>
        <p:blipFill>
          <a:blip r:embed="rId2">
            <a:alphaModFix/>
          </a:blip>
          <a:stretch>
            <a:fillRect/>
          </a:stretch>
        </p:blipFill>
        <p:spPr>
          <a:xfrm>
            <a:off x="115500" y="4779249"/>
            <a:ext cx="666134" cy="308999"/>
          </a:xfrm>
          <a:prstGeom prst="rect">
            <a:avLst/>
          </a:prstGeom>
          <a:noFill/>
          <a:ln>
            <a:noFill/>
          </a:ln>
        </p:spPr>
      </p:pic>
      <p:sp>
        <p:nvSpPr>
          <p:cNvPr id="125" name="Google Shape;125;p21"/>
          <p:cNvSpPr txBox="1"/>
          <p:nvPr>
            <p:ph idx="1" type="body"/>
          </p:nvPr>
        </p:nvSpPr>
        <p:spPr>
          <a:xfrm>
            <a:off x="194975" y="928475"/>
            <a:ext cx="8754300" cy="3442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Proxima Nova"/>
              <a:buChar char="●"/>
              <a:defRPr sz="1800">
                <a:latin typeface="Proxima Nova"/>
                <a:ea typeface="Proxima Nova"/>
                <a:cs typeface="Proxima Nova"/>
                <a:sym typeface="Proxima Nova"/>
              </a:defRPr>
            </a:lvl1pPr>
            <a:lvl2pPr indent="-342900" lvl="1" marL="914400" rtl="0">
              <a:spcBef>
                <a:spcPts val="1000"/>
              </a:spcBef>
              <a:spcAft>
                <a:spcPts val="0"/>
              </a:spcAft>
              <a:buSzPts val="1800"/>
              <a:buFont typeface="Proxima Nova"/>
              <a:buChar char="○"/>
              <a:defRPr sz="1800">
                <a:latin typeface="Proxima Nova"/>
                <a:ea typeface="Proxima Nova"/>
                <a:cs typeface="Proxima Nova"/>
                <a:sym typeface="Proxima Nova"/>
              </a:defRPr>
            </a:lvl2pPr>
            <a:lvl3pPr indent="-342900" lvl="2" marL="1371600" rtl="0">
              <a:spcBef>
                <a:spcPts val="1000"/>
              </a:spcBef>
              <a:spcAft>
                <a:spcPts val="0"/>
              </a:spcAft>
              <a:buSzPts val="1800"/>
              <a:buFont typeface="Proxima Nova"/>
              <a:buChar char="■"/>
              <a:defRPr sz="1800">
                <a:latin typeface="Proxima Nova"/>
                <a:ea typeface="Proxima Nova"/>
                <a:cs typeface="Proxima Nova"/>
                <a:sym typeface="Proxima Nova"/>
              </a:defRPr>
            </a:lvl3pPr>
            <a:lvl4pPr indent="-342900" lvl="3" marL="1828800" rtl="0">
              <a:spcBef>
                <a:spcPts val="1000"/>
              </a:spcBef>
              <a:spcAft>
                <a:spcPts val="0"/>
              </a:spcAft>
              <a:buSzPts val="1800"/>
              <a:buFont typeface="Proxima Nova"/>
              <a:buChar char="●"/>
              <a:defRPr sz="1800">
                <a:latin typeface="Proxima Nova"/>
                <a:ea typeface="Proxima Nova"/>
                <a:cs typeface="Proxima Nova"/>
                <a:sym typeface="Proxima Nova"/>
              </a:defRPr>
            </a:lvl4pPr>
            <a:lvl5pPr indent="-342900" lvl="4" marL="2286000" rtl="0">
              <a:spcBef>
                <a:spcPts val="1000"/>
              </a:spcBef>
              <a:spcAft>
                <a:spcPts val="0"/>
              </a:spcAft>
              <a:buSzPts val="1800"/>
              <a:buFont typeface="Proxima Nova"/>
              <a:buChar char="○"/>
              <a:defRPr sz="1800">
                <a:latin typeface="Proxima Nova"/>
                <a:ea typeface="Proxima Nova"/>
                <a:cs typeface="Proxima Nova"/>
                <a:sym typeface="Proxima Nova"/>
              </a:defRPr>
            </a:lvl5pPr>
            <a:lvl6pPr indent="-342900" lvl="5" marL="2743200" rtl="0">
              <a:spcBef>
                <a:spcPts val="1000"/>
              </a:spcBef>
              <a:spcAft>
                <a:spcPts val="0"/>
              </a:spcAft>
              <a:buSzPts val="1800"/>
              <a:buFont typeface="Proxima Nova"/>
              <a:buChar char="■"/>
              <a:defRPr sz="1800">
                <a:latin typeface="Proxima Nova"/>
                <a:ea typeface="Proxima Nova"/>
                <a:cs typeface="Proxima Nova"/>
                <a:sym typeface="Proxima Nova"/>
              </a:defRPr>
            </a:lvl6pPr>
            <a:lvl7pPr indent="-342900" lvl="6" marL="3200400" rtl="0">
              <a:spcBef>
                <a:spcPts val="1000"/>
              </a:spcBef>
              <a:spcAft>
                <a:spcPts val="0"/>
              </a:spcAft>
              <a:buSzPts val="1800"/>
              <a:buFont typeface="Proxima Nova"/>
              <a:buChar char="●"/>
              <a:defRPr sz="1800">
                <a:latin typeface="Proxima Nova"/>
                <a:ea typeface="Proxima Nova"/>
                <a:cs typeface="Proxima Nova"/>
                <a:sym typeface="Proxima Nova"/>
              </a:defRPr>
            </a:lvl7pPr>
            <a:lvl8pPr indent="-342900" lvl="7" marL="3657600" rtl="0">
              <a:spcBef>
                <a:spcPts val="1000"/>
              </a:spcBef>
              <a:spcAft>
                <a:spcPts val="0"/>
              </a:spcAft>
              <a:buSzPts val="1800"/>
              <a:buFont typeface="Proxima Nova"/>
              <a:buChar char="○"/>
              <a:defRPr sz="1800">
                <a:latin typeface="Proxima Nova"/>
                <a:ea typeface="Proxima Nova"/>
                <a:cs typeface="Proxima Nova"/>
                <a:sym typeface="Proxima Nova"/>
              </a:defRPr>
            </a:lvl8pPr>
            <a:lvl9pPr indent="-342900" lvl="8" marL="4114800" rtl="0">
              <a:spcBef>
                <a:spcPts val="1000"/>
              </a:spcBef>
              <a:spcAft>
                <a:spcPts val="1000"/>
              </a:spcAft>
              <a:buSzPts val="1800"/>
              <a:buFont typeface="Proxima Nova"/>
              <a:buChar char="■"/>
              <a:defRPr sz="1800">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Text 5">
  <p:cSld name="CUSTOM_2_1_1_1_1">
    <p:spTree>
      <p:nvGrpSpPr>
        <p:cNvPr id="126" name="Shape 126"/>
        <p:cNvGrpSpPr/>
        <p:nvPr/>
      </p:nvGrpSpPr>
      <p:grpSpPr>
        <a:xfrm>
          <a:off x="0" y="0"/>
          <a:ext cx="0" cy="0"/>
          <a:chOff x="0" y="0"/>
          <a:chExt cx="0" cy="0"/>
        </a:xfrm>
      </p:grpSpPr>
      <p:sp>
        <p:nvSpPr>
          <p:cNvPr id="127" name="Google Shape;127;p22"/>
          <p:cNvSpPr/>
          <p:nvPr/>
        </p:nvSpPr>
        <p:spPr>
          <a:xfrm>
            <a:off x="115625" y="119700"/>
            <a:ext cx="8913000" cy="684900"/>
          </a:xfrm>
          <a:prstGeom prst="roundRect">
            <a:avLst>
              <a:gd fmla="val 16667" name="adj"/>
            </a:avLst>
          </a:prstGeom>
          <a:solidFill>
            <a:srgbClr val="0BD9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idx="1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solidFill>
                  <a:srgbClr val="0BD956"/>
                </a:solidFill>
              </a:defRPr>
            </a:lvl1pPr>
            <a:lvl2pPr lvl="1" rtl="0">
              <a:buNone/>
              <a:defRPr>
                <a:solidFill>
                  <a:srgbClr val="0BD956"/>
                </a:solidFill>
              </a:defRPr>
            </a:lvl2pPr>
            <a:lvl3pPr lvl="2" rtl="0">
              <a:buNone/>
              <a:defRPr>
                <a:solidFill>
                  <a:srgbClr val="0BD956"/>
                </a:solidFill>
              </a:defRPr>
            </a:lvl3pPr>
            <a:lvl4pPr lvl="3" rtl="0">
              <a:buNone/>
              <a:defRPr>
                <a:solidFill>
                  <a:srgbClr val="0BD956"/>
                </a:solidFill>
              </a:defRPr>
            </a:lvl4pPr>
            <a:lvl5pPr lvl="4" rtl="0">
              <a:buNone/>
              <a:defRPr>
                <a:solidFill>
                  <a:srgbClr val="0BD956"/>
                </a:solidFill>
              </a:defRPr>
            </a:lvl5pPr>
            <a:lvl6pPr lvl="5" rtl="0">
              <a:buNone/>
              <a:defRPr>
                <a:solidFill>
                  <a:srgbClr val="0BD956"/>
                </a:solidFill>
              </a:defRPr>
            </a:lvl6pPr>
            <a:lvl7pPr lvl="6" rtl="0">
              <a:buNone/>
              <a:defRPr>
                <a:solidFill>
                  <a:srgbClr val="0BD956"/>
                </a:solidFill>
              </a:defRPr>
            </a:lvl7pPr>
            <a:lvl8pPr lvl="7" rtl="0">
              <a:buNone/>
              <a:defRPr>
                <a:solidFill>
                  <a:srgbClr val="0BD956"/>
                </a:solidFill>
              </a:defRPr>
            </a:lvl8pPr>
            <a:lvl9pPr lvl="8" rtl="0">
              <a:buNone/>
              <a:defRPr>
                <a:solidFill>
                  <a:srgbClr val="0BD956"/>
                </a:solidFill>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2"/>
          <p:cNvSpPr txBox="1"/>
          <p:nvPr>
            <p:ph type="title"/>
          </p:nvPr>
        </p:nvSpPr>
        <p:spPr>
          <a:xfrm>
            <a:off x="115625" y="239400"/>
            <a:ext cx="89130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9pPr>
          </a:lstStyle>
          <a:p/>
        </p:txBody>
      </p:sp>
      <p:pic>
        <p:nvPicPr>
          <p:cNvPr id="130" name="Google Shape;130;p22"/>
          <p:cNvPicPr preferRelativeResize="0"/>
          <p:nvPr/>
        </p:nvPicPr>
        <p:blipFill rotWithShape="1">
          <a:blip r:embed="rId2">
            <a:alphaModFix/>
          </a:blip>
          <a:srcRect b="28809" l="0" r="0" t="28055"/>
          <a:stretch/>
        </p:blipFill>
        <p:spPr>
          <a:xfrm>
            <a:off x="81600" y="4773725"/>
            <a:ext cx="736092" cy="320040"/>
          </a:xfrm>
          <a:prstGeom prst="rect">
            <a:avLst/>
          </a:prstGeom>
          <a:noFill/>
          <a:ln>
            <a:noFill/>
          </a:ln>
        </p:spPr>
      </p:pic>
      <p:sp>
        <p:nvSpPr>
          <p:cNvPr id="131" name="Google Shape;131;p22"/>
          <p:cNvSpPr txBox="1"/>
          <p:nvPr>
            <p:ph idx="1" type="body"/>
          </p:nvPr>
        </p:nvSpPr>
        <p:spPr>
          <a:xfrm>
            <a:off x="194975" y="928475"/>
            <a:ext cx="8754300" cy="3442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Proxima Nova"/>
              <a:buChar char="●"/>
              <a:defRPr sz="1800">
                <a:latin typeface="Proxima Nova"/>
                <a:ea typeface="Proxima Nova"/>
                <a:cs typeface="Proxima Nova"/>
                <a:sym typeface="Proxima Nova"/>
              </a:defRPr>
            </a:lvl1pPr>
            <a:lvl2pPr indent="-342900" lvl="1" marL="914400" rtl="0">
              <a:spcBef>
                <a:spcPts val="1000"/>
              </a:spcBef>
              <a:spcAft>
                <a:spcPts val="0"/>
              </a:spcAft>
              <a:buSzPts val="1800"/>
              <a:buFont typeface="Proxima Nova"/>
              <a:buChar char="○"/>
              <a:defRPr sz="1800">
                <a:latin typeface="Proxima Nova"/>
                <a:ea typeface="Proxima Nova"/>
                <a:cs typeface="Proxima Nova"/>
                <a:sym typeface="Proxima Nova"/>
              </a:defRPr>
            </a:lvl2pPr>
            <a:lvl3pPr indent="-342900" lvl="2" marL="1371600" rtl="0">
              <a:spcBef>
                <a:spcPts val="1000"/>
              </a:spcBef>
              <a:spcAft>
                <a:spcPts val="0"/>
              </a:spcAft>
              <a:buSzPts val="1800"/>
              <a:buFont typeface="Proxima Nova"/>
              <a:buChar char="■"/>
              <a:defRPr sz="1800">
                <a:latin typeface="Proxima Nova"/>
                <a:ea typeface="Proxima Nova"/>
                <a:cs typeface="Proxima Nova"/>
                <a:sym typeface="Proxima Nova"/>
              </a:defRPr>
            </a:lvl3pPr>
            <a:lvl4pPr indent="-342900" lvl="3" marL="1828800" rtl="0">
              <a:spcBef>
                <a:spcPts val="1000"/>
              </a:spcBef>
              <a:spcAft>
                <a:spcPts val="0"/>
              </a:spcAft>
              <a:buSzPts val="1800"/>
              <a:buFont typeface="Proxima Nova"/>
              <a:buChar char="●"/>
              <a:defRPr sz="1800">
                <a:latin typeface="Proxima Nova"/>
                <a:ea typeface="Proxima Nova"/>
                <a:cs typeface="Proxima Nova"/>
                <a:sym typeface="Proxima Nova"/>
              </a:defRPr>
            </a:lvl4pPr>
            <a:lvl5pPr indent="-342900" lvl="4" marL="2286000" rtl="0">
              <a:spcBef>
                <a:spcPts val="1000"/>
              </a:spcBef>
              <a:spcAft>
                <a:spcPts val="0"/>
              </a:spcAft>
              <a:buSzPts val="1800"/>
              <a:buFont typeface="Proxima Nova"/>
              <a:buChar char="○"/>
              <a:defRPr sz="1800">
                <a:latin typeface="Proxima Nova"/>
                <a:ea typeface="Proxima Nova"/>
                <a:cs typeface="Proxima Nova"/>
                <a:sym typeface="Proxima Nova"/>
              </a:defRPr>
            </a:lvl5pPr>
            <a:lvl6pPr indent="-342900" lvl="5" marL="2743200" rtl="0">
              <a:spcBef>
                <a:spcPts val="1000"/>
              </a:spcBef>
              <a:spcAft>
                <a:spcPts val="0"/>
              </a:spcAft>
              <a:buSzPts val="1800"/>
              <a:buFont typeface="Proxima Nova"/>
              <a:buChar char="■"/>
              <a:defRPr sz="1800">
                <a:latin typeface="Proxima Nova"/>
                <a:ea typeface="Proxima Nova"/>
                <a:cs typeface="Proxima Nova"/>
                <a:sym typeface="Proxima Nova"/>
              </a:defRPr>
            </a:lvl6pPr>
            <a:lvl7pPr indent="-342900" lvl="6" marL="3200400" rtl="0">
              <a:spcBef>
                <a:spcPts val="1000"/>
              </a:spcBef>
              <a:spcAft>
                <a:spcPts val="0"/>
              </a:spcAft>
              <a:buSzPts val="1800"/>
              <a:buFont typeface="Proxima Nova"/>
              <a:buChar char="●"/>
              <a:defRPr sz="1800">
                <a:latin typeface="Proxima Nova"/>
                <a:ea typeface="Proxima Nova"/>
                <a:cs typeface="Proxima Nova"/>
                <a:sym typeface="Proxima Nova"/>
              </a:defRPr>
            </a:lvl7pPr>
            <a:lvl8pPr indent="-342900" lvl="7" marL="3657600" rtl="0">
              <a:spcBef>
                <a:spcPts val="1000"/>
              </a:spcBef>
              <a:spcAft>
                <a:spcPts val="0"/>
              </a:spcAft>
              <a:buSzPts val="1800"/>
              <a:buFont typeface="Proxima Nova"/>
              <a:buChar char="○"/>
              <a:defRPr sz="1800">
                <a:latin typeface="Proxima Nova"/>
                <a:ea typeface="Proxima Nova"/>
                <a:cs typeface="Proxima Nova"/>
                <a:sym typeface="Proxima Nova"/>
              </a:defRPr>
            </a:lvl8pPr>
            <a:lvl9pPr indent="-342900" lvl="8" marL="4114800" rtl="0">
              <a:spcBef>
                <a:spcPts val="1000"/>
              </a:spcBef>
              <a:spcAft>
                <a:spcPts val="1000"/>
              </a:spcAft>
              <a:buSzPts val="1800"/>
              <a:buFont typeface="Proxima Nova"/>
              <a:buChar char="■"/>
              <a:defRPr sz="1800">
                <a:latin typeface="Proxima Nova"/>
                <a:ea typeface="Proxima Nova"/>
                <a:cs typeface="Proxima Nova"/>
                <a:sym typeface="Proxima Nov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Width Text 5 1">
  <p:cSld name="CUSTOM_2_1_1_1_1_1">
    <p:spTree>
      <p:nvGrpSpPr>
        <p:cNvPr id="132" name="Shape 132"/>
        <p:cNvGrpSpPr/>
        <p:nvPr/>
      </p:nvGrpSpPr>
      <p:grpSpPr>
        <a:xfrm>
          <a:off x="0" y="0"/>
          <a:ext cx="0" cy="0"/>
          <a:chOff x="0" y="0"/>
          <a:chExt cx="0" cy="0"/>
        </a:xfrm>
      </p:grpSpPr>
      <p:sp>
        <p:nvSpPr>
          <p:cNvPr id="133" name="Google Shape;133;p23"/>
          <p:cNvSpPr/>
          <p:nvPr/>
        </p:nvSpPr>
        <p:spPr>
          <a:xfrm>
            <a:off x="115625" y="119700"/>
            <a:ext cx="8913000" cy="684900"/>
          </a:xfrm>
          <a:prstGeom prst="roundRect">
            <a:avLst>
              <a:gd fmla="val 16667" name="adj"/>
            </a:avLst>
          </a:prstGeom>
          <a:solidFill>
            <a:srgbClr val="8AA6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idx="1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solidFill>
                  <a:srgbClr val="8AA6D3"/>
                </a:solidFill>
              </a:defRPr>
            </a:lvl1pPr>
            <a:lvl2pPr lvl="1" rtl="0">
              <a:buNone/>
              <a:defRPr>
                <a:solidFill>
                  <a:srgbClr val="8AA6D3"/>
                </a:solidFill>
              </a:defRPr>
            </a:lvl2pPr>
            <a:lvl3pPr lvl="2" rtl="0">
              <a:buNone/>
              <a:defRPr>
                <a:solidFill>
                  <a:srgbClr val="8AA6D3"/>
                </a:solidFill>
              </a:defRPr>
            </a:lvl3pPr>
            <a:lvl4pPr lvl="3" rtl="0">
              <a:buNone/>
              <a:defRPr>
                <a:solidFill>
                  <a:srgbClr val="8AA6D3"/>
                </a:solidFill>
              </a:defRPr>
            </a:lvl4pPr>
            <a:lvl5pPr lvl="4" rtl="0">
              <a:buNone/>
              <a:defRPr>
                <a:solidFill>
                  <a:srgbClr val="8AA6D3"/>
                </a:solidFill>
              </a:defRPr>
            </a:lvl5pPr>
            <a:lvl6pPr lvl="5" rtl="0">
              <a:buNone/>
              <a:defRPr>
                <a:solidFill>
                  <a:srgbClr val="8AA6D3"/>
                </a:solidFill>
              </a:defRPr>
            </a:lvl6pPr>
            <a:lvl7pPr lvl="6" rtl="0">
              <a:buNone/>
              <a:defRPr>
                <a:solidFill>
                  <a:srgbClr val="8AA6D3"/>
                </a:solidFill>
              </a:defRPr>
            </a:lvl7pPr>
            <a:lvl8pPr lvl="7" rtl="0">
              <a:buNone/>
              <a:defRPr>
                <a:solidFill>
                  <a:srgbClr val="8AA6D3"/>
                </a:solidFill>
              </a:defRPr>
            </a:lvl8pPr>
            <a:lvl9pPr lvl="8" rtl="0">
              <a:buNone/>
              <a:defRPr>
                <a:solidFill>
                  <a:srgbClr val="8AA6D3"/>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3"/>
          <p:cNvSpPr txBox="1"/>
          <p:nvPr>
            <p:ph type="title"/>
          </p:nvPr>
        </p:nvSpPr>
        <p:spPr>
          <a:xfrm>
            <a:off x="115500" y="239400"/>
            <a:ext cx="89130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3000"/>
              <a:buFont typeface="Proxima Nova"/>
              <a:buNone/>
              <a:defRPr b="1" sz="3000">
                <a:solidFill>
                  <a:schemeClr val="dk1"/>
                </a:solidFill>
                <a:latin typeface="Proxima Nova"/>
                <a:ea typeface="Proxima Nova"/>
                <a:cs typeface="Proxima Nova"/>
                <a:sym typeface="Proxima Nova"/>
              </a:defRPr>
            </a:lvl9pPr>
          </a:lstStyle>
          <a:p/>
        </p:txBody>
      </p:sp>
      <p:pic>
        <p:nvPicPr>
          <p:cNvPr id="136" name="Google Shape;136;p23"/>
          <p:cNvPicPr preferRelativeResize="0"/>
          <p:nvPr/>
        </p:nvPicPr>
        <p:blipFill rotWithShape="1">
          <a:blip r:embed="rId2">
            <a:alphaModFix/>
          </a:blip>
          <a:srcRect b="28502" l="0" r="0" t="28597"/>
          <a:stretch/>
        </p:blipFill>
        <p:spPr>
          <a:xfrm>
            <a:off x="80875" y="4776362"/>
            <a:ext cx="740664" cy="314782"/>
          </a:xfrm>
          <a:prstGeom prst="rect">
            <a:avLst/>
          </a:prstGeom>
          <a:noFill/>
          <a:ln>
            <a:noFill/>
          </a:ln>
        </p:spPr>
      </p:pic>
      <p:sp>
        <p:nvSpPr>
          <p:cNvPr id="137" name="Google Shape;137;p23"/>
          <p:cNvSpPr txBox="1"/>
          <p:nvPr>
            <p:ph idx="1" type="body"/>
          </p:nvPr>
        </p:nvSpPr>
        <p:spPr>
          <a:xfrm>
            <a:off x="194975" y="928475"/>
            <a:ext cx="8754300" cy="3442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Proxima Nova"/>
              <a:buChar char="●"/>
              <a:defRPr sz="1800">
                <a:latin typeface="Proxima Nova"/>
                <a:ea typeface="Proxima Nova"/>
                <a:cs typeface="Proxima Nova"/>
                <a:sym typeface="Proxima Nova"/>
              </a:defRPr>
            </a:lvl1pPr>
            <a:lvl2pPr indent="-342900" lvl="1" marL="914400" rtl="0">
              <a:spcBef>
                <a:spcPts val="1000"/>
              </a:spcBef>
              <a:spcAft>
                <a:spcPts val="0"/>
              </a:spcAft>
              <a:buSzPts val="1800"/>
              <a:buFont typeface="Proxima Nova"/>
              <a:buChar char="○"/>
              <a:defRPr sz="1800">
                <a:latin typeface="Proxima Nova"/>
                <a:ea typeface="Proxima Nova"/>
                <a:cs typeface="Proxima Nova"/>
                <a:sym typeface="Proxima Nova"/>
              </a:defRPr>
            </a:lvl2pPr>
            <a:lvl3pPr indent="-342900" lvl="2" marL="1371600" rtl="0">
              <a:spcBef>
                <a:spcPts val="1000"/>
              </a:spcBef>
              <a:spcAft>
                <a:spcPts val="0"/>
              </a:spcAft>
              <a:buSzPts val="1800"/>
              <a:buFont typeface="Proxima Nova"/>
              <a:buChar char="■"/>
              <a:defRPr sz="1800">
                <a:latin typeface="Proxima Nova"/>
                <a:ea typeface="Proxima Nova"/>
                <a:cs typeface="Proxima Nova"/>
                <a:sym typeface="Proxima Nova"/>
              </a:defRPr>
            </a:lvl3pPr>
            <a:lvl4pPr indent="-342900" lvl="3" marL="1828800" rtl="0">
              <a:spcBef>
                <a:spcPts val="1000"/>
              </a:spcBef>
              <a:spcAft>
                <a:spcPts val="0"/>
              </a:spcAft>
              <a:buSzPts val="1800"/>
              <a:buFont typeface="Proxima Nova"/>
              <a:buChar char="●"/>
              <a:defRPr sz="1800">
                <a:latin typeface="Proxima Nova"/>
                <a:ea typeface="Proxima Nova"/>
                <a:cs typeface="Proxima Nova"/>
                <a:sym typeface="Proxima Nova"/>
              </a:defRPr>
            </a:lvl4pPr>
            <a:lvl5pPr indent="-342900" lvl="4" marL="2286000" rtl="0">
              <a:spcBef>
                <a:spcPts val="1000"/>
              </a:spcBef>
              <a:spcAft>
                <a:spcPts val="0"/>
              </a:spcAft>
              <a:buSzPts val="1800"/>
              <a:buFont typeface="Proxima Nova"/>
              <a:buChar char="○"/>
              <a:defRPr sz="1800">
                <a:latin typeface="Proxima Nova"/>
                <a:ea typeface="Proxima Nova"/>
                <a:cs typeface="Proxima Nova"/>
                <a:sym typeface="Proxima Nova"/>
              </a:defRPr>
            </a:lvl5pPr>
            <a:lvl6pPr indent="-342900" lvl="5" marL="2743200" rtl="0">
              <a:spcBef>
                <a:spcPts val="1000"/>
              </a:spcBef>
              <a:spcAft>
                <a:spcPts val="0"/>
              </a:spcAft>
              <a:buSzPts val="1800"/>
              <a:buFont typeface="Proxima Nova"/>
              <a:buChar char="■"/>
              <a:defRPr sz="1800">
                <a:latin typeface="Proxima Nova"/>
                <a:ea typeface="Proxima Nova"/>
                <a:cs typeface="Proxima Nova"/>
                <a:sym typeface="Proxima Nova"/>
              </a:defRPr>
            </a:lvl6pPr>
            <a:lvl7pPr indent="-342900" lvl="6" marL="3200400" rtl="0">
              <a:spcBef>
                <a:spcPts val="1000"/>
              </a:spcBef>
              <a:spcAft>
                <a:spcPts val="0"/>
              </a:spcAft>
              <a:buSzPts val="1800"/>
              <a:buFont typeface="Proxima Nova"/>
              <a:buChar char="●"/>
              <a:defRPr sz="1800">
                <a:latin typeface="Proxima Nova"/>
                <a:ea typeface="Proxima Nova"/>
                <a:cs typeface="Proxima Nova"/>
                <a:sym typeface="Proxima Nova"/>
              </a:defRPr>
            </a:lvl7pPr>
            <a:lvl8pPr indent="-342900" lvl="7" marL="3657600" rtl="0">
              <a:spcBef>
                <a:spcPts val="1000"/>
              </a:spcBef>
              <a:spcAft>
                <a:spcPts val="0"/>
              </a:spcAft>
              <a:buSzPts val="1800"/>
              <a:buFont typeface="Proxima Nova"/>
              <a:buChar char="○"/>
              <a:defRPr sz="1800">
                <a:latin typeface="Proxima Nova"/>
                <a:ea typeface="Proxima Nova"/>
                <a:cs typeface="Proxima Nova"/>
                <a:sym typeface="Proxima Nova"/>
              </a:defRPr>
            </a:lvl8pPr>
            <a:lvl9pPr indent="-342900" lvl="8" marL="4114800" rtl="0">
              <a:spcBef>
                <a:spcPts val="1000"/>
              </a:spcBef>
              <a:spcAft>
                <a:spcPts val="1000"/>
              </a:spcAft>
              <a:buSzPts val="1800"/>
              <a:buFont typeface="Proxima Nova"/>
              <a:buChar char="■"/>
              <a:defRPr sz="1800">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138" name="Shape 138"/>
        <p:cNvGrpSpPr/>
        <p:nvPr/>
      </p:nvGrpSpPr>
      <p:grpSpPr>
        <a:xfrm>
          <a:off x="0" y="0"/>
          <a:ext cx="0" cy="0"/>
          <a:chOff x="0" y="0"/>
          <a:chExt cx="0" cy="0"/>
        </a:xfrm>
      </p:grpSpPr>
      <p:sp>
        <p:nvSpPr>
          <p:cNvPr id="139" name="Google Shape;139;p24"/>
          <p:cNvSpPr txBox="1"/>
          <p:nvPr>
            <p:ph idx="12" type="sldNum"/>
          </p:nvPr>
        </p:nvSpPr>
        <p:spPr>
          <a:xfrm>
            <a:off x="8479850" y="4771000"/>
            <a:ext cx="548700" cy="3090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4"/>
          <p:cNvSpPr/>
          <p:nvPr/>
        </p:nvSpPr>
        <p:spPr>
          <a:xfrm>
            <a:off x="115625" y="119700"/>
            <a:ext cx="8913000" cy="684900"/>
          </a:xfrm>
          <a:prstGeom prst="roundRect">
            <a:avLst>
              <a:gd fmla="val 16667" name="adj"/>
            </a:avLst>
          </a:prstGeom>
          <a:solidFill>
            <a:srgbClr val="0071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txBox="1"/>
          <p:nvPr>
            <p:ph idx="2" type="sldNum"/>
          </p:nvPr>
        </p:nvSpPr>
        <p:spPr>
          <a:xfrm>
            <a:off x="8479850" y="4779250"/>
            <a:ext cx="548700" cy="3090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24"/>
          <p:cNvSpPr txBox="1"/>
          <p:nvPr>
            <p:ph type="title"/>
          </p:nvPr>
        </p:nvSpPr>
        <p:spPr>
          <a:xfrm>
            <a:off x="115625" y="239400"/>
            <a:ext cx="8913000" cy="44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1pPr>
            <a:lvl2pPr lvl="1"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2pPr>
            <a:lvl3pPr lvl="2"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3pPr>
            <a:lvl4pPr lvl="3"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4pPr>
            <a:lvl5pPr lvl="4"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5pPr>
            <a:lvl6pPr lvl="5"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6pPr>
            <a:lvl7pPr lvl="6"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7pPr>
            <a:lvl8pPr lvl="7"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8pPr>
            <a:lvl9pPr lvl="8" rtl="0">
              <a:spcBef>
                <a:spcPts val="0"/>
              </a:spcBef>
              <a:spcAft>
                <a:spcPts val="0"/>
              </a:spcAft>
              <a:buClr>
                <a:schemeClr val="lt1"/>
              </a:buClr>
              <a:buSzPts val="3000"/>
              <a:buFont typeface="Proxima Nova"/>
              <a:buNone/>
              <a:defRPr b="1" sz="3000">
                <a:solidFill>
                  <a:schemeClr val="lt1"/>
                </a:solidFill>
                <a:latin typeface="Proxima Nova"/>
                <a:ea typeface="Proxima Nova"/>
                <a:cs typeface="Proxima Nova"/>
                <a:sym typeface="Proxima Nova"/>
              </a:defRPr>
            </a:lvl9pPr>
          </a:lstStyle>
          <a:p/>
        </p:txBody>
      </p:sp>
      <p:pic>
        <p:nvPicPr>
          <p:cNvPr id="143" name="Google Shape;143;p24"/>
          <p:cNvPicPr preferRelativeResize="0"/>
          <p:nvPr/>
        </p:nvPicPr>
        <p:blipFill rotWithShape="1">
          <a:blip r:embed="rId2">
            <a:alphaModFix/>
          </a:blip>
          <a:srcRect b="28925" l="0" r="0" t="28735"/>
          <a:stretch/>
        </p:blipFill>
        <p:spPr>
          <a:xfrm>
            <a:off x="90300" y="4776925"/>
            <a:ext cx="720992" cy="309000"/>
          </a:xfrm>
          <a:prstGeom prst="rect">
            <a:avLst/>
          </a:prstGeom>
          <a:noFill/>
          <a:ln>
            <a:noFill/>
          </a:ln>
        </p:spPr>
      </p:pic>
      <p:sp>
        <p:nvSpPr>
          <p:cNvPr id="144" name="Google Shape;144;p24"/>
          <p:cNvSpPr txBox="1"/>
          <p:nvPr>
            <p:ph idx="1" type="body"/>
          </p:nvPr>
        </p:nvSpPr>
        <p:spPr>
          <a:xfrm>
            <a:off x="194975" y="928475"/>
            <a:ext cx="8754300" cy="34425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Proxima Nova"/>
              <a:buChar char="●"/>
              <a:defRPr sz="1800">
                <a:latin typeface="Proxima Nova"/>
                <a:ea typeface="Proxima Nova"/>
                <a:cs typeface="Proxima Nova"/>
                <a:sym typeface="Proxima Nova"/>
              </a:defRPr>
            </a:lvl1pPr>
            <a:lvl2pPr indent="-342900" lvl="1" marL="914400" rtl="0">
              <a:spcBef>
                <a:spcPts val="1000"/>
              </a:spcBef>
              <a:spcAft>
                <a:spcPts val="0"/>
              </a:spcAft>
              <a:buSzPts val="1800"/>
              <a:buFont typeface="Proxima Nova"/>
              <a:buChar char="○"/>
              <a:defRPr sz="1800">
                <a:latin typeface="Proxima Nova"/>
                <a:ea typeface="Proxima Nova"/>
                <a:cs typeface="Proxima Nova"/>
                <a:sym typeface="Proxima Nova"/>
              </a:defRPr>
            </a:lvl2pPr>
            <a:lvl3pPr indent="-342900" lvl="2" marL="1371600" rtl="0">
              <a:spcBef>
                <a:spcPts val="1000"/>
              </a:spcBef>
              <a:spcAft>
                <a:spcPts val="0"/>
              </a:spcAft>
              <a:buSzPts val="1800"/>
              <a:buFont typeface="Proxima Nova"/>
              <a:buChar char="■"/>
              <a:defRPr sz="1800">
                <a:latin typeface="Proxima Nova"/>
                <a:ea typeface="Proxima Nova"/>
                <a:cs typeface="Proxima Nova"/>
                <a:sym typeface="Proxima Nova"/>
              </a:defRPr>
            </a:lvl3pPr>
            <a:lvl4pPr indent="-342900" lvl="3" marL="1828800" rtl="0">
              <a:spcBef>
                <a:spcPts val="1000"/>
              </a:spcBef>
              <a:spcAft>
                <a:spcPts val="0"/>
              </a:spcAft>
              <a:buSzPts val="1800"/>
              <a:buFont typeface="Proxima Nova"/>
              <a:buChar char="●"/>
              <a:defRPr sz="1800">
                <a:latin typeface="Proxima Nova"/>
                <a:ea typeface="Proxima Nova"/>
                <a:cs typeface="Proxima Nova"/>
                <a:sym typeface="Proxima Nova"/>
              </a:defRPr>
            </a:lvl4pPr>
            <a:lvl5pPr indent="-342900" lvl="4" marL="2286000" rtl="0">
              <a:spcBef>
                <a:spcPts val="1000"/>
              </a:spcBef>
              <a:spcAft>
                <a:spcPts val="0"/>
              </a:spcAft>
              <a:buSzPts val="1800"/>
              <a:buFont typeface="Proxima Nova"/>
              <a:buChar char="○"/>
              <a:defRPr sz="1800">
                <a:latin typeface="Proxima Nova"/>
                <a:ea typeface="Proxima Nova"/>
                <a:cs typeface="Proxima Nova"/>
                <a:sym typeface="Proxima Nova"/>
              </a:defRPr>
            </a:lvl5pPr>
            <a:lvl6pPr indent="-342900" lvl="5" marL="2743200" rtl="0">
              <a:spcBef>
                <a:spcPts val="1000"/>
              </a:spcBef>
              <a:spcAft>
                <a:spcPts val="0"/>
              </a:spcAft>
              <a:buSzPts val="1800"/>
              <a:buFont typeface="Proxima Nova"/>
              <a:buChar char="■"/>
              <a:defRPr sz="1800">
                <a:latin typeface="Proxima Nova"/>
                <a:ea typeface="Proxima Nova"/>
                <a:cs typeface="Proxima Nova"/>
                <a:sym typeface="Proxima Nova"/>
              </a:defRPr>
            </a:lvl6pPr>
            <a:lvl7pPr indent="-342900" lvl="6" marL="3200400" rtl="0">
              <a:spcBef>
                <a:spcPts val="1000"/>
              </a:spcBef>
              <a:spcAft>
                <a:spcPts val="0"/>
              </a:spcAft>
              <a:buSzPts val="1800"/>
              <a:buFont typeface="Proxima Nova"/>
              <a:buChar char="●"/>
              <a:defRPr sz="1800">
                <a:latin typeface="Proxima Nova"/>
                <a:ea typeface="Proxima Nova"/>
                <a:cs typeface="Proxima Nova"/>
                <a:sym typeface="Proxima Nova"/>
              </a:defRPr>
            </a:lvl7pPr>
            <a:lvl8pPr indent="-342900" lvl="7" marL="3657600" rtl="0">
              <a:spcBef>
                <a:spcPts val="1000"/>
              </a:spcBef>
              <a:spcAft>
                <a:spcPts val="0"/>
              </a:spcAft>
              <a:buSzPts val="1800"/>
              <a:buFont typeface="Proxima Nova"/>
              <a:buChar char="○"/>
              <a:defRPr sz="1800">
                <a:latin typeface="Proxima Nova"/>
                <a:ea typeface="Proxima Nova"/>
                <a:cs typeface="Proxima Nova"/>
                <a:sym typeface="Proxima Nova"/>
              </a:defRPr>
            </a:lvl8pPr>
            <a:lvl9pPr indent="-342900" lvl="8" marL="4114800" rtl="0">
              <a:spcBef>
                <a:spcPts val="1000"/>
              </a:spcBef>
              <a:spcAft>
                <a:spcPts val="1000"/>
              </a:spcAft>
              <a:buSzPts val="1800"/>
              <a:buFont typeface="Proxima Nova"/>
              <a:buChar char="■"/>
              <a:defRPr sz="1800">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 name="Shape 145"/>
        <p:cNvGrpSpPr/>
        <p:nvPr/>
      </p:nvGrpSpPr>
      <p:grpSpPr>
        <a:xfrm>
          <a:off x="0" y="0"/>
          <a:ext cx="0" cy="0"/>
          <a:chOff x="0" y="0"/>
          <a:chExt cx="0" cy="0"/>
        </a:xfrm>
      </p:grpSpPr>
      <p:sp>
        <p:nvSpPr>
          <p:cNvPr id="146" name="Google Shape;146;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25"/>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8" name="Google Shape;14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ll Out Quote 1">
  <p:cSld name="SECTION_HEADER_1_1_1_2">
    <p:bg>
      <p:bgPr>
        <a:solidFill>
          <a:srgbClr val="8AA6D3"/>
        </a:solidFill>
      </p:bgPr>
    </p:bg>
    <p:spTree>
      <p:nvGrpSpPr>
        <p:cNvPr id="149" name="Shape 149"/>
        <p:cNvGrpSpPr/>
        <p:nvPr/>
      </p:nvGrpSpPr>
      <p:grpSpPr>
        <a:xfrm>
          <a:off x="0" y="0"/>
          <a:ext cx="0" cy="0"/>
          <a:chOff x="0" y="0"/>
          <a:chExt cx="0" cy="0"/>
        </a:xfrm>
      </p:grpSpPr>
      <p:sp>
        <p:nvSpPr>
          <p:cNvPr id="150" name="Google Shape;150;p26"/>
          <p:cNvSpPr txBox="1"/>
          <p:nvPr>
            <p:ph type="title"/>
          </p:nvPr>
        </p:nvSpPr>
        <p:spPr>
          <a:xfrm>
            <a:off x="1700775" y="1445675"/>
            <a:ext cx="6446400" cy="2244600"/>
          </a:xfrm>
          <a:prstGeom prst="rect">
            <a:avLst/>
          </a:prstGeom>
        </p:spPr>
        <p:txBody>
          <a:bodyPr anchorCtr="0" anchor="ctr" bIns="0" lIns="0" spcFirstLastPara="1" rIns="0" wrap="square" tIns="0">
            <a:noAutofit/>
          </a:bodyPr>
          <a:lstStyle>
            <a:lvl1pPr lvl="0">
              <a:lnSpc>
                <a:spcPct val="75000"/>
              </a:lnSpc>
              <a:spcBef>
                <a:spcPts val="0"/>
              </a:spcBef>
              <a:spcAft>
                <a:spcPts val="0"/>
              </a:spcAft>
              <a:buNone/>
              <a:defRPr b="1" sz="3600">
                <a:solidFill>
                  <a:srgbClr val="000000"/>
                </a:solidFill>
                <a:latin typeface="Helvetica Neue"/>
                <a:ea typeface="Helvetica Neue"/>
                <a:cs typeface="Helvetica Neue"/>
                <a:sym typeface="Helvetica Neue"/>
              </a:defRPr>
            </a:lvl1pPr>
            <a:lvl2pPr lvl="1">
              <a:spcBef>
                <a:spcPts val="0"/>
              </a:spcBef>
              <a:spcAft>
                <a:spcPts val="0"/>
              </a:spcAft>
              <a:buNone/>
              <a:defRPr sz="4500">
                <a:solidFill>
                  <a:srgbClr val="000000"/>
                </a:solidFill>
              </a:defRPr>
            </a:lvl2pPr>
            <a:lvl3pPr lvl="2">
              <a:spcBef>
                <a:spcPts val="0"/>
              </a:spcBef>
              <a:spcAft>
                <a:spcPts val="0"/>
              </a:spcAft>
              <a:buNone/>
              <a:defRPr sz="4500">
                <a:solidFill>
                  <a:srgbClr val="000000"/>
                </a:solidFill>
              </a:defRPr>
            </a:lvl3pPr>
            <a:lvl4pPr lvl="3">
              <a:spcBef>
                <a:spcPts val="0"/>
              </a:spcBef>
              <a:spcAft>
                <a:spcPts val="0"/>
              </a:spcAft>
              <a:buNone/>
              <a:defRPr sz="4500">
                <a:solidFill>
                  <a:srgbClr val="000000"/>
                </a:solidFill>
              </a:defRPr>
            </a:lvl4pPr>
            <a:lvl5pPr lvl="4">
              <a:spcBef>
                <a:spcPts val="0"/>
              </a:spcBef>
              <a:spcAft>
                <a:spcPts val="0"/>
              </a:spcAft>
              <a:buNone/>
              <a:defRPr sz="4500">
                <a:solidFill>
                  <a:srgbClr val="000000"/>
                </a:solidFill>
              </a:defRPr>
            </a:lvl5pPr>
            <a:lvl6pPr lvl="5">
              <a:spcBef>
                <a:spcPts val="0"/>
              </a:spcBef>
              <a:spcAft>
                <a:spcPts val="0"/>
              </a:spcAft>
              <a:buNone/>
              <a:defRPr sz="4500">
                <a:solidFill>
                  <a:srgbClr val="000000"/>
                </a:solidFill>
              </a:defRPr>
            </a:lvl6pPr>
            <a:lvl7pPr lvl="6">
              <a:spcBef>
                <a:spcPts val="0"/>
              </a:spcBef>
              <a:spcAft>
                <a:spcPts val="0"/>
              </a:spcAft>
              <a:buNone/>
              <a:defRPr sz="4500">
                <a:solidFill>
                  <a:srgbClr val="000000"/>
                </a:solidFill>
              </a:defRPr>
            </a:lvl7pPr>
            <a:lvl8pPr lvl="7">
              <a:spcBef>
                <a:spcPts val="0"/>
              </a:spcBef>
              <a:spcAft>
                <a:spcPts val="0"/>
              </a:spcAft>
              <a:buNone/>
              <a:defRPr sz="4500">
                <a:solidFill>
                  <a:srgbClr val="000000"/>
                </a:solidFill>
              </a:defRPr>
            </a:lvl8pPr>
            <a:lvl9pPr lvl="8">
              <a:spcBef>
                <a:spcPts val="0"/>
              </a:spcBef>
              <a:spcAft>
                <a:spcPts val="0"/>
              </a:spcAft>
              <a:buNone/>
              <a:defRPr sz="4500">
                <a:solidFill>
                  <a:srgbClr val="000000"/>
                </a:solidFill>
              </a:defRPr>
            </a:lvl9pPr>
          </a:lstStyle>
          <a:p/>
        </p:txBody>
      </p:sp>
      <p:sp>
        <p:nvSpPr>
          <p:cNvPr id="151" name="Google Shape;151;p26"/>
          <p:cNvSpPr txBox="1"/>
          <p:nvPr>
            <p:ph idx="2" type="title"/>
          </p:nvPr>
        </p:nvSpPr>
        <p:spPr>
          <a:xfrm>
            <a:off x="5358375" y="4108625"/>
            <a:ext cx="2788800" cy="554700"/>
          </a:xfrm>
          <a:prstGeom prst="rect">
            <a:avLst/>
          </a:prstGeom>
        </p:spPr>
        <p:txBody>
          <a:bodyPr anchorCtr="0" anchor="t" bIns="0" lIns="0" spcFirstLastPara="1" rIns="0" wrap="square" tIns="0">
            <a:noAutofit/>
          </a:bodyPr>
          <a:lstStyle>
            <a:lvl1pPr lvl="0">
              <a:lnSpc>
                <a:spcPct val="75000"/>
              </a:lnSpc>
              <a:spcBef>
                <a:spcPts val="0"/>
              </a:spcBef>
              <a:spcAft>
                <a:spcPts val="0"/>
              </a:spcAft>
              <a:buNone/>
              <a:defRPr b="1" sz="1100">
                <a:solidFill>
                  <a:srgbClr val="000000"/>
                </a:solidFill>
                <a:latin typeface="Helvetica Neue"/>
                <a:ea typeface="Helvetica Neue"/>
                <a:cs typeface="Helvetica Neue"/>
                <a:sym typeface="Helvetica Neue"/>
              </a:defRPr>
            </a:lvl1pPr>
            <a:lvl2pPr lvl="1">
              <a:spcBef>
                <a:spcPts val="0"/>
              </a:spcBef>
              <a:spcAft>
                <a:spcPts val="0"/>
              </a:spcAft>
              <a:buNone/>
              <a:defRPr b="1" sz="1100">
                <a:solidFill>
                  <a:srgbClr val="000000"/>
                </a:solidFill>
                <a:latin typeface="Helvetica Neue"/>
                <a:ea typeface="Helvetica Neue"/>
                <a:cs typeface="Helvetica Neue"/>
                <a:sym typeface="Helvetica Neue"/>
              </a:defRPr>
            </a:lvl2pPr>
            <a:lvl3pPr lvl="2">
              <a:spcBef>
                <a:spcPts val="0"/>
              </a:spcBef>
              <a:spcAft>
                <a:spcPts val="0"/>
              </a:spcAft>
              <a:buNone/>
              <a:defRPr b="1" sz="1100">
                <a:solidFill>
                  <a:srgbClr val="000000"/>
                </a:solidFill>
                <a:latin typeface="Helvetica Neue"/>
                <a:ea typeface="Helvetica Neue"/>
                <a:cs typeface="Helvetica Neue"/>
                <a:sym typeface="Helvetica Neue"/>
              </a:defRPr>
            </a:lvl3pPr>
            <a:lvl4pPr lvl="3">
              <a:spcBef>
                <a:spcPts val="0"/>
              </a:spcBef>
              <a:spcAft>
                <a:spcPts val="0"/>
              </a:spcAft>
              <a:buNone/>
              <a:defRPr b="1" sz="1100">
                <a:solidFill>
                  <a:srgbClr val="000000"/>
                </a:solidFill>
                <a:latin typeface="Helvetica Neue"/>
                <a:ea typeface="Helvetica Neue"/>
                <a:cs typeface="Helvetica Neue"/>
                <a:sym typeface="Helvetica Neue"/>
              </a:defRPr>
            </a:lvl4pPr>
            <a:lvl5pPr lvl="4">
              <a:spcBef>
                <a:spcPts val="0"/>
              </a:spcBef>
              <a:spcAft>
                <a:spcPts val="0"/>
              </a:spcAft>
              <a:buNone/>
              <a:defRPr b="1" sz="1100">
                <a:solidFill>
                  <a:srgbClr val="000000"/>
                </a:solidFill>
                <a:latin typeface="Helvetica Neue"/>
                <a:ea typeface="Helvetica Neue"/>
                <a:cs typeface="Helvetica Neue"/>
                <a:sym typeface="Helvetica Neue"/>
              </a:defRPr>
            </a:lvl5pPr>
            <a:lvl6pPr lvl="5">
              <a:spcBef>
                <a:spcPts val="0"/>
              </a:spcBef>
              <a:spcAft>
                <a:spcPts val="0"/>
              </a:spcAft>
              <a:buNone/>
              <a:defRPr b="1" sz="1100">
                <a:solidFill>
                  <a:srgbClr val="000000"/>
                </a:solidFill>
                <a:latin typeface="Helvetica Neue"/>
                <a:ea typeface="Helvetica Neue"/>
                <a:cs typeface="Helvetica Neue"/>
                <a:sym typeface="Helvetica Neue"/>
              </a:defRPr>
            </a:lvl6pPr>
            <a:lvl7pPr lvl="6">
              <a:spcBef>
                <a:spcPts val="0"/>
              </a:spcBef>
              <a:spcAft>
                <a:spcPts val="0"/>
              </a:spcAft>
              <a:buNone/>
              <a:defRPr b="1" sz="1100">
                <a:solidFill>
                  <a:srgbClr val="000000"/>
                </a:solidFill>
                <a:latin typeface="Helvetica Neue"/>
                <a:ea typeface="Helvetica Neue"/>
                <a:cs typeface="Helvetica Neue"/>
                <a:sym typeface="Helvetica Neue"/>
              </a:defRPr>
            </a:lvl7pPr>
            <a:lvl8pPr lvl="7">
              <a:spcBef>
                <a:spcPts val="0"/>
              </a:spcBef>
              <a:spcAft>
                <a:spcPts val="0"/>
              </a:spcAft>
              <a:buNone/>
              <a:defRPr b="1" sz="1100">
                <a:solidFill>
                  <a:srgbClr val="000000"/>
                </a:solidFill>
                <a:latin typeface="Helvetica Neue"/>
                <a:ea typeface="Helvetica Neue"/>
                <a:cs typeface="Helvetica Neue"/>
                <a:sym typeface="Helvetica Neue"/>
              </a:defRPr>
            </a:lvl8pPr>
            <a:lvl9pPr lvl="8">
              <a:spcBef>
                <a:spcPts val="0"/>
              </a:spcBef>
              <a:spcAft>
                <a:spcPts val="0"/>
              </a:spcAft>
              <a:buNone/>
              <a:defRPr b="1" sz="1100">
                <a:solidFill>
                  <a:srgbClr val="000000"/>
                </a:solidFill>
                <a:latin typeface="Helvetica Neue"/>
                <a:ea typeface="Helvetica Neue"/>
                <a:cs typeface="Helvetica Neue"/>
                <a:sym typeface="Helvetica Neue"/>
              </a:defRPr>
            </a:lvl9pPr>
          </a:lstStyle>
          <a:p/>
        </p:txBody>
      </p:sp>
      <p:sp>
        <p:nvSpPr>
          <p:cNvPr id="152" name="Google Shape;152;p26"/>
          <p:cNvSpPr txBox="1"/>
          <p:nvPr>
            <p:ph idx="3" type="title"/>
          </p:nvPr>
        </p:nvSpPr>
        <p:spPr>
          <a:xfrm>
            <a:off x="283400" y="274325"/>
            <a:ext cx="4224900" cy="753000"/>
          </a:xfrm>
          <a:prstGeom prst="rect">
            <a:avLst/>
          </a:prstGeom>
        </p:spPr>
        <p:txBody>
          <a:bodyPr anchorCtr="0" anchor="t" bIns="0" lIns="0" spcFirstLastPara="1" rIns="0" wrap="square" tIns="0">
            <a:noAutofit/>
          </a:bodyPr>
          <a:lstStyle>
            <a:lvl1pPr lvl="0">
              <a:lnSpc>
                <a:spcPct val="75000"/>
              </a:lnSpc>
              <a:spcBef>
                <a:spcPts val="0"/>
              </a:spcBef>
              <a:spcAft>
                <a:spcPts val="0"/>
              </a:spcAft>
              <a:buSzPts val="3000"/>
              <a:buFont typeface="Helvetica Neue"/>
              <a:buNone/>
              <a:defRPr b="1" sz="3000">
                <a:latin typeface="Helvetica Neue"/>
                <a:ea typeface="Helvetica Neue"/>
                <a:cs typeface="Helvetica Neue"/>
                <a:sym typeface="Helvetica Neue"/>
              </a:defRPr>
            </a:lvl1pPr>
            <a:lvl2pPr lvl="1">
              <a:spcBef>
                <a:spcPts val="0"/>
              </a:spcBef>
              <a:spcAft>
                <a:spcPts val="0"/>
              </a:spcAft>
              <a:buSzPts val="2000"/>
              <a:buFont typeface="Helvetica Neue"/>
              <a:buNone/>
              <a:defRPr b="1" sz="2000">
                <a:latin typeface="Helvetica Neue"/>
                <a:ea typeface="Helvetica Neue"/>
                <a:cs typeface="Helvetica Neue"/>
                <a:sym typeface="Helvetica Neue"/>
              </a:defRPr>
            </a:lvl2pPr>
            <a:lvl3pPr lvl="2">
              <a:spcBef>
                <a:spcPts val="0"/>
              </a:spcBef>
              <a:spcAft>
                <a:spcPts val="0"/>
              </a:spcAft>
              <a:buSzPts val="2000"/>
              <a:buFont typeface="Helvetica Neue"/>
              <a:buNone/>
              <a:defRPr b="1" sz="2000">
                <a:latin typeface="Helvetica Neue"/>
                <a:ea typeface="Helvetica Neue"/>
                <a:cs typeface="Helvetica Neue"/>
                <a:sym typeface="Helvetica Neue"/>
              </a:defRPr>
            </a:lvl3pPr>
            <a:lvl4pPr lvl="3">
              <a:spcBef>
                <a:spcPts val="0"/>
              </a:spcBef>
              <a:spcAft>
                <a:spcPts val="0"/>
              </a:spcAft>
              <a:buSzPts val="2000"/>
              <a:buFont typeface="Helvetica Neue"/>
              <a:buNone/>
              <a:defRPr b="1" sz="2000">
                <a:latin typeface="Helvetica Neue"/>
                <a:ea typeface="Helvetica Neue"/>
                <a:cs typeface="Helvetica Neue"/>
                <a:sym typeface="Helvetica Neue"/>
              </a:defRPr>
            </a:lvl4pPr>
            <a:lvl5pPr lvl="4">
              <a:spcBef>
                <a:spcPts val="0"/>
              </a:spcBef>
              <a:spcAft>
                <a:spcPts val="0"/>
              </a:spcAft>
              <a:buSzPts val="2000"/>
              <a:buFont typeface="Helvetica Neue"/>
              <a:buNone/>
              <a:defRPr b="1" sz="2000">
                <a:latin typeface="Helvetica Neue"/>
                <a:ea typeface="Helvetica Neue"/>
                <a:cs typeface="Helvetica Neue"/>
                <a:sym typeface="Helvetica Neue"/>
              </a:defRPr>
            </a:lvl5pPr>
            <a:lvl6pPr lvl="5">
              <a:spcBef>
                <a:spcPts val="0"/>
              </a:spcBef>
              <a:spcAft>
                <a:spcPts val="0"/>
              </a:spcAft>
              <a:buSzPts val="2000"/>
              <a:buFont typeface="Helvetica Neue"/>
              <a:buNone/>
              <a:defRPr b="1" sz="2000">
                <a:latin typeface="Helvetica Neue"/>
                <a:ea typeface="Helvetica Neue"/>
                <a:cs typeface="Helvetica Neue"/>
                <a:sym typeface="Helvetica Neue"/>
              </a:defRPr>
            </a:lvl6pPr>
            <a:lvl7pPr lvl="6">
              <a:spcBef>
                <a:spcPts val="0"/>
              </a:spcBef>
              <a:spcAft>
                <a:spcPts val="0"/>
              </a:spcAft>
              <a:buSzPts val="2000"/>
              <a:buFont typeface="Helvetica Neue"/>
              <a:buNone/>
              <a:defRPr b="1" sz="2000">
                <a:latin typeface="Helvetica Neue"/>
                <a:ea typeface="Helvetica Neue"/>
                <a:cs typeface="Helvetica Neue"/>
                <a:sym typeface="Helvetica Neue"/>
              </a:defRPr>
            </a:lvl7pPr>
            <a:lvl8pPr lvl="7">
              <a:spcBef>
                <a:spcPts val="0"/>
              </a:spcBef>
              <a:spcAft>
                <a:spcPts val="0"/>
              </a:spcAft>
              <a:buSzPts val="2000"/>
              <a:buFont typeface="Helvetica Neue"/>
              <a:buNone/>
              <a:defRPr b="1" sz="2000">
                <a:latin typeface="Helvetica Neue"/>
                <a:ea typeface="Helvetica Neue"/>
                <a:cs typeface="Helvetica Neue"/>
                <a:sym typeface="Helvetica Neue"/>
              </a:defRPr>
            </a:lvl8pPr>
            <a:lvl9pPr lvl="8">
              <a:spcBef>
                <a:spcPts val="0"/>
              </a:spcBef>
              <a:spcAft>
                <a:spcPts val="0"/>
              </a:spcAft>
              <a:buSzPts val="2000"/>
              <a:buFont typeface="Helvetica Neue"/>
              <a:buNone/>
              <a:defRPr b="1" sz="2000">
                <a:latin typeface="Helvetica Neue"/>
                <a:ea typeface="Helvetica Neue"/>
                <a:cs typeface="Helvetica Neue"/>
                <a:sym typeface="Helvetica Neue"/>
              </a:defRPr>
            </a:lvl9pPr>
          </a:lstStyle>
          <a:p/>
        </p:txBody>
      </p:sp>
    </p:spTree>
  </p:cSld>
  <p:clrMapOvr>
    <a:masterClrMapping/>
  </p:clrMapOvr>
  <p:extLst>
    <p:ext uri="{DCECCB84-F9BA-43D5-87BE-67443E8EF086}">
      <p15:sldGuideLst>
        <p15:guide id="1" orient="horz" pos="162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gular Bullet Points 1 1">
  <p:cSld name="TITLE_AND_BODY_6_2_1">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283400" y="274325"/>
            <a:ext cx="6528900" cy="456300"/>
          </a:xfrm>
          <a:prstGeom prst="rect">
            <a:avLst/>
          </a:prstGeom>
        </p:spPr>
        <p:txBody>
          <a:bodyPr anchorCtr="0" anchor="ctr" bIns="0" lIns="0" spcFirstLastPara="1" rIns="0" wrap="square" tIns="0">
            <a:noAutofit/>
          </a:bodyPr>
          <a:lstStyle>
            <a:lvl1pPr lvl="0">
              <a:lnSpc>
                <a:spcPct val="100000"/>
              </a:lnSpc>
              <a:spcBef>
                <a:spcPts val="0"/>
              </a:spcBef>
              <a:spcAft>
                <a:spcPts val="0"/>
              </a:spcAft>
              <a:buSzPts val="3000"/>
              <a:buNone/>
              <a:defRPr b="1" sz="3000"/>
            </a:lvl1pPr>
            <a:lvl2pPr lvl="1">
              <a:spcBef>
                <a:spcPts val="0"/>
              </a:spcBef>
              <a:spcAft>
                <a:spcPts val="0"/>
              </a:spcAft>
              <a:buSzPts val="2000"/>
              <a:buFont typeface="Proxima Nova"/>
              <a:buNone/>
              <a:defRPr b="1" sz="2000">
                <a:latin typeface="Proxima Nova"/>
                <a:ea typeface="Proxima Nova"/>
                <a:cs typeface="Proxima Nova"/>
                <a:sym typeface="Proxima Nova"/>
              </a:defRPr>
            </a:lvl2pPr>
            <a:lvl3pPr lvl="2">
              <a:spcBef>
                <a:spcPts val="0"/>
              </a:spcBef>
              <a:spcAft>
                <a:spcPts val="0"/>
              </a:spcAft>
              <a:buSzPts val="2000"/>
              <a:buFont typeface="Proxima Nova"/>
              <a:buNone/>
              <a:defRPr b="1" sz="2000">
                <a:latin typeface="Proxima Nova"/>
                <a:ea typeface="Proxima Nova"/>
                <a:cs typeface="Proxima Nova"/>
                <a:sym typeface="Proxima Nova"/>
              </a:defRPr>
            </a:lvl3pPr>
            <a:lvl4pPr lvl="3">
              <a:spcBef>
                <a:spcPts val="0"/>
              </a:spcBef>
              <a:spcAft>
                <a:spcPts val="0"/>
              </a:spcAft>
              <a:buSzPts val="2000"/>
              <a:buFont typeface="Proxima Nova"/>
              <a:buNone/>
              <a:defRPr b="1" sz="2000">
                <a:latin typeface="Proxima Nova"/>
                <a:ea typeface="Proxima Nova"/>
                <a:cs typeface="Proxima Nova"/>
                <a:sym typeface="Proxima Nova"/>
              </a:defRPr>
            </a:lvl4pPr>
            <a:lvl5pPr lvl="4">
              <a:spcBef>
                <a:spcPts val="0"/>
              </a:spcBef>
              <a:spcAft>
                <a:spcPts val="0"/>
              </a:spcAft>
              <a:buSzPts val="2000"/>
              <a:buFont typeface="Proxima Nova"/>
              <a:buNone/>
              <a:defRPr b="1" sz="2000">
                <a:latin typeface="Proxima Nova"/>
                <a:ea typeface="Proxima Nova"/>
                <a:cs typeface="Proxima Nova"/>
                <a:sym typeface="Proxima Nova"/>
              </a:defRPr>
            </a:lvl5pPr>
            <a:lvl6pPr lvl="5">
              <a:spcBef>
                <a:spcPts val="0"/>
              </a:spcBef>
              <a:spcAft>
                <a:spcPts val="0"/>
              </a:spcAft>
              <a:buSzPts val="2000"/>
              <a:buFont typeface="Proxima Nova"/>
              <a:buNone/>
              <a:defRPr b="1" sz="2000">
                <a:latin typeface="Proxima Nova"/>
                <a:ea typeface="Proxima Nova"/>
                <a:cs typeface="Proxima Nova"/>
                <a:sym typeface="Proxima Nova"/>
              </a:defRPr>
            </a:lvl6pPr>
            <a:lvl7pPr lvl="6">
              <a:spcBef>
                <a:spcPts val="0"/>
              </a:spcBef>
              <a:spcAft>
                <a:spcPts val="0"/>
              </a:spcAft>
              <a:buSzPts val="2000"/>
              <a:buFont typeface="Proxima Nova"/>
              <a:buNone/>
              <a:defRPr b="1" sz="2000">
                <a:latin typeface="Proxima Nova"/>
                <a:ea typeface="Proxima Nova"/>
                <a:cs typeface="Proxima Nova"/>
                <a:sym typeface="Proxima Nova"/>
              </a:defRPr>
            </a:lvl7pPr>
            <a:lvl8pPr lvl="7">
              <a:spcBef>
                <a:spcPts val="0"/>
              </a:spcBef>
              <a:spcAft>
                <a:spcPts val="0"/>
              </a:spcAft>
              <a:buSzPts val="2000"/>
              <a:buFont typeface="Proxima Nova"/>
              <a:buNone/>
              <a:defRPr b="1" sz="2000">
                <a:latin typeface="Proxima Nova"/>
                <a:ea typeface="Proxima Nova"/>
                <a:cs typeface="Proxima Nova"/>
                <a:sym typeface="Proxima Nova"/>
              </a:defRPr>
            </a:lvl8pPr>
            <a:lvl9pPr lvl="8">
              <a:spcBef>
                <a:spcPts val="0"/>
              </a:spcBef>
              <a:spcAft>
                <a:spcPts val="0"/>
              </a:spcAft>
              <a:buSzPts val="2000"/>
              <a:buFont typeface="Proxima Nova"/>
              <a:buNone/>
              <a:defRPr b="1" sz="2000">
                <a:latin typeface="Proxima Nova"/>
                <a:ea typeface="Proxima Nova"/>
                <a:cs typeface="Proxima Nova"/>
                <a:sym typeface="Proxima Nova"/>
              </a:defRPr>
            </a:lvl9pPr>
          </a:lstStyle>
          <a:p/>
        </p:txBody>
      </p:sp>
      <p:sp>
        <p:nvSpPr>
          <p:cNvPr id="155" name="Google Shape;15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6" name="Google Shape;156;p27"/>
          <p:cNvSpPr/>
          <p:nvPr/>
        </p:nvSpPr>
        <p:spPr>
          <a:xfrm>
            <a:off x="-5075" y="4692075"/>
            <a:ext cx="9172200" cy="456300"/>
          </a:xfrm>
          <a:prstGeom prst="rect">
            <a:avLst/>
          </a:prstGeom>
          <a:solidFill>
            <a:srgbClr val="FF9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txBox="1"/>
          <p:nvPr>
            <p:ph idx="1" type="body"/>
          </p:nvPr>
        </p:nvSpPr>
        <p:spPr>
          <a:xfrm>
            <a:off x="283400" y="908275"/>
            <a:ext cx="8532900" cy="3418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158" name="Google Shape;158;p27"/>
          <p:cNvSpPr txBox="1"/>
          <p:nvPr/>
        </p:nvSpPr>
        <p:spPr>
          <a:xfrm>
            <a:off x="8257025" y="4867225"/>
            <a:ext cx="548700" cy="1002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b="1" lang="en" sz="800">
                <a:solidFill>
                  <a:schemeClr val="lt1"/>
                </a:solidFill>
                <a:latin typeface="Proxima Nova"/>
                <a:ea typeface="Proxima Nova"/>
                <a:cs typeface="Proxima Nova"/>
                <a:sym typeface="Proxima Nova"/>
              </a:rPr>
              <a:t>‹#›</a:t>
            </a:fld>
            <a:endParaRPr b="1" sz="800">
              <a:solidFill>
                <a:schemeClr val="lt1"/>
              </a:solidFill>
              <a:latin typeface="Proxima Nova"/>
              <a:ea typeface="Proxima Nova"/>
              <a:cs typeface="Proxima Nova"/>
              <a:sym typeface="Proxima Nova"/>
            </a:endParaRPr>
          </a:p>
        </p:txBody>
      </p:sp>
      <p:pic>
        <p:nvPicPr>
          <p:cNvPr id="159" name="Google Shape;159;p27"/>
          <p:cNvPicPr preferRelativeResize="0"/>
          <p:nvPr/>
        </p:nvPicPr>
        <p:blipFill>
          <a:blip r:embed="rId2">
            <a:alphaModFix/>
          </a:blip>
          <a:stretch>
            <a:fillRect/>
          </a:stretch>
        </p:blipFill>
        <p:spPr>
          <a:xfrm>
            <a:off x="119500" y="4663450"/>
            <a:ext cx="450350" cy="4503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Martian Green">
  <p:cSld name="SECTION_HEADER_1">
    <p:bg>
      <p:bgPr>
        <a:solidFill>
          <a:srgbClr val="0BD956"/>
        </a:solidFill>
      </p:bgPr>
    </p:bg>
    <p:spTree>
      <p:nvGrpSpPr>
        <p:cNvPr id="160" name="Shape 160"/>
        <p:cNvGrpSpPr/>
        <p:nvPr/>
      </p:nvGrpSpPr>
      <p:grpSpPr>
        <a:xfrm>
          <a:off x="0" y="0"/>
          <a:ext cx="0" cy="0"/>
          <a:chOff x="0" y="0"/>
          <a:chExt cx="0" cy="0"/>
        </a:xfrm>
      </p:grpSpPr>
      <p:sp>
        <p:nvSpPr>
          <p:cNvPr id="161" name="Google Shape;161;p28"/>
          <p:cNvSpPr txBox="1"/>
          <p:nvPr>
            <p:ph type="title"/>
          </p:nvPr>
        </p:nvSpPr>
        <p:spPr>
          <a:xfrm>
            <a:off x="274325" y="377250"/>
            <a:ext cx="3286200" cy="4389000"/>
          </a:xfrm>
          <a:prstGeom prst="rect">
            <a:avLst/>
          </a:prstGeom>
        </p:spPr>
        <p:txBody>
          <a:bodyPr anchorCtr="0" anchor="ctr" bIns="0" lIns="0" spcFirstLastPara="1" rIns="0" wrap="square" tIns="0">
            <a:noAutofit/>
          </a:bodyPr>
          <a:lstStyle>
            <a:lvl1pPr lvl="0">
              <a:lnSpc>
                <a:spcPct val="75000"/>
              </a:lnSpc>
              <a:spcBef>
                <a:spcPts val="0"/>
              </a:spcBef>
              <a:spcAft>
                <a:spcPts val="0"/>
              </a:spcAft>
              <a:buNone/>
              <a:defRPr b="1" sz="4500">
                <a:solidFill>
                  <a:srgbClr val="000000"/>
                </a:solidFill>
              </a:defRPr>
            </a:lvl1pPr>
            <a:lvl2pPr lvl="1">
              <a:spcBef>
                <a:spcPts val="0"/>
              </a:spcBef>
              <a:spcAft>
                <a:spcPts val="0"/>
              </a:spcAft>
              <a:buNone/>
              <a:defRPr b="1" sz="4500">
                <a:solidFill>
                  <a:srgbClr val="000000"/>
                </a:solidFill>
                <a:latin typeface="Helvetica Neue"/>
                <a:ea typeface="Helvetica Neue"/>
                <a:cs typeface="Helvetica Neue"/>
                <a:sym typeface="Helvetica Neue"/>
              </a:defRPr>
            </a:lvl2pPr>
            <a:lvl3pPr lvl="2">
              <a:spcBef>
                <a:spcPts val="0"/>
              </a:spcBef>
              <a:spcAft>
                <a:spcPts val="0"/>
              </a:spcAft>
              <a:buNone/>
              <a:defRPr b="1" sz="4500">
                <a:solidFill>
                  <a:srgbClr val="000000"/>
                </a:solidFill>
                <a:latin typeface="Helvetica Neue"/>
                <a:ea typeface="Helvetica Neue"/>
                <a:cs typeface="Helvetica Neue"/>
                <a:sym typeface="Helvetica Neue"/>
              </a:defRPr>
            </a:lvl3pPr>
            <a:lvl4pPr lvl="3">
              <a:spcBef>
                <a:spcPts val="0"/>
              </a:spcBef>
              <a:spcAft>
                <a:spcPts val="0"/>
              </a:spcAft>
              <a:buNone/>
              <a:defRPr b="1" sz="4500">
                <a:solidFill>
                  <a:srgbClr val="000000"/>
                </a:solidFill>
                <a:latin typeface="Helvetica Neue"/>
                <a:ea typeface="Helvetica Neue"/>
                <a:cs typeface="Helvetica Neue"/>
                <a:sym typeface="Helvetica Neue"/>
              </a:defRPr>
            </a:lvl4pPr>
            <a:lvl5pPr lvl="4">
              <a:spcBef>
                <a:spcPts val="0"/>
              </a:spcBef>
              <a:spcAft>
                <a:spcPts val="0"/>
              </a:spcAft>
              <a:buNone/>
              <a:defRPr b="1" sz="4500">
                <a:solidFill>
                  <a:srgbClr val="000000"/>
                </a:solidFill>
                <a:latin typeface="Helvetica Neue"/>
                <a:ea typeface="Helvetica Neue"/>
                <a:cs typeface="Helvetica Neue"/>
                <a:sym typeface="Helvetica Neue"/>
              </a:defRPr>
            </a:lvl5pPr>
            <a:lvl6pPr lvl="5">
              <a:spcBef>
                <a:spcPts val="0"/>
              </a:spcBef>
              <a:spcAft>
                <a:spcPts val="0"/>
              </a:spcAft>
              <a:buNone/>
              <a:defRPr b="1" sz="4500">
                <a:solidFill>
                  <a:srgbClr val="000000"/>
                </a:solidFill>
                <a:latin typeface="Helvetica Neue"/>
                <a:ea typeface="Helvetica Neue"/>
                <a:cs typeface="Helvetica Neue"/>
                <a:sym typeface="Helvetica Neue"/>
              </a:defRPr>
            </a:lvl6pPr>
            <a:lvl7pPr lvl="6">
              <a:spcBef>
                <a:spcPts val="0"/>
              </a:spcBef>
              <a:spcAft>
                <a:spcPts val="0"/>
              </a:spcAft>
              <a:buNone/>
              <a:defRPr b="1" sz="4500">
                <a:solidFill>
                  <a:srgbClr val="000000"/>
                </a:solidFill>
                <a:latin typeface="Helvetica Neue"/>
                <a:ea typeface="Helvetica Neue"/>
                <a:cs typeface="Helvetica Neue"/>
                <a:sym typeface="Helvetica Neue"/>
              </a:defRPr>
            </a:lvl7pPr>
            <a:lvl8pPr lvl="7">
              <a:spcBef>
                <a:spcPts val="0"/>
              </a:spcBef>
              <a:spcAft>
                <a:spcPts val="0"/>
              </a:spcAft>
              <a:buNone/>
              <a:defRPr b="1" sz="4500">
                <a:solidFill>
                  <a:srgbClr val="000000"/>
                </a:solidFill>
                <a:latin typeface="Helvetica Neue"/>
                <a:ea typeface="Helvetica Neue"/>
                <a:cs typeface="Helvetica Neue"/>
                <a:sym typeface="Helvetica Neue"/>
              </a:defRPr>
            </a:lvl8pPr>
            <a:lvl9pPr lvl="8">
              <a:spcBef>
                <a:spcPts val="0"/>
              </a:spcBef>
              <a:spcAft>
                <a:spcPts val="0"/>
              </a:spcAft>
              <a:buNone/>
              <a:defRPr b="1" sz="4500">
                <a:solidFill>
                  <a:srgbClr val="000000"/>
                </a:solidFill>
                <a:latin typeface="Helvetica Neue"/>
                <a:ea typeface="Helvetica Neue"/>
                <a:cs typeface="Helvetica Neue"/>
                <a:sym typeface="Helvetica Neue"/>
              </a:defRPr>
            </a:lvl9pPr>
          </a:lstStyle>
          <a:p/>
        </p:txBody>
      </p:sp>
      <p:sp>
        <p:nvSpPr>
          <p:cNvPr id="162" name="Google Shape;162;p28"/>
          <p:cNvSpPr txBox="1"/>
          <p:nvPr>
            <p:ph idx="2" type="title"/>
          </p:nvPr>
        </p:nvSpPr>
        <p:spPr>
          <a:xfrm>
            <a:off x="3904500" y="274325"/>
            <a:ext cx="4869900" cy="4389000"/>
          </a:xfrm>
          <a:prstGeom prst="rect">
            <a:avLst/>
          </a:prstGeom>
        </p:spPr>
        <p:txBody>
          <a:bodyPr anchorCtr="0" anchor="ctr" bIns="0" lIns="0" spcFirstLastPara="1" rIns="0" wrap="square" tIns="0">
            <a:noAutofit/>
          </a:bodyPr>
          <a:lstStyle>
            <a:lvl1pPr lvl="0">
              <a:lnSpc>
                <a:spcPct val="75000"/>
              </a:lnSpc>
              <a:spcBef>
                <a:spcPts val="0"/>
              </a:spcBef>
              <a:spcAft>
                <a:spcPts val="0"/>
              </a:spcAft>
              <a:buNone/>
              <a:defRPr b="1" sz="1800">
                <a:solidFill>
                  <a:srgbClr val="000000"/>
                </a:solidFill>
              </a:defRPr>
            </a:lvl1pPr>
            <a:lvl2pPr lvl="1">
              <a:spcBef>
                <a:spcPts val="0"/>
              </a:spcBef>
              <a:spcAft>
                <a:spcPts val="0"/>
              </a:spcAft>
              <a:buNone/>
              <a:defRPr b="1" sz="1800">
                <a:solidFill>
                  <a:srgbClr val="000000"/>
                </a:solidFill>
              </a:defRPr>
            </a:lvl2pPr>
            <a:lvl3pPr lvl="2">
              <a:spcBef>
                <a:spcPts val="0"/>
              </a:spcBef>
              <a:spcAft>
                <a:spcPts val="0"/>
              </a:spcAft>
              <a:buNone/>
              <a:defRPr b="1" sz="1800">
                <a:solidFill>
                  <a:srgbClr val="000000"/>
                </a:solidFill>
              </a:defRPr>
            </a:lvl3pPr>
            <a:lvl4pPr lvl="3">
              <a:spcBef>
                <a:spcPts val="0"/>
              </a:spcBef>
              <a:spcAft>
                <a:spcPts val="0"/>
              </a:spcAft>
              <a:buNone/>
              <a:defRPr b="1" sz="1800">
                <a:solidFill>
                  <a:srgbClr val="000000"/>
                </a:solidFill>
              </a:defRPr>
            </a:lvl4pPr>
            <a:lvl5pPr lvl="4">
              <a:spcBef>
                <a:spcPts val="0"/>
              </a:spcBef>
              <a:spcAft>
                <a:spcPts val="0"/>
              </a:spcAft>
              <a:buNone/>
              <a:defRPr b="1" sz="1800">
                <a:solidFill>
                  <a:srgbClr val="000000"/>
                </a:solidFill>
              </a:defRPr>
            </a:lvl5pPr>
            <a:lvl6pPr lvl="5">
              <a:spcBef>
                <a:spcPts val="0"/>
              </a:spcBef>
              <a:spcAft>
                <a:spcPts val="0"/>
              </a:spcAft>
              <a:buNone/>
              <a:defRPr b="1" sz="1800">
                <a:solidFill>
                  <a:srgbClr val="000000"/>
                </a:solidFill>
              </a:defRPr>
            </a:lvl6pPr>
            <a:lvl7pPr lvl="6">
              <a:spcBef>
                <a:spcPts val="0"/>
              </a:spcBef>
              <a:spcAft>
                <a:spcPts val="0"/>
              </a:spcAft>
              <a:buNone/>
              <a:defRPr b="1" sz="1800">
                <a:solidFill>
                  <a:srgbClr val="000000"/>
                </a:solidFill>
              </a:defRPr>
            </a:lvl7pPr>
            <a:lvl8pPr lvl="7">
              <a:spcBef>
                <a:spcPts val="0"/>
              </a:spcBef>
              <a:spcAft>
                <a:spcPts val="0"/>
              </a:spcAft>
              <a:buNone/>
              <a:defRPr b="1" sz="1800">
                <a:solidFill>
                  <a:srgbClr val="000000"/>
                </a:solidFill>
              </a:defRPr>
            </a:lvl8pPr>
            <a:lvl9pPr lvl="8">
              <a:spcBef>
                <a:spcPts val="0"/>
              </a:spcBef>
              <a:spcAft>
                <a:spcPts val="0"/>
              </a:spcAft>
              <a:buNone/>
              <a:defRPr b="1" sz="1800">
                <a:solidFill>
                  <a:srgbClr val="000000"/>
                </a:solidFill>
              </a:defRPr>
            </a:lvl9pPr>
          </a:lstStyle>
          <a:p/>
        </p:txBody>
      </p:sp>
      <p:pic>
        <p:nvPicPr>
          <p:cNvPr id="163" name="Google Shape;163;p28"/>
          <p:cNvPicPr preferRelativeResize="0"/>
          <p:nvPr/>
        </p:nvPicPr>
        <p:blipFill rotWithShape="1">
          <a:blip r:embed="rId2">
            <a:alphaModFix/>
          </a:blip>
          <a:srcRect b="13551" l="0" r="0" t="13551"/>
          <a:stretch/>
        </p:blipFill>
        <p:spPr>
          <a:xfrm>
            <a:off x="112225" y="4762738"/>
            <a:ext cx="548700" cy="30916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gular Bullet Points 1">
  <p:cSld name="TITLE_AND_BODY_6_2_2">
    <p:bg>
      <p:bgPr>
        <a:solidFill>
          <a:schemeClr val="lt1"/>
        </a:solidFill>
      </p:bgPr>
    </p:bg>
    <p:spTree>
      <p:nvGrpSpPr>
        <p:cNvPr id="164" name="Shape 164"/>
        <p:cNvGrpSpPr/>
        <p:nvPr/>
      </p:nvGrpSpPr>
      <p:grpSpPr>
        <a:xfrm>
          <a:off x="0" y="0"/>
          <a:ext cx="0" cy="0"/>
          <a:chOff x="0" y="0"/>
          <a:chExt cx="0" cy="0"/>
        </a:xfrm>
      </p:grpSpPr>
      <p:sp>
        <p:nvSpPr>
          <p:cNvPr id="165" name="Google Shape;165;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9"/>
          <p:cNvSpPr/>
          <p:nvPr/>
        </p:nvSpPr>
        <p:spPr>
          <a:xfrm>
            <a:off x="48750" y="4663225"/>
            <a:ext cx="9046500" cy="439500"/>
          </a:xfrm>
          <a:prstGeom prst="roundRect">
            <a:avLst>
              <a:gd fmla="val 28285" name="adj"/>
            </a:avLst>
          </a:prstGeom>
          <a:solidFill>
            <a:srgbClr val="FF99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txBox="1"/>
          <p:nvPr>
            <p:ph type="title"/>
          </p:nvPr>
        </p:nvSpPr>
        <p:spPr>
          <a:xfrm>
            <a:off x="274325" y="274325"/>
            <a:ext cx="6528900" cy="753000"/>
          </a:xfrm>
          <a:prstGeom prst="rect">
            <a:avLst/>
          </a:prstGeom>
        </p:spPr>
        <p:txBody>
          <a:bodyPr anchorCtr="0" anchor="t" bIns="0" lIns="0" spcFirstLastPara="1" rIns="0" wrap="square" tIns="0">
            <a:noAutofit/>
          </a:bodyPr>
          <a:lstStyle>
            <a:lvl1pPr lvl="0">
              <a:lnSpc>
                <a:spcPct val="75000"/>
              </a:lnSpc>
              <a:spcBef>
                <a:spcPts val="0"/>
              </a:spcBef>
              <a:spcAft>
                <a:spcPts val="0"/>
              </a:spcAft>
              <a:buClr>
                <a:srgbClr val="007153"/>
              </a:buClr>
              <a:buSzPts val="3000"/>
              <a:buNone/>
              <a:defRPr b="1" sz="3000">
                <a:solidFill>
                  <a:srgbClr val="007153"/>
                </a:solidFill>
              </a:defRPr>
            </a:lvl1pPr>
            <a:lvl2pPr lvl="1">
              <a:spcBef>
                <a:spcPts val="0"/>
              </a:spcBef>
              <a:spcAft>
                <a:spcPts val="0"/>
              </a:spcAft>
              <a:buSzPts val="2000"/>
              <a:buFont typeface="Helvetica Neue"/>
              <a:buNone/>
              <a:defRPr b="1" sz="2000">
                <a:latin typeface="Helvetica Neue"/>
                <a:ea typeface="Helvetica Neue"/>
                <a:cs typeface="Helvetica Neue"/>
                <a:sym typeface="Helvetica Neue"/>
              </a:defRPr>
            </a:lvl2pPr>
            <a:lvl3pPr lvl="2">
              <a:spcBef>
                <a:spcPts val="0"/>
              </a:spcBef>
              <a:spcAft>
                <a:spcPts val="0"/>
              </a:spcAft>
              <a:buSzPts val="2000"/>
              <a:buFont typeface="Helvetica Neue"/>
              <a:buNone/>
              <a:defRPr b="1" sz="2000">
                <a:latin typeface="Helvetica Neue"/>
                <a:ea typeface="Helvetica Neue"/>
                <a:cs typeface="Helvetica Neue"/>
                <a:sym typeface="Helvetica Neue"/>
              </a:defRPr>
            </a:lvl3pPr>
            <a:lvl4pPr lvl="3">
              <a:spcBef>
                <a:spcPts val="0"/>
              </a:spcBef>
              <a:spcAft>
                <a:spcPts val="0"/>
              </a:spcAft>
              <a:buSzPts val="2000"/>
              <a:buFont typeface="Helvetica Neue"/>
              <a:buNone/>
              <a:defRPr b="1" sz="2000">
                <a:latin typeface="Helvetica Neue"/>
                <a:ea typeface="Helvetica Neue"/>
                <a:cs typeface="Helvetica Neue"/>
                <a:sym typeface="Helvetica Neue"/>
              </a:defRPr>
            </a:lvl4pPr>
            <a:lvl5pPr lvl="4">
              <a:spcBef>
                <a:spcPts val="0"/>
              </a:spcBef>
              <a:spcAft>
                <a:spcPts val="0"/>
              </a:spcAft>
              <a:buSzPts val="2000"/>
              <a:buFont typeface="Helvetica Neue"/>
              <a:buNone/>
              <a:defRPr b="1" sz="2000">
                <a:latin typeface="Helvetica Neue"/>
                <a:ea typeface="Helvetica Neue"/>
                <a:cs typeface="Helvetica Neue"/>
                <a:sym typeface="Helvetica Neue"/>
              </a:defRPr>
            </a:lvl5pPr>
            <a:lvl6pPr lvl="5">
              <a:spcBef>
                <a:spcPts val="0"/>
              </a:spcBef>
              <a:spcAft>
                <a:spcPts val="0"/>
              </a:spcAft>
              <a:buSzPts val="2000"/>
              <a:buFont typeface="Helvetica Neue"/>
              <a:buNone/>
              <a:defRPr b="1" sz="2000">
                <a:latin typeface="Helvetica Neue"/>
                <a:ea typeface="Helvetica Neue"/>
                <a:cs typeface="Helvetica Neue"/>
                <a:sym typeface="Helvetica Neue"/>
              </a:defRPr>
            </a:lvl6pPr>
            <a:lvl7pPr lvl="6">
              <a:spcBef>
                <a:spcPts val="0"/>
              </a:spcBef>
              <a:spcAft>
                <a:spcPts val="0"/>
              </a:spcAft>
              <a:buSzPts val="2000"/>
              <a:buFont typeface="Helvetica Neue"/>
              <a:buNone/>
              <a:defRPr b="1" sz="2000">
                <a:latin typeface="Helvetica Neue"/>
                <a:ea typeface="Helvetica Neue"/>
                <a:cs typeface="Helvetica Neue"/>
                <a:sym typeface="Helvetica Neue"/>
              </a:defRPr>
            </a:lvl7pPr>
            <a:lvl8pPr lvl="7">
              <a:spcBef>
                <a:spcPts val="0"/>
              </a:spcBef>
              <a:spcAft>
                <a:spcPts val="0"/>
              </a:spcAft>
              <a:buSzPts val="2000"/>
              <a:buFont typeface="Helvetica Neue"/>
              <a:buNone/>
              <a:defRPr b="1" sz="2000">
                <a:latin typeface="Helvetica Neue"/>
                <a:ea typeface="Helvetica Neue"/>
                <a:cs typeface="Helvetica Neue"/>
                <a:sym typeface="Helvetica Neue"/>
              </a:defRPr>
            </a:lvl8pPr>
            <a:lvl9pPr lvl="8">
              <a:spcBef>
                <a:spcPts val="0"/>
              </a:spcBef>
              <a:spcAft>
                <a:spcPts val="0"/>
              </a:spcAft>
              <a:buSzPts val="2000"/>
              <a:buFont typeface="Helvetica Neue"/>
              <a:buNone/>
              <a:defRPr b="1" sz="2000">
                <a:latin typeface="Helvetica Neue"/>
                <a:ea typeface="Helvetica Neue"/>
                <a:cs typeface="Helvetica Neue"/>
                <a:sym typeface="Helvetica Neue"/>
              </a:defRPr>
            </a:lvl9pPr>
          </a:lstStyle>
          <a:p/>
        </p:txBody>
      </p:sp>
      <p:sp>
        <p:nvSpPr>
          <p:cNvPr id="168" name="Google Shape;168;p29"/>
          <p:cNvSpPr txBox="1"/>
          <p:nvPr>
            <p:ph idx="1" type="body"/>
          </p:nvPr>
        </p:nvSpPr>
        <p:spPr>
          <a:xfrm>
            <a:off x="336775" y="908275"/>
            <a:ext cx="8532900" cy="3418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169" name="Google Shape;169;p29"/>
          <p:cNvSpPr txBox="1"/>
          <p:nvPr/>
        </p:nvSpPr>
        <p:spPr>
          <a:xfrm>
            <a:off x="8257025" y="4832875"/>
            <a:ext cx="548700" cy="1002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b="1" lang="en">
                <a:solidFill>
                  <a:srgbClr val="E3FF00"/>
                </a:solidFill>
                <a:latin typeface="Proxima Nova"/>
                <a:ea typeface="Proxima Nova"/>
                <a:cs typeface="Proxima Nova"/>
                <a:sym typeface="Proxima Nova"/>
              </a:rPr>
              <a:t>‹#›</a:t>
            </a:fld>
            <a:endParaRPr b="1">
              <a:solidFill>
                <a:srgbClr val="E3FF00"/>
              </a:solidFill>
              <a:latin typeface="Proxima Nova"/>
              <a:ea typeface="Proxima Nova"/>
              <a:cs typeface="Proxima Nova"/>
              <a:sym typeface="Proxima Nova"/>
            </a:endParaRPr>
          </a:p>
        </p:txBody>
      </p:sp>
      <p:pic>
        <p:nvPicPr>
          <p:cNvPr id="170" name="Google Shape;170;p29"/>
          <p:cNvPicPr preferRelativeResize="0"/>
          <p:nvPr/>
        </p:nvPicPr>
        <p:blipFill>
          <a:blip r:embed="rId2">
            <a:alphaModFix/>
          </a:blip>
          <a:stretch>
            <a:fillRect/>
          </a:stretch>
        </p:blipFill>
        <p:spPr>
          <a:xfrm>
            <a:off x="174227" y="4739064"/>
            <a:ext cx="620449" cy="287824"/>
          </a:xfrm>
          <a:prstGeom prst="rect">
            <a:avLst/>
          </a:prstGeom>
          <a:noFill/>
          <a:ln>
            <a:noFill/>
          </a:ln>
        </p:spPr>
      </p:pic>
      <p:pic>
        <p:nvPicPr>
          <p:cNvPr id="171" name="Google Shape;171;p29"/>
          <p:cNvPicPr preferRelativeResize="0"/>
          <p:nvPr/>
        </p:nvPicPr>
        <p:blipFill>
          <a:blip r:embed="rId3">
            <a:alphaModFix/>
          </a:blip>
          <a:stretch>
            <a:fillRect/>
          </a:stretch>
        </p:blipFill>
        <p:spPr>
          <a:xfrm>
            <a:off x="8071098" y="3805830"/>
            <a:ext cx="945249" cy="933249"/>
          </a:xfrm>
          <a:prstGeom prst="rect">
            <a:avLst/>
          </a:prstGeom>
          <a:noFill/>
          <a:ln>
            <a:noFill/>
          </a:ln>
        </p:spPr>
      </p:pic>
      <p:pic>
        <p:nvPicPr>
          <p:cNvPr id="172" name="Google Shape;172;p29"/>
          <p:cNvPicPr preferRelativeResize="0"/>
          <p:nvPr/>
        </p:nvPicPr>
        <p:blipFill>
          <a:blip r:embed="rId4">
            <a:alphaModFix/>
          </a:blip>
          <a:stretch>
            <a:fillRect/>
          </a:stretch>
        </p:blipFill>
        <p:spPr>
          <a:xfrm>
            <a:off x="7415775" y="3512375"/>
            <a:ext cx="731524" cy="103965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type="title">
  <p:cSld name="TITLE">
    <p:bg>
      <p:bgPr>
        <a:solidFill>
          <a:schemeClr val="lt1"/>
        </a:solidFill>
      </p:bgPr>
    </p:bg>
    <p:spTree>
      <p:nvGrpSpPr>
        <p:cNvPr id="176" name="Shape 176"/>
        <p:cNvGrpSpPr/>
        <p:nvPr/>
      </p:nvGrpSpPr>
      <p:grpSpPr>
        <a:xfrm>
          <a:off x="0" y="0"/>
          <a:ext cx="0" cy="0"/>
          <a:chOff x="0" y="0"/>
          <a:chExt cx="0" cy="0"/>
        </a:xfrm>
      </p:grpSpPr>
      <p:sp>
        <p:nvSpPr>
          <p:cNvPr id="177" name="Google Shape;177;p31"/>
          <p:cNvSpPr/>
          <p:nvPr/>
        </p:nvSpPr>
        <p:spPr>
          <a:xfrm>
            <a:off x="-26050" y="3038150"/>
            <a:ext cx="6800700" cy="1235100"/>
          </a:xfrm>
          <a:prstGeom prst="rect">
            <a:avLst/>
          </a:prstGeom>
          <a:solidFill>
            <a:srgbClr val="F7F5EB"/>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 name="Google Shape;178;p31"/>
          <p:cNvSpPr/>
          <p:nvPr/>
        </p:nvSpPr>
        <p:spPr>
          <a:xfrm flipH="1" rot="10800000">
            <a:off x="467575" y="411513"/>
            <a:ext cx="6765900" cy="2358600"/>
          </a:xfrm>
          <a:prstGeom prst="round1Rect">
            <a:avLst>
              <a:gd fmla="val 50000" name="adj"/>
            </a:avLst>
          </a:prstGeom>
          <a:solidFill>
            <a:srgbClr val="0BD956"/>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 name="Google Shape;179;p31"/>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31"/>
          <p:cNvSpPr/>
          <p:nvPr/>
        </p:nvSpPr>
        <p:spPr>
          <a:xfrm flipH="1" rot="10800000">
            <a:off x="0" y="-60500"/>
            <a:ext cx="6765900" cy="2358600"/>
          </a:xfrm>
          <a:prstGeom prst="round1Rect">
            <a:avLst>
              <a:gd fmla="val 50000" name="adj"/>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31"/>
          <p:cNvSpPr/>
          <p:nvPr/>
        </p:nvSpPr>
        <p:spPr>
          <a:xfrm>
            <a:off x="6542675" y="1402563"/>
            <a:ext cx="2317200" cy="3523800"/>
          </a:xfrm>
          <a:prstGeom prst="round2SameRect">
            <a:avLst>
              <a:gd fmla="val 50000" name="adj1"/>
              <a:gd fmla="val 50000" name="adj2"/>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82" name="Google Shape;182;p31"/>
          <p:cNvPicPr preferRelativeResize="0"/>
          <p:nvPr/>
        </p:nvPicPr>
        <p:blipFill>
          <a:blip r:embed="rId2">
            <a:alphaModFix/>
          </a:blip>
          <a:stretch>
            <a:fillRect/>
          </a:stretch>
        </p:blipFill>
        <p:spPr>
          <a:xfrm rot="442601">
            <a:off x="7121367" y="1776167"/>
            <a:ext cx="1965420" cy="1965400"/>
          </a:xfrm>
          <a:prstGeom prst="rect">
            <a:avLst/>
          </a:prstGeom>
          <a:noFill/>
          <a:ln>
            <a:noFill/>
          </a:ln>
        </p:spPr>
      </p:pic>
      <p:pic>
        <p:nvPicPr>
          <p:cNvPr id="183" name="Google Shape;183;p31"/>
          <p:cNvPicPr preferRelativeResize="0"/>
          <p:nvPr/>
        </p:nvPicPr>
        <p:blipFill>
          <a:blip r:embed="rId3">
            <a:alphaModFix/>
          </a:blip>
          <a:stretch>
            <a:fillRect/>
          </a:stretch>
        </p:blipFill>
        <p:spPr>
          <a:xfrm rot="-929333">
            <a:off x="5851272" y="2798475"/>
            <a:ext cx="2318876" cy="2318849"/>
          </a:xfrm>
          <a:prstGeom prst="rect">
            <a:avLst/>
          </a:prstGeom>
          <a:noFill/>
          <a:ln>
            <a:noFill/>
          </a:ln>
        </p:spPr>
      </p:pic>
      <p:pic>
        <p:nvPicPr>
          <p:cNvPr id="184" name="Google Shape;184;p31"/>
          <p:cNvPicPr preferRelativeResize="0"/>
          <p:nvPr/>
        </p:nvPicPr>
        <p:blipFill rotWithShape="1">
          <a:blip r:embed="rId4">
            <a:alphaModFix/>
          </a:blip>
          <a:srcRect b="71727" l="17690" r="59782" t="5223"/>
          <a:stretch/>
        </p:blipFill>
        <p:spPr>
          <a:xfrm>
            <a:off x="6787950" y="2530938"/>
            <a:ext cx="445527" cy="455849"/>
          </a:xfrm>
          <a:prstGeom prst="rect">
            <a:avLst/>
          </a:prstGeom>
          <a:noFill/>
          <a:ln>
            <a:noFill/>
          </a:ln>
        </p:spPr>
      </p:pic>
      <p:pic>
        <p:nvPicPr>
          <p:cNvPr id="185" name="Google Shape;185;p31"/>
          <p:cNvPicPr preferRelativeResize="0"/>
          <p:nvPr/>
        </p:nvPicPr>
        <p:blipFill rotWithShape="1">
          <a:blip r:embed="rId4">
            <a:alphaModFix/>
          </a:blip>
          <a:srcRect b="71727" l="17690" r="59782" t="5223"/>
          <a:stretch/>
        </p:blipFill>
        <p:spPr>
          <a:xfrm>
            <a:off x="8010100" y="3859600"/>
            <a:ext cx="445527" cy="455849"/>
          </a:xfrm>
          <a:prstGeom prst="rect">
            <a:avLst/>
          </a:prstGeom>
          <a:noFill/>
          <a:ln>
            <a:noFill/>
          </a:ln>
        </p:spPr>
      </p:pic>
      <p:pic>
        <p:nvPicPr>
          <p:cNvPr id="186" name="Google Shape;186;p31"/>
          <p:cNvPicPr preferRelativeResize="0"/>
          <p:nvPr/>
        </p:nvPicPr>
        <p:blipFill rotWithShape="1">
          <a:blip r:embed="rId4">
            <a:alphaModFix/>
          </a:blip>
          <a:srcRect b="71727" l="17690" r="59782" t="5223"/>
          <a:stretch/>
        </p:blipFill>
        <p:spPr>
          <a:xfrm>
            <a:off x="8160087" y="1402575"/>
            <a:ext cx="445527" cy="455849"/>
          </a:xfrm>
          <a:prstGeom prst="rect">
            <a:avLst/>
          </a:prstGeom>
          <a:noFill/>
          <a:ln>
            <a:noFill/>
          </a:ln>
        </p:spPr>
      </p:pic>
      <p:pic>
        <p:nvPicPr>
          <p:cNvPr id="187" name="Google Shape;187;p31"/>
          <p:cNvPicPr preferRelativeResize="0"/>
          <p:nvPr/>
        </p:nvPicPr>
        <p:blipFill rotWithShape="1">
          <a:blip r:embed="rId4">
            <a:alphaModFix/>
          </a:blip>
          <a:srcRect b="71727" l="17690" r="59782" t="5223"/>
          <a:stretch/>
        </p:blipFill>
        <p:spPr>
          <a:xfrm>
            <a:off x="7881312" y="946725"/>
            <a:ext cx="445527" cy="455849"/>
          </a:xfrm>
          <a:prstGeom prst="rect">
            <a:avLst/>
          </a:prstGeom>
          <a:noFill/>
          <a:ln>
            <a:noFill/>
          </a:ln>
        </p:spPr>
      </p:pic>
      <p:pic>
        <p:nvPicPr>
          <p:cNvPr id="188" name="Google Shape;188;p31"/>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189" name="Google Shape;189;p31"/>
          <p:cNvSpPr txBox="1"/>
          <p:nvPr>
            <p:ph type="ctrTitle"/>
          </p:nvPr>
        </p:nvSpPr>
        <p:spPr>
          <a:xfrm>
            <a:off x="267450" y="253350"/>
            <a:ext cx="6393000" cy="1779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dk1"/>
              </a:buClr>
              <a:buSzPts val="5500"/>
              <a:buNone/>
              <a:defRPr b="1" sz="5500">
                <a:solidFill>
                  <a:schemeClr val="dk1"/>
                </a:solidFill>
              </a:defRPr>
            </a:lvl1pPr>
            <a:lvl2pPr lvl="1">
              <a:spcBef>
                <a:spcPts val="0"/>
              </a:spcBef>
              <a:spcAft>
                <a:spcPts val="0"/>
              </a:spcAft>
              <a:buSzPts val="5500"/>
              <a:buNone/>
              <a:defRPr b="1" sz="5500"/>
            </a:lvl2pPr>
            <a:lvl3pPr lvl="2">
              <a:spcBef>
                <a:spcPts val="0"/>
              </a:spcBef>
              <a:spcAft>
                <a:spcPts val="0"/>
              </a:spcAft>
              <a:buSzPts val="5500"/>
              <a:buNone/>
              <a:defRPr b="1" sz="5500"/>
            </a:lvl3pPr>
            <a:lvl4pPr lvl="3">
              <a:spcBef>
                <a:spcPts val="0"/>
              </a:spcBef>
              <a:spcAft>
                <a:spcPts val="0"/>
              </a:spcAft>
              <a:buSzPts val="5500"/>
              <a:buNone/>
              <a:defRPr b="1" sz="5500"/>
            </a:lvl4pPr>
            <a:lvl5pPr lvl="4">
              <a:spcBef>
                <a:spcPts val="0"/>
              </a:spcBef>
              <a:spcAft>
                <a:spcPts val="0"/>
              </a:spcAft>
              <a:buSzPts val="5500"/>
              <a:buNone/>
              <a:defRPr b="1" sz="5500"/>
            </a:lvl5pPr>
            <a:lvl6pPr lvl="5">
              <a:spcBef>
                <a:spcPts val="0"/>
              </a:spcBef>
              <a:spcAft>
                <a:spcPts val="0"/>
              </a:spcAft>
              <a:buSzPts val="5500"/>
              <a:buNone/>
              <a:defRPr b="1" sz="5500"/>
            </a:lvl6pPr>
            <a:lvl7pPr lvl="6">
              <a:spcBef>
                <a:spcPts val="0"/>
              </a:spcBef>
              <a:spcAft>
                <a:spcPts val="0"/>
              </a:spcAft>
              <a:buSzPts val="5500"/>
              <a:buNone/>
              <a:defRPr b="1" sz="5500"/>
            </a:lvl7pPr>
            <a:lvl8pPr lvl="7">
              <a:spcBef>
                <a:spcPts val="0"/>
              </a:spcBef>
              <a:spcAft>
                <a:spcPts val="0"/>
              </a:spcAft>
              <a:buSzPts val="5500"/>
              <a:buNone/>
              <a:defRPr b="1" sz="5500"/>
            </a:lvl8pPr>
            <a:lvl9pPr lvl="8">
              <a:spcBef>
                <a:spcPts val="0"/>
              </a:spcBef>
              <a:spcAft>
                <a:spcPts val="0"/>
              </a:spcAft>
              <a:buSzPts val="5500"/>
              <a:buNone/>
              <a:defRPr b="1" sz="5500"/>
            </a:lvl9pPr>
          </a:lstStyle>
          <a:p/>
        </p:txBody>
      </p:sp>
      <p:sp>
        <p:nvSpPr>
          <p:cNvPr id="190" name="Google Shape;190;p31"/>
          <p:cNvSpPr txBox="1"/>
          <p:nvPr>
            <p:ph idx="1" type="body"/>
          </p:nvPr>
        </p:nvSpPr>
        <p:spPr>
          <a:xfrm>
            <a:off x="237425" y="3096286"/>
            <a:ext cx="5998800" cy="1151400"/>
          </a:xfrm>
          <a:prstGeom prst="rect">
            <a:avLst/>
          </a:prstGeom>
        </p:spPr>
        <p:txBody>
          <a:bodyPr anchorCtr="0" anchor="t" bIns="91425" lIns="91425" spcFirstLastPara="1" rIns="91425" wrap="square" tIns="91425">
            <a:normAutofit/>
          </a:bodyPr>
          <a:lstStyle>
            <a:lvl1pPr indent="-330200" lvl="0" marL="457200">
              <a:lnSpc>
                <a:spcPct val="100000"/>
              </a:lnSpc>
              <a:spcBef>
                <a:spcPts val="0"/>
              </a:spcBef>
              <a:spcAft>
                <a:spcPts val="0"/>
              </a:spcAft>
              <a:buClr>
                <a:schemeClr val="accent5"/>
              </a:buClr>
              <a:buSzPts val="1600"/>
              <a:buChar char="●"/>
              <a:defRPr sz="1600">
                <a:solidFill>
                  <a:schemeClr val="accent5"/>
                </a:solidFill>
              </a:defRPr>
            </a:lvl1pPr>
            <a:lvl2pPr indent="-330200" lvl="1" marL="914400">
              <a:lnSpc>
                <a:spcPct val="100000"/>
              </a:lnSpc>
              <a:spcBef>
                <a:spcPts val="0"/>
              </a:spcBef>
              <a:spcAft>
                <a:spcPts val="0"/>
              </a:spcAft>
              <a:buClr>
                <a:schemeClr val="accent5"/>
              </a:buClr>
              <a:buSzPts val="1600"/>
              <a:buChar char="○"/>
              <a:defRPr sz="1600">
                <a:solidFill>
                  <a:schemeClr val="accent5"/>
                </a:solidFill>
              </a:defRPr>
            </a:lvl2pPr>
            <a:lvl3pPr indent="-330200" lvl="2" marL="1371600">
              <a:lnSpc>
                <a:spcPct val="100000"/>
              </a:lnSpc>
              <a:spcBef>
                <a:spcPts val="0"/>
              </a:spcBef>
              <a:spcAft>
                <a:spcPts val="0"/>
              </a:spcAft>
              <a:buClr>
                <a:schemeClr val="accent5"/>
              </a:buClr>
              <a:buSzPts val="1600"/>
              <a:buChar char="■"/>
              <a:defRPr sz="1600">
                <a:solidFill>
                  <a:schemeClr val="accent5"/>
                </a:solidFill>
              </a:defRPr>
            </a:lvl3pPr>
            <a:lvl4pPr indent="-330200" lvl="3" marL="1828800">
              <a:lnSpc>
                <a:spcPct val="100000"/>
              </a:lnSpc>
              <a:spcBef>
                <a:spcPts val="0"/>
              </a:spcBef>
              <a:spcAft>
                <a:spcPts val="0"/>
              </a:spcAft>
              <a:buClr>
                <a:schemeClr val="accent5"/>
              </a:buClr>
              <a:buSzPts val="1600"/>
              <a:buChar char="●"/>
              <a:defRPr sz="1600">
                <a:solidFill>
                  <a:schemeClr val="accent5"/>
                </a:solidFill>
              </a:defRPr>
            </a:lvl4pPr>
            <a:lvl5pPr indent="-330200" lvl="4" marL="2286000">
              <a:lnSpc>
                <a:spcPct val="100000"/>
              </a:lnSpc>
              <a:spcBef>
                <a:spcPts val="0"/>
              </a:spcBef>
              <a:spcAft>
                <a:spcPts val="0"/>
              </a:spcAft>
              <a:buClr>
                <a:schemeClr val="accent5"/>
              </a:buClr>
              <a:buSzPts val="1600"/>
              <a:buChar char="○"/>
              <a:defRPr sz="1600">
                <a:solidFill>
                  <a:schemeClr val="accent5"/>
                </a:solidFill>
              </a:defRPr>
            </a:lvl5pPr>
            <a:lvl6pPr indent="-330200" lvl="5" marL="2743200">
              <a:lnSpc>
                <a:spcPct val="100000"/>
              </a:lnSpc>
              <a:spcBef>
                <a:spcPts val="0"/>
              </a:spcBef>
              <a:spcAft>
                <a:spcPts val="0"/>
              </a:spcAft>
              <a:buClr>
                <a:schemeClr val="accent5"/>
              </a:buClr>
              <a:buSzPts val="1600"/>
              <a:buChar char="■"/>
              <a:defRPr sz="1600">
                <a:solidFill>
                  <a:schemeClr val="accent5"/>
                </a:solidFill>
              </a:defRPr>
            </a:lvl6pPr>
            <a:lvl7pPr indent="-330200" lvl="6" marL="3200400">
              <a:lnSpc>
                <a:spcPct val="100000"/>
              </a:lnSpc>
              <a:spcBef>
                <a:spcPts val="0"/>
              </a:spcBef>
              <a:spcAft>
                <a:spcPts val="0"/>
              </a:spcAft>
              <a:buClr>
                <a:schemeClr val="accent5"/>
              </a:buClr>
              <a:buSzPts val="1600"/>
              <a:buChar char="●"/>
              <a:defRPr sz="1600">
                <a:solidFill>
                  <a:schemeClr val="accent5"/>
                </a:solidFill>
              </a:defRPr>
            </a:lvl7pPr>
            <a:lvl8pPr indent="-330200" lvl="7" marL="3657600">
              <a:lnSpc>
                <a:spcPct val="100000"/>
              </a:lnSpc>
              <a:spcBef>
                <a:spcPts val="0"/>
              </a:spcBef>
              <a:spcAft>
                <a:spcPts val="0"/>
              </a:spcAft>
              <a:buClr>
                <a:schemeClr val="accent5"/>
              </a:buClr>
              <a:buSzPts val="1600"/>
              <a:buChar char="○"/>
              <a:defRPr sz="1600">
                <a:solidFill>
                  <a:schemeClr val="accent5"/>
                </a:solidFill>
              </a:defRPr>
            </a:lvl8pPr>
            <a:lvl9pPr indent="-330200" lvl="8" marL="4114800">
              <a:lnSpc>
                <a:spcPct val="100000"/>
              </a:lnSpc>
              <a:spcBef>
                <a:spcPts val="0"/>
              </a:spcBef>
              <a:spcAft>
                <a:spcPts val="0"/>
              </a:spcAft>
              <a:buClr>
                <a:schemeClr val="accent5"/>
              </a:buClr>
              <a:buSzPts val="1600"/>
              <a:buChar char="■"/>
              <a:defRPr sz="1600">
                <a:solidFill>
                  <a:schemeClr val="accent5"/>
                </a:solidFill>
              </a:defRPr>
            </a:lvl9pPr>
          </a:lstStyle>
          <a:p/>
        </p:txBody>
      </p:sp>
      <p:sp>
        <p:nvSpPr>
          <p:cNvPr id="191" name="Google Shape;191;p3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CUSTOM_1_1_2">
    <p:bg>
      <p:bgPr>
        <a:solidFill>
          <a:srgbClr val="8AA6D3"/>
        </a:solidFill>
      </p:bgPr>
    </p:bg>
    <p:spTree>
      <p:nvGrpSpPr>
        <p:cNvPr id="17" name="Shape 17"/>
        <p:cNvGrpSpPr/>
        <p:nvPr/>
      </p:nvGrpSpPr>
      <p:grpSpPr>
        <a:xfrm>
          <a:off x="0" y="0"/>
          <a:ext cx="0" cy="0"/>
          <a:chOff x="0" y="0"/>
          <a:chExt cx="0" cy="0"/>
        </a:xfrm>
      </p:grpSpPr>
      <p:sp>
        <p:nvSpPr>
          <p:cNvPr id="18" name="Google Shape;18;p4"/>
          <p:cNvSpPr txBox="1"/>
          <p:nvPr>
            <p:ph type="title"/>
          </p:nvPr>
        </p:nvSpPr>
        <p:spPr>
          <a:xfrm>
            <a:off x="309450" y="1992575"/>
            <a:ext cx="8525100" cy="44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000"/>
              <a:buNone/>
              <a:defRPr sz="5000">
                <a:solidFill>
                  <a:schemeClr val="dk1"/>
                </a:solidFill>
              </a:defRPr>
            </a:lvl1pPr>
            <a:lvl2pPr lvl="1" rtl="0" algn="ctr">
              <a:spcBef>
                <a:spcPts val="0"/>
              </a:spcBef>
              <a:spcAft>
                <a:spcPts val="0"/>
              </a:spcAft>
              <a:buClr>
                <a:schemeClr val="dk1"/>
              </a:buClr>
              <a:buSzPts val="5000"/>
              <a:buNone/>
              <a:defRPr sz="5000">
                <a:solidFill>
                  <a:schemeClr val="dk1"/>
                </a:solidFill>
              </a:defRPr>
            </a:lvl2pPr>
            <a:lvl3pPr lvl="2" rtl="0" algn="ctr">
              <a:spcBef>
                <a:spcPts val="0"/>
              </a:spcBef>
              <a:spcAft>
                <a:spcPts val="0"/>
              </a:spcAft>
              <a:buClr>
                <a:schemeClr val="dk1"/>
              </a:buClr>
              <a:buSzPts val="5000"/>
              <a:buNone/>
              <a:defRPr sz="5000">
                <a:solidFill>
                  <a:schemeClr val="dk1"/>
                </a:solidFill>
              </a:defRPr>
            </a:lvl3pPr>
            <a:lvl4pPr lvl="3" rtl="0" algn="ctr">
              <a:spcBef>
                <a:spcPts val="0"/>
              </a:spcBef>
              <a:spcAft>
                <a:spcPts val="0"/>
              </a:spcAft>
              <a:buClr>
                <a:schemeClr val="dk1"/>
              </a:buClr>
              <a:buSzPts val="5000"/>
              <a:buNone/>
              <a:defRPr sz="5000">
                <a:solidFill>
                  <a:schemeClr val="dk1"/>
                </a:solidFill>
              </a:defRPr>
            </a:lvl4pPr>
            <a:lvl5pPr lvl="4" rtl="0" algn="ctr">
              <a:spcBef>
                <a:spcPts val="0"/>
              </a:spcBef>
              <a:spcAft>
                <a:spcPts val="0"/>
              </a:spcAft>
              <a:buClr>
                <a:schemeClr val="dk1"/>
              </a:buClr>
              <a:buSzPts val="5000"/>
              <a:buNone/>
              <a:defRPr sz="5000">
                <a:solidFill>
                  <a:schemeClr val="dk1"/>
                </a:solidFill>
              </a:defRPr>
            </a:lvl5pPr>
            <a:lvl6pPr lvl="5" rtl="0" algn="ctr">
              <a:spcBef>
                <a:spcPts val="0"/>
              </a:spcBef>
              <a:spcAft>
                <a:spcPts val="0"/>
              </a:spcAft>
              <a:buClr>
                <a:schemeClr val="dk1"/>
              </a:buClr>
              <a:buSzPts val="5000"/>
              <a:buNone/>
              <a:defRPr sz="5000">
                <a:solidFill>
                  <a:schemeClr val="dk1"/>
                </a:solidFill>
              </a:defRPr>
            </a:lvl6pPr>
            <a:lvl7pPr lvl="6" rtl="0" algn="ctr">
              <a:spcBef>
                <a:spcPts val="0"/>
              </a:spcBef>
              <a:spcAft>
                <a:spcPts val="0"/>
              </a:spcAft>
              <a:buClr>
                <a:schemeClr val="dk1"/>
              </a:buClr>
              <a:buSzPts val="5000"/>
              <a:buNone/>
              <a:defRPr sz="5000">
                <a:solidFill>
                  <a:schemeClr val="dk1"/>
                </a:solidFill>
              </a:defRPr>
            </a:lvl7pPr>
            <a:lvl8pPr lvl="7" rtl="0" algn="ctr">
              <a:spcBef>
                <a:spcPts val="0"/>
              </a:spcBef>
              <a:spcAft>
                <a:spcPts val="0"/>
              </a:spcAft>
              <a:buClr>
                <a:schemeClr val="dk1"/>
              </a:buClr>
              <a:buSzPts val="5000"/>
              <a:buNone/>
              <a:defRPr sz="5000">
                <a:solidFill>
                  <a:schemeClr val="dk1"/>
                </a:solidFill>
              </a:defRPr>
            </a:lvl8pPr>
            <a:lvl9pPr lvl="8" rtl="0" algn="ctr">
              <a:spcBef>
                <a:spcPts val="0"/>
              </a:spcBef>
              <a:spcAft>
                <a:spcPts val="0"/>
              </a:spcAft>
              <a:buClr>
                <a:schemeClr val="dk1"/>
              </a:buClr>
              <a:buSzPts val="5000"/>
              <a:buNone/>
              <a:defRPr sz="5000">
                <a:solidFill>
                  <a:schemeClr val="dk1"/>
                </a:solidFill>
              </a:defRPr>
            </a:lvl9pPr>
          </a:lstStyle>
          <a:p/>
        </p:txBody>
      </p:sp>
      <p:sp>
        <p:nvSpPr>
          <p:cNvPr id="19" name="Google Shape;19;p4"/>
          <p:cNvSpPr txBox="1"/>
          <p:nvPr>
            <p:ph idx="1" type="subTitle"/>
          </p:nvPr>
        </p:nvSpPr>
        <p:spPr>
          <a:xfrm>
            <a:off x="309450" y="2581525"/>
            <a:ext cx="85251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None/>
              <a:defRPr sz="25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pic>
        <p:nvPicPr>
          <p:cNvPr id="20" name="Google Shape;20;p4"/>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p:cSld name="CUSTOM_18">
    <p:bg>
      <p:bgPr>
        <a:solidFill>
          <a:schemeClr val="lt1"/>
        </a:solidFill>
      </p:bgPr>
    </p:bg>
    <p:spTree>
      <p:nvGrpSpPr>
        <p:cNvPr id="192" name="Shape 192"/>
        <p:cNvGrpSpPr/>
        <p:nvPr/>
      </p:nvGrpSpPr>
      <p:grpSpPr>
        <a:xfrm>
          <a:off x="0" y="0"/>
          <a:ext cx="0" cy="0"/>
          <a:chOff x="0" y="0"/>
          <a:chExt cx="0" cy="0"/>
        </a:xfrm>
      </p:grpSpPr>
      <p:sp>
        <p:nvSpPr>
          <p:cNvPr id="193" name="Google Shape;193;p32"/>
          <p:cNvSpPr/>
          <p:nvPr/>
        </p:nvSpPr>
        <p:spPr>
          <a:xfrm flipH="1" rot="10800000">
            <a:off x="-26050" y="1179500"/>
            <a:ext cx="7259400" cy="3095700"/>
          </a:xfrm>
          <a:prstGeom prst="round1Rect">
            <a:avLst>
              <a:gd fmla="val 50000" name="adj"/>
            </a:avLst>
          </a:prstGeom>
          <a:solidFill>
            <a:srgbClr val="F7F5EB"/>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32"/>
          <p:cNvSpPr/>
          <p:nvPr/>
        </p:nvSpPr>
        <p:spPr>
          <a:xfrm flipH="1" rot="10800000">
            <a:off x="0" y="0"/>
            <a:ext cx="7249500" cy="3285000"/>
          </a:xfrm>
          <a:prstGeom prst="round1Rect">
            <a:avLst>
              <a:gd fmla="val 50000" name="adj"/>
            </a:avLst>
          </a:prstGeom>
          <a:solidFill>
            <a:srgbClr val="A5B0FE"/>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32"/>
          <p:cNvSpPr/>
          <p:nvPr/>
        </p:nvSpPr>
        <p:spPr>
          <a:xfrm flipH="1" rot="10800000">
            <a:off x="0" y="-60500"/>
            <a:ext cx="7227900" cy="2358600"/>
          </a:xfrm>
          <a:prstGeom prst="round1Rect">
            <a:avLst>
              <a:gd fmla="val 50000" name="adj"/>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32"/>
          <p:cNvSpPr/>
          <p:nvPr/>
        </p:nvSpPr>
        <p:spPr>
          <a:xfrm>
            <a:off x="6695075" y="1066495"/>
            <a:ext cx="2317200" cy="3523800"/>
          </a:xfrm>
          <a:prstGeom prst="round2SameRect">
            <a:avLst>
              <a:gd fmla="val 50000" name="adj1"/>
              <a:gd fmla="val 50000" name="adj2"/>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97" name="Google Shape;197;p32"/>
          <p:cNvPicPr preferRelativeResize="0"/>
          <p:nvPr/>
        </p:nvPicPr>
        <p:blipFill>
          <a:blip r:embed="rId2">
            <a:alphaModFix/>
          </a:blip>
          <a:stretch>
            <a:fillRect/>
          </a:stretch>
        </p:blipFill>
        <p:spPr>
          <a:xfrm rot="442601">
            <a:off x="7273767" y="1440099"/>
            <a:ext cx="1965420" cy="1965400"/>
          </a:xfrm>
          <a:prstGeom prst="rect">
            <a:avLst/>
          </a:prstGeom>
          <a:noFill/>
          <a:ln>
            <a:noFill/>
          </a:ln>
        </p:spPr>
      </p:pic>
      <p:pic>
        <p:nvPicPr>
          <p:cNvPr id="198" name="Google Shape;198;p32"/>
          <p:cNvPicPr preferRelativeResize="0"/>
          <p:nvPr/>
        </p:nvPicPr>
        <p:blipFill>
          <a:blip r:embed="rId3">
            <a:alphaModFix/>
          </a:blip>
          <a:stretch>
            <a:fillRect/>
          </a:stretch>
        </p:blipFill>
        <p:spPr>
          <a:xfrm rot="-929333">
            <a:off x="6312322" y="2592033"/>
            <a:ext cx="2318876" cy="2318849"/>
          </a:xfrm>
          <a:prstGeom prst="rect">
            <a:avLst/>
          </a:prstGeom>
          <a:noFill/>
          <a:ln>
            <a:noFill/>
          </a:ln>
        </p:spPr>
      </p:pic>
      <p:pic>
        <p:nvPicPr>
          <p:cNvPr id="199" name="Google Shape;199;p32"/>
          <p:cNvPicPr preferRelativeResize="0"/>
          <p:nvPr/>
        </p:nvPicPr>
        <p:blipFill rotWithShape="1">
          <a:blip r:embed="rId4">
            <a:alphaModFix/>
          </a:blip>
          <a:srcRect b="71727" l="17690" r="59782" t="5223"/>
          <a:stretch/>
        </p:blipFill>
        <p:spPr>
          <a:xfrm>
            <a:off x="6940350" y="2194870"/>
            <a:ext cx="445527" cy="455849"/>
          </a:xfrm>
          <a:prstGeom prst="rect">
            <a:avLst/>
          </a:prstGeom>
          <a:noFill/>
          <a:ln>
            <a:noFill/>
          </a:ln>
        </p:spPr>
      </p:pic>
      <p:pic>
        <p:nvPicPr>
          <p:cNvPr id="200" name="Google Shape;200;p32"/>
          <p:cNvPicPr preferRelativeResize="0"/>
          <p:nvPr/>
        </p:nvPicPr>
        <p:blipFill rotWithShape="1">
          <a:blip r:embed="rId4">
            <a:alphaModFix/>
          </a:blip>
          <a:srcRect b="71727" l="17690" r="59782" t="5223"/>
          <a:stretch/>
        </p:blipFill>
        <p:spPr>
          <a:xfrm>
            <a:off x="8225025" y="3445383"/>
            <a:ext cx="445527" cy="455849"/>
          </a:xfrm>
          <a:prstGeom prst="rect">
            <a:avLst/>
          </a:prstGeom>
          <a:noFill/>
          <a:ln>
            <a:noFill/>
          </a:ln>
        </p:spPr>
      </p:pic>
      <p:pic>
        <p:nvPicPr>
          <p:cNvPr id="201" name="Google Shape;201;p32"/>
          <p:cNvPicPr preferRelativeResize="0"/>
          <p:nvPr/>
        </p:nvPicPr>
        <p:blipFill rotWithShape="1">
          <a:blip r:embed="rId4">
            <a:alphaModFix/>
          </a:blip>
          <a:srcRect b="71727" l="17690" r="59782" t="5223"/>
          <a:stretch/>
        </p:blipFill>
        <p:spPr>
          <a:xfrm>
            <a:off x="8312487" y="1066508"/>
            <a:ext cx="445527" cy="455849"/>
          </a:xfrm>
          <a:prstGeom prst="rect">
            <a:avLst/>
          </a:prstGeom>
          <a:noFill/>
          <a:ln>
            <a:noFill/>
          </a:ln>
        </p:spPr>
      </p:pic>
      <p:pic>
        <p:nvPicPr>
          <p:cNvPr id="202" name="Google Shape;202;p32"/>
          <p:cNvPicPr preferRelativeResize="0"/>
          <p:nvPr/>
        </p:nvPicPr>
        <p:blipFill rotWithShape="1">
          <a:blip r:embed="rId4">
            <a:alphaModFix/>
          </a:blip>
          <a:srcRect b="71727" l="17690" r="59782" t="5223"/>
          <a:stretch/>
        </p:blipFill>
        <p:spPr>
          <a:xfrm>
            <a:off x="8033712" y="610658"/>
            <a:ext cx="445527" cy="455849"/>
          </a:xfrm>
          <a:prstGeom prst="rect">
            <a:avLst/>
          </a:prstGeom>
          <a:noFill/>
          <a:ln>
            <a:noFill/>
          </a:ln>
        </p:spPr>
      </p:pic>
      <p:pic>
        <p:nvPicPr>
          <p:cNvPr id="203" name="Google Shape;203;p32"/>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204" name="Google Shape;204;p3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205" name="Google Shape;205;p32"/>
          <p:cNvSpPr txBox="1"/>
          <p:nvPr>
            <p:ph type="title"/>
          </p:nvPr>
        </p:nvSpPr>
        <p:spPr>
          <a:xfrm>
            <a:off x="339100" y="173000"/>
            <a:ext cx="61386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6" name="Google Shape;206;p32"/>
          <p:cNvSpPr txBox="1"/>
          <p:nvPr>
            <p:ph idx="1" type="subTitle"/>
          </p:nvPr>
        </p:nvSpPr>
        <p:spPr>
          <a:xfrm>
            <a:off x="275550" y="2445650"/>
            <a:ext cx="6018900" cy="7014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207" name="Google Shape;207;p32"/>
          <p:cNvSpPr txBox="1"/>
          <p:nvPr>
            <p:ph idx="2" type="subTitle"/>
          </p:nvPr>
        </p:nvSpPr>
        <p:spPr>
          <a:xfrm>
            <a:off x="275550" y="3417579"/>
            <a:ext cx="6018900" cy="7014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p:cSld name="CUSTOM_19">
    <p:bg>
      <p:bgPr>
        <a:solidFill>
          <a:schemeClr val="accent3"/>
        </a:solidFill>
      </p:bgPr>
    </p:bg>
    <p:spTree>
      <p:nvGrpSpPr>
        <p:cNvPr id="208" name="Shape 208"/>
        <p:cNvGrpSpPr/>
        <p:nvPr/>
      </p:nvGrpSpPr>
      <p:grpSpPr>
        <a:xfrm>
          <a:off x="0" y="0"/>
          <a:ext cx="0" cy="0"/>
          <a:chOff x="0" y="0"/>
          <a:chExt cx="0" cy="0"/>
        </a:xfrm>
      </p:grpSpPr>
      <p:sp>
        <p:nvSpPr>
          <p:cNvPr id="209" name="Google Shape;209;p33"/>
          <p:cNvSpPr/>
          <p:nvPr/>
        </p:nvSpPr>
        <p:spPr>
          <a:xfrm>
            <a:off x="-26050" y="3038150"/>
            <a:ext cx="6800700" cy="1235100"/>
          </a:xfrm>
          <a:prstGeom prst="rect">
            <a:avLst/>
          </a:prstGeom>
          <a:solidFill>
            <a:srgbClr val="F7F5EB"/>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33"/>
          <p:cNvSpPr/>
          <p:nvPr/>
        </p:nvSpPr>
        <p:spPr>
          <a:xfrm flipH="1" rot="10800000">
            <a:off x="467575" y="411513"/>
            <a:ext cx="6765900" cy="2358600"/>
          </a:xfrm>
          <a:prstGeom prst="round1Rect">
            <a:avLst>
              <a:gd fmla="val 50000" name="adj"/>
            </a:avLst>
          </a:prstGeom>
          <a:solidFill>
            <a:srgbClr val="8AA6DF"/>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33"/>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33"/>
          <p:cNvSpPr/>
          <p:nvPr/>
        </p:nvSpPr>
        <p:spPr>
          <a:xfrm flipH="1" rot="10800000">
            <a:off x="0" y="-60500"/>
            <a:ext cx="6765900" cy="2358600"/>
          </a:xfrm>
          <a:prstGeom prst="round1Rect">
            <a:avLst>
              <a:gd fmla="val 50000" name="adj"/>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33"/>
          <p:cNvSpPr/>
          <p:nvPr/>
        </p:nvSpPr>
        <p:spPr>
          <a:xfrm>
            <a:off x="6542675" y="1402563"/>
            <a:ext cx="2317200" cy="3523800"/>
          </a:xfrm>
          <a:prstGeom prst="round2SameRect">
            <a:avLst>
              <a:gd fmla="val 50000" name="adj1"/>
              <a:gd fmla="val 50000" name="adj2"/>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4" name="Google Shape;214;p33"/>
          <p:cNvPicPr preferRelativeResize="0"/>
          <p:nvPr/>
        </p:nvPicPr>
        <p:blipFill>
          <a:blip r:embed="rId2">
            <a:alphaModFix/>
          </a:blip>
          <a:stretch>
            <a:fillRect/>
          </a:stretch>
        </p:blipFill>
        <p:spPr>
          <a:xfrm>
            <a:off x="6051077" y="2566000"/>
            <a:ext cx="2662149" cy="2662149"/>
          </a:xfrm>
          <a:prstGeom prst="rect">
            <a:avLst/>
          </a:prstGeom>
          <a:noFill/>
          <a:ln>
            <a:noFill/>
          </a:ln>
        </p:spPr>
      </p:pic>
      <p:pic>
        <p:nvPicPr>
          <p:cNvPr id="215" name="Google Shape;215;p33"/>
          <p:cNvPicPr preferRelativeResize="0"/>
          <p:nvPr/>
        </p:nvPicPr>
        <p:blipFill rotWithShape="1">
          <a:blip r:embed="rId3">
            <a:alphaModFix/>
          </a:blip>
          <a:srcRect b="71727" l="17690" r="59782" t="5223"/>
          <a:stretch/>
        </p:blipFill>
        <p:spPr>
          <a:xfrm>
            <a:off x="6529525" y="3146727"/>
            <a:ext cx="601124" cy="615050"/>
          </a:xfrm>
          <a:prstGeom prst="rect">
            <a:avLst/>
          </a:prstGeom>
          <a:noFill/>
          <a:ln>
            <a:noFill/>
          </a:ln>
        </p:spPr>
      </p:pic>
      <p:pic>
        <p:nvPicPr>
          <p:cNvPr id="216" name="Google Shape;216;p33"/>
          <p:cNvPicPr preferRelativeResize="0"/>
          <p:nvPr/>
        </p:nvPicPr>
        <p:blipFill rotWithShape="1">
          <a:blip r:embed="rId3">
            <a:alphaModFix/>
          </a:blip>
          <a:srcRect b="71727" l="17690" r="59782" t="5223"/>
          <a:stretch/>
        </p:blipFill>
        <p:spPr>
          <a:xfrm>
            <a:off x="6941950" y="4470525"/>
            <a:ext cx="445527" cy="455849"/>
          </a:xfrm>
          <a:prstGeom prst="rect">
            <a:avLst/>
          </a:prstGeom>
          <a:noFill/>
          <a:ln>
            <a:noFill/>
          </a:ln>
        </p:spPr>
      </p:pic>
      <p:pic>
        <p:nvPicPr>
          <p:cNvPr id="217" name="Google Shape;217;p33"/>
          <p:cNvPicPr preferRelativeResize="0"/>
          <p:nvPr/>
        </p:nvPicPr>
        <p:blipFill rotWithShape="1">
          <a:blip r:embed="rId3">
            <a:alphaModFix/>
          </a:blip>
          <a:srcRect b="71727" l="17690" r="59782" t="5223"/>
          <a:stretch/>
        </p:blipFill>
        <p:spPr>
          <a:xfrm>
            <a:off x="7018150" y="1645225"/>
            <a:ext cx="445527" cy="455849"/>
          </a:xfrm>
          <a:prstGeom prst="rect">
            <a:avLst/>
          </a:prstGeom>
          <a:noFill/>
          <a:ln>
            <a:noFill/>
          </a:ln>
        </p:spPr>
      </p:pic>
      <p:pic>
        <p:nvPicPr>
          <p:cNvPr id="218" name="Google Shape;218;p33"/>
          <p:cNvPicPr preferRelativeResize="0"/>
          <p:nvPr/>
        </p:nvPicPr>
        <p:blipFill rotWithShape="1">
          <a:blip r:embed="rId3">
            <a:alphaModFix/>
          </a:blip>
          <a:srcRect b="71727" l="17690" r="59782" t="5223"/>
          <a:stretch/>
        </p:blipFill>
        <p:spPr>
          <a:xfrm>
            <a:off x="7478512" y="1189375"/>
            <a:ext cx="445527" cy="455849"/>
          </a:xfrm>
          <a:prstGeom prst="rect">
            <a:avLst/>
          </a:prstGeom>
          <a:noFill/>
          <a:ln>
            <a:noFill/>
          </a:ln>
        </p:spPr>
      </p:pic>
      <p:pic>
        <p:nvPicPr>
          <p:cNvPr id="219" name="Google Shape;219;p33"/>
          <p:cNvPicPr preferRelativeResize="0"/>
          <p:nvPr/>
        </p:nvPicPr>
        <p:blipFill>
          <a:blip r:embed="rId4">
            <a:alphaModFix/>
          </a:blip>
          <a:stretch>
            <a:fillRect/>
          </a:stretch>
        </p:blipFill>
        <p:spPr>
          <a:xfrm>
            <a:off x="7211425" y="1324425"/>
            <a:ext cx="2049126" cy="2049126"/>
          </a:xfrm>
          <a:prstGeom prst="rect">
            <a:avLst/>
          </a:prstGeom>
          <a:noFill/>
          <a:ln>
            <a:noFill/>
          </a:ln>
        </p:spPr>
      </p:pic>
      <p:pic>
        <p:nvPicPr>
          <p:cNvPr id="220" name="Google Shape;220;p33"/>
          <p:cNvPicPr preferRelativeResize="0"/>
          <p:nvPr/>
        </p:nvPicPr>
        <p:blipFill rotWithShape="1">
          <a:blip r:embed="rId3">
            <a:alphaModFix/>
          </a:blip>
          <a:srcRect b="71727" l="17690" r="59782" t="5223"/>
          <a:stretch/>
        </p:blipFill>
        <p:spPr>
          <a:xfrm>
            <a:off x="8267700" y="3669150"/>
            <a:ext cx="445527" cy="455849"/>
          </a:xfrm>
          <a:prstGeom prst="rect">
            <a:avLst/>
          </a:prstGeom>
          <a:noFill/>
          <a:ln>
            <a:noFill/>
          </a:ln>
        </p:spPr>
      </p:pic>
      <p:pic>
        <p:nvPicPr>
          <p:cNvPr id="221" name="Google Shape;221;p33"/>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222" name="Google Shape;222;p3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223" name="Google Shape;223;p33"/>
          <p:cNvSpPr txBox="1"/>
          <p:nvPr>
            <p:ph type="title"/>
          </p:nvPr>
        </p:nvSpPr>
        <p:spPr>
          <a:xfrm>
            <a:off x="246200" y="159700"/>
            <a:ext cx="6327900" cy="1869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4" name="Google Shape;224;p33"/>
          <p:cNvSpPr txBox="1"/>
          <p:nvPr>
            <p:ph idx="1" type="subTitle"/>
          </p:nvPr>
        </p:nvSpPr>
        <p:spPr>
          <a:xfrm>
            <a:off x="339350" y="3240475"/>
            <a:ext cx="5866800" cy="830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p:cSld name="CUSTOM_20">
    <p:bg>
      <p:bgPr>
        <a:solidFill>
          <a:schemeClr val="accent3"/>
        </a:solidFill>
      </p:bgPr>
    </p:bg>
    <p:spTree>
      <p:nvGrpSpPr>
        <p:cNvPr id="225" name="Shape 225"/>
        <p:cNvGrpSpPr/>
        <p:nvPr/>
      </p:nvGrpSpPr>
      <p:grpSpPr>
        <a:xfrm>
          <a:off x="0" y="0"/>
          <a:ext cx="0" cy="0"/>
          <a:chOff x="0" y="0"/>
          <a:chExt cx="0" cy="0"/>
        </a:xfrm>
      </p:grpSpPr>
      <p:sp>
        <p:nvSpPr>
          <p:cNvPr id="226" name="Google Shape;226;p34"/>
          <p:cNvSpPr/>
          <p:nvPr/>
        </p:nvSpPr>
        <p:spPr>
          <a:xfrm flipH="1" rot="10800000">
            <a:off x="467575" y="411513"/>
            <a:ext cx="6765900" cy="2358600"/>
          </a:xfrm>
          <a:prstGeom prst="round1Rect">
            <a:avLst>
              <a:gd fmla="val 50000" name="adj"/>
            </a:avLst>
          </a:prstGeom>
          <a:solidFill>
            <a:srgbClr val="8AA6DF"/>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7" name="Google Shape;227;p34"/>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34"/>
          <p:cNvSpPr/>
          <p:nvPr/>
        </p:nvSpPr>
        <p:spPr>
          <a:xfrm flipH="1" rot="10800000">
            <a:off x="0" y="-60500"/>
            <a:ext cx="6765900" cy="2358600"/>
          </a:xfrm>
          <a:prstGeom prst="round1Rect">
            <a:avLst>
              <a:gd fmla="val 50000" name="adj"/>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 name="Google Shape;229;p34"/>
          <p:cNvSpPr/>
          <p:nvPr/>
        </p:nvSpPr>
        <p:spPr>
          <a:xfrm>
            <a:off x="6542675" y="1402563"/>
            <a:ext cx="2317200" cy="3523800"/>
          </a:xfrm>
          <a:prstGeom prst="round2SameRect">
            <a:avLst>
              <a:gd fmla="val 50000" name="adj1"/>
              <a:gd fmla="val 50000" name="adj2"/>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0" name="Google Shape;230;p34"/>
          <p:cNvPicPr preferRelativeResize="0"/>
          <p:nvPr/>
        </p:nvPicPr>
        <p:blipFill>
          <a:blip r:embed="rId2">
            <a:alphaModFix/>
          </a:blip>
          <a:stretch>
            <a:fillRect/>
          </a:stretch>
        </p:blipFill>
        <p:spPr>
          <a:xfrm>
            <a:off x="6051077" y="2566000"/>
            <a:ext cx="2662149" cy="2662149"/>
          </a:xfrm>
          <a:prstGeom prst="rect">
            <a:avLst/>
          </a:prstGeom>
          <a:noFill/>
          <a:ln>
            <a:noFill/>
          </a:ln>
        </p:spPr>
      </p:pic>
      <p:pic>
        <p:nvPicPr>
          <p:cNvPr id="231" name="Google Shape;231;p34"/>
          <p:cNvPicPr preferRelativeResize="0"/>
          <p:nvPr/>
        </p:nvPicPr>
        <p:blipFill rotWithShape="1">
          <a:blip r:embed="rId3">
            <a:alphaModFix/>
          </a:blip>
          <a:srcRect b="71727" l="17690" r="59782" t="5223"/>
          <a:stretch/>
        </p:blipFill>
        <p:spPr>
          <a:xfrm>
            <a:off x="6529525" y="3146727"/>
            <a:ext cx="601124" cy="615050"/>
          </a:xfrm>
          <a:prstGeom prst="rect">
            <a:avLst/>
          </a:prstGeom>
          <a:noFill/>
          <a:ln>
            <a:noFill/>
          </a:ln>
        </p:spPr>
      </p:pic>
      <p:pic>
        <p:nvPicPr>
          <p:cNvPr id="232" name="Google Shape;232;p34"/>
          <p:cNvPicPr preferRelativeResize="0"/>
          <p:nvPr/>
        </p:nvPicPr>
        <p:blipFill rotWithShape="1">
          <a:blip r:embed="rId3">
            <a:alphaModFix/>
          </a:blip>
          <a:srcRect b="71727" l="17690" r="59782" t="5223"/>
          <a:stretch/>
        </p:blipFill>
        <p:spPr>
          <a:xfrm>
            <a:off x="6941950" y="4470525"/>
            <a:ext cx="445527" cy="455849"/>
          </a:xfrm>
          <a:prstGeom prst="rect">
            <a:avLst/>
          </a:prstGeom>
          <a:noFill/>
          <a:ln>
            <a:noFill/>
          </a:ln>
        </p:spPr>
      </p:pic>
      <p:pic>
        <p:nvPicPr>
          <p:cNvPr id="233" name="Google Shape;233;p34"/>
          <p:cNvPicPr preferRelativeResize="0"/>
          <p:nvPr/>
        </p:nvPicPr>
        <p:blipFill rotWithShape="1">
          <a:blip r:embed="rId3">
            <a:alphaModFix/>
          </a:blip>
          <a:srcRect b="71727" l="17690" r="59782" t="5223"/>
          <a:stretch/>
        </p:blipFill>
        <p:spPr>
          <a:xfrm>
            <a:off x="7018150" y="1645225"/>
            <a:ext cx="445527" cy="455849"/>
          </a:xfrm>
          <a:prstGeom prst="rect">
            <a:avLst/>
          </a:prstGeom>
          <a:noFill/>
          <a:ln>
            <a:noFill/>
          </a:ln>
        </p:spPr>
      </p:pic>
      <p:pic>
        <p:nvPicPr>
          <p:cNvPr id="234" name="Google Shape;234;p34"/>
          <p:cNvPicPr preferRelativeResize="0"/>
          <p:nvPr/>
        </p:nvPicPr>
        <p:blipFill rotWithShape="1">
          <a:blip r:embed="rId3">
            <a:alphaModFix/>
          </a:blip>
          <a:srcRect b="71727" l="17690" r="59782" t="5223"/>
          <a:stretch/>
        </p:blipFill>
        <p:spPr>
          <a:xfrm>
            <a:off x="7478512" y="1189375"/>
            <a:ext cx="445527" cy="455849"/>
          </a:xfrm>
          <a:prstGeom prst="rect">
            <a:avLst/>
          </a:prstGeom>
          <a:noFill/>
          <a:ln>
            <a:noFill/>
          </a:ln>
        </p:spPr>
      </p:pic>
      <p:pic>
        <p:nvPicPr>
          <p:cNvPr id="235" name="Google Shape;235;p34"/>
          <p:cNvPicPr preferRelativeResize="0"/>
          <p:nvPr/>
        </p:nvPicPr>
        <p:blipFill>
          <a:blip r:embed="rId4">
            <a:alphaModFix/>
          </a:blip>
          <a:stretch>
            <a:fillRect/>
          </a:stretch>
        </p:blipFill>
        <p:spPr>
          <a:xfrm>
            <a:off x="7211425" y="1324425"/>
            <a:ext cx="2049126" cy="2049126"/>
          </a:xfrm>
          <a:prstGeom prst="rect">
            <a:avLst/>
          </a:prstGeom>
          <a:noFill/>
          <a:ln>
            <a:noFill/>
          </a:ln>
        </p:spPr>
      </p:pic>
      <p:pic>
        <p:nvPicPr>
          <p:cNvPr id="236" name="Google Shape;236;p34"/>
          <p:cNvPicPr preferRelativeResize="0"/>
          <p:nvPr/>
        </p:nvPicPr>
        <p:blipFill rotWithShape="1">
          <a:blip r:embed="rId3">
            <a:alphaModFix/>
          </a:blip>
          <a:srcRect b="71727" l="17690" r="59782" t="5223"/>
          <a:stretch/>
        </p:blipFill>
        <p:spPr>
          <a:xfrm>
            <a:off x="8267700" y="3669150"/>
            <a:ext cx="445527" cy="455849"/>
          </a:xfrm>
          <a:prstGeom prst="rect">
            <a:avLst/>
          </a:prstGeom>
          <a:noFill/>
          <a:ln>
            <a:noFill/>
          </a:ln>
        </p:spPr>
      </p:pic>
      <p:pic>
        <p:nvPicPr>
          <p:cNvPr id="237" name="Google Shape;237;p34"/>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238" name="Google Shape;238;p34"/>
          <p:cNvSpPr txBox="1"/>
          <p:nvPr>
            <p:ph type="title"/>
          </p:nvPr>
        </p:nvSpPr>
        <p:spPr>
          <a:xfrm>
            <a:off x="246200" y="159700"/>
            <a:ext cx="6327900" cy="1869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9" name="Google Shape;239;p3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p:cSld name="CUSTOM">
    <p:bg>
      <p:bgPr>
        <a:solidFill>
          <a:schemeClr val="lt1"/>
        </a:solidFill>
      </p:bgPr>
    </p:bg>
    <p:spTree>
      <p:nvGrpSpPr>
        <p:cNvPr id="240" name="Shape 240"/>
        <p:cNvGrpSpPr/>
        <p:nvPr/>
      </p:nvGrpSpPr>
      <p:grpSpPr>
        <a:xfrm>
          <a:off x="0" y="0"/>
          <a:ext cx="0" cy="0"/>
          <a:chOff x="0" y="0"/>
          <a:chExt cx="0" cy="0"/>
        </a:xfrm>
      </p:grpSpPr>
      <p:pic>
        <p:nvPicPr>
          <p:cNvPr id="241" name="Google Shape;241;p35" title="Icons_Artboard 54.png"/>
          <p:cNvPicPr preferRelativeResize="0"/>
          <p:nvPr/>
        </p:nvPicPr>
        <p:blipFill>
          <a:blip r:embed="rId2">
            <a:alphaModFix/>
          </a:blip>
          <a:stretch>
            <a:fillRect/>
          </a:stretch>
        </p:blipFill>
        <p:spPr>
          <a:xfrm rot="-804609">
            <a:off x="529952" y="2466061"/>
            <a:ext cx="3420698" cy="3419027"/>
          </a:xfrm>
          <a:prstGeom prst="rect">
            <a:avLst/>
          </a:prstGeom>
          <a:noFill/>
          <a:ln>
            <a:noFill/>
          </a:ln>
        </p:spPr>
      </p:pic>
      <p:pic>
        <p:nvPicPr>
          <p:cNvPr id="242" name="Google Shape;242;p35" title="Icons_Artboard 113.png"/>
          <p:cNvPicPr preferRelativeResize="0"/>
          <p:nvPr/>
        </p:nvPicPr>
        <p:blipFill>
          <a:blip r:embed="rId3">
            <a:alphaModFix/>
          </a:blip>
          <a:stretch>
            <a:fillRect/>
          </a:stretch>
        </p:blipFill>
        <p:spPr>
          <a:xfrm rot="-714389">
            <a:off x="5705687" y="-912846"/>
            <a:ext cx="5143501" cy="5143501"/>
          </a:xfrm>
          <a:prstGeom prst="rect">
            <a:avLst/>
          </a:prstGeom>
          <a:noFill/>
          <a:ln>
            <a:noFill/>
          </a:ln>
        </p:spPr>
      </p:pic>
      <p:pic>
        <p:nvPicPr>
          <p:cNvPr id="243" name="Google Shape;243;p35" title="Icons_Artboard 6.png"/>
          <p:cNvPicPr preferRelativeResize="0"/>
          <p:nvPr/>
        </p:nvPicPr>
        <p:blipFill>
          <a:blip r:embed="rId4">
            <a:alphaModFix/>
          </a:blip>
          <a:stretch>
            <a:fillRect/>
          </a:stretch>
        </p:blipFill>
        <p:spPr>
          <a:xfrm>
            <a:off x="5230414" y="-266912"/>
            <a:ext cx="2936274" cy="2934876"/>
          </a:xfrm>
          <a:prstGeom prst="rect">
            <a:avLst/>
          </a:prstGeom>
          <a:noFill/>
          <a:ln>
            <a:noFill/>
          </a:ln>
        </p:spPr>
      </p:pic>
      <p:pic>
        <p:nvPicPr>
          <p:cNvPr id="244" name="Google Shape;244;p35" title="Icons_Artboard 99.png"/>
          <p:cNvPicPr preferRelativeResize="0"/>
          <p:nvPr/>
        </p:nvPicPr>
        <p:blipFill>
          <a:blip r:embed="rId5">
            <a:alphaModFix/>
          </a:blip>
          <a:stretch>
            <a:fillRect/>
          </a:stretch>
        </p:blipFill>
        <p:spPr>
          <a:xfrm rot="575212">
            <a:off x="3931699" y="1125175"/>
            <a:ext cx="5143500" cy="5143500"/>
          </a:xfrm>
          <a:prstGeom prst="rect">
            <a:avLst/>
          </a:prstGeom>
          <a:noFill/>
          <a:ln>
            <a:noFill/>
          </a:ln>
        </p:spPr>
      </p:pic>
      <p:pic>
        <p:nvPicPr>
          <p:cNvPr id="245" name="Google Shape;245;p35"/>
          <p:cNvPicPr preferRelativeResize="0"/>
          <p:nvPr/>
        </p:nvPicPr>
        <p:blipFill>
          <a:blip r:embed="rId6">
            <a:alphaModFix/>
          </a:blip>
          <a:stretch>
            <a:fillRect/>
          </a:stretch>
        </p:blipFill>
        <p:spPr>
          <a:xfrm>
            <a:off x="275550" y="4266702"/>
            <a:ext cx="903725" cy="903725"/>
          </a:xfrm>
          <a:prstGeom prst="rect">
            <a:avLst/>
          </a:prstGeom>
          <a:noFill/>
          <a:ln>
            <a:noFill/>
          </a:ln>
        </p:spPr>
      </p:pic>
      <p:sp>
        <p:nvSpPr>
          <p:cNvPr id="246" name="Google Shape;246;p35"/>
          <p:cNvSpPr txBox="1"/>
          <p:nvPr>
            <p:ph type="ctrTitle"/>
          </p:nvPr>
        </p:nvSpPr>
        <p:spPr>
          <a:xfrm>
            <a:off x="275550" y="413875"/>
            <a:ext cx="5645700" cy="222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400"/>
              <a:buNone/>
              <a:defRPr b="1" sz="6400">
                <a:solidFill>
                  <a:schemeClr val="dk1"/>
                </a:solidFill>
              </a:defRPr>
            </a:lvl1pPr>
            <a:lvl2pPr lvl="1">
              <a:spcBef>
                <a:spcPts val="0"/>
              </a:spcBef>
              <a:spcAft>
                <a:spcPts val="0"/>
              </a:spcAft>
              <a:buSzPts val="6400"/>
              <a:buNone/>
              <a:defRPr b="1" sz="6400"/>
            </a:lvl2pPr>
            <a:lvl3pPr lvl="2">
              <a:spcBef>
                <a:spcPts val="0"/>
              </a:spcBef>
              <a:spcAft>
                <a:spcPts val="0"/>
              </a:spcAft>
              <a:buSzPts val="6400"/>
              <a:buNone/>
              <a:defRPr b="1" sz="6400"/>
            </a:lvl3pPr>
            <a:lvl4pPr lvl="3">
              <a:spcBef>
                <a:spcPts val="0"/>
              </a:spcBef>
              <a:spcAft>
                <a:spcPts val="0"/>
              </a:spcAft>
              <a:buSzPts val="6400"/>
              <a:buNone/>
              <a:defRPr b="1" sz="6400"/>
            </a:lvl4pPr>
            <a:lvl5pPr lvl="4">
              <a:spcBef>
                <a:spcPts val="0"/>
              </a:spcBef>
              <a:spcAft>
                <a:spcPts val="0"/>
              </a:spcAft>
              <a:buSzPts val="6400"/>
              <a:buNone/>
              <a:defRPr b="1" sz="6400"/>
            </a:lvl5pPr>
            <a:lvl6pPr lvl="5">
              <a:spcBef>
                <a:spcPts val="0"/>
              </a:spcBef>
              <a:spcAft>
                <a:spcPts val="0"/>
              </a:spcAft>
              <a:buSzPts val="6400"/>
              <a:buNone/>
              <a:defRPr b="1" sz="6400"/>
            </a:lvl6pPr>
            <a:lvl7pPr lvl="6">
              <a:spcBef>
                <a:spcPts val="0"/>
              </a:spcBef>
              <a:spcAft>
                <a:spcPts val="0"/>
              </a:spcAft>
              <a:buSzPts val="6400"/>
              <a:buNone/>
              <a:defRPr b="1" sz="6400"/>
            </a:lvl7pPr>
            <a:lvl8pPr lvl="7">
              <a:spcBef>
                <a:spcPts val="0"/>
              </a:spcBef>
              <a:spcAft>
                <a:spcPts val="0"/>
              </a:spcAft>
              <a:buSzPts val="6400"/>
              <a:buNone/>
              <a:defRPr b="1" sz="6400"/>
            </a:lvl8pPr>
            <a:lvl9pPr lvl="8">
              <a:spcBef>
                <a:spcPts val="0"/>
              </a:spcBef>
              <a:spcAft>
                <a:spcPts val="0"/>
              </a:spcAft>
              <a:buSzPts val="6400"/>
              <a:buNone/>
              <a:defRPr b="1" sz="6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ection">
  <p:cSld name="CUSTOM_1">
    <p:bg>
      <p:bgPr>
        <a:solidFill>
          <a:schemeClr val="accent4"/>
        </a:solidFill>
      </p:bgPr>
    </p:bg>
    <p:spTree>
      <p:nvGrpSpPr>
        <p:cNvPr id="247" name="Shape 247"/>
        <p:cNvGrpSpPr/>
        <p:nvPr/>
      </p:nvGrpSpPr>
      <p:grpSpPr>
        <a:xfrm>
          <a:off x="0" y="0"/>
          <a:ext cx="0" cy="0"/>
          <a:chOff x="0" y="0"/>
          <a:chExt cx="0" cy="0"/>
        </a:xfrm>
      </p:grpSpPr>
      <p:sp>
        <p:nvSpPr>
          <p:cNvPr id="248" name="Google Shape;248;p36"/>
          <p:cNvSpPr/>
          <p:nvPr/>
        </p:nvSpPr>
        <p:spPr>
          <a:xfrm>
            <a:off x="4877000" y="1556275"/>
            <a:ext cx="4267200" cy="35871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6"/>
          <p:cNvSpPr/>
          <p:nvPr/>
        </p:nvSpPr>
        <p:spPr>
          <a:xfrm flipH="1">
            <a:off x="-100" y="-50"/>
            <a:ext cx="4877100" cy="5143500"/>
          </a:xfrm>
          <a:prstGeom prst="snipRoundRect">
            <a:avLst>
              <a:gd fmla="val 50000"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36"/>
          <p:cNvSpPr/>
          <p:nvPr/>
        </p:nvSpPr>
        <p:spPr>
          <a:xfrm>
            <a:off x="5397500" y="2530036"/>
            <a:ext cx="1873500" cy="26136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1" name="Google Shape;251;p36"/>
          <p:cNvSpPr/>
          <p:nvPr/>
        </p:nvSpPr>
        <p:spPr>
          <a:xfrm>
            <a:off x="7270679" y="125"/>
            <a:ext cx="1873500" cy="25299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2" name="Google Shape;252;p36" title="Icons_Artboard 5.png"/>
          <p:cNvPicPr preferRelativeResize="0"/>
          <p:nvPr/>
        </p:nvPicPr>
        <p:blipFill>
          <a:blip r:embed="rId2">
            <a:alphaModFix/>
          </a:blip>
          <a:stretch>
            <a:fillRect/>
          </a:stretch>
        </p:blipFill>
        <p:spPr>
          <a:xfrm>
            <a:off x="7350938" y="2980351"/>
            <a:ext cx="1712973" cy="1712927"/>
          </a:xfrm>
          <a:prstGeom prst="rect">
            <a:avLst/>
          </a:prstGeom>
          <a:noFill/>
          <a:ln>
            <a:noFill/>
          </a:ln>
        </p:spPr>
      </p:pic>
      <p:pic>
        <p:nvPicPr>
          <p:cNvPr id="253" name="Google Shape;253;p36" title="Icons_Artboard 5.png"/>
          <p:cNvPicPr preferRelativeResize="0"/>
          <p:nvPr/>
        </p:nvPicPr>
        <p:blipFill>
          <a:blip r:embed="rId2">
            <a:alphaModFix/>
          </a:blip>
          <a:stretch>
            <a:fillRect/>
          </a:stretch>
        </p:blipFill>
        <p:spPr>
          <a:xfrm>
            <a:off x="4350877" y="-153375"/>
            <a:ext cx="2069002" cy="2068951"/>
          </a:xfrm>
          <a:prstGeom prst="rect">
            <a:avLst/>
          </a:prstGeom>
          <a:noFill/>
          <a:ln>
            <a:noFill/>
          </a:ln>
        </p:spPr>
      </p:pic>
      <p:pic>
        <p:nvPicPr>
          <p:cNvPr id="254" name="Google Shape;254;p36"/>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255" name="Google Shape;255;p36"/>
          <p:cNvSpPr txBox="1"/>
          <p:nvPr>
            <p:ph type="ctrTitle"/>
          </p:nvPr>
        </p:nvSpPr>
        <p:spPr>
          <a:xfrm>
            <a:off x="323650" y="1064625"/>
            <a:ext cx="4178100" cy="3187200"/>
          </a:xfrm>
          <a:prstGeom prst="rect">
            <a:avLst/>
          </a:prstGeom>
        </p:spPr>
        <p:txBody>
          <a:bodyPr anchorCtr="0" anchor="t" bIns="91425" lIns="91425" spcFirstLastPara="1" rIns="91425" wrap="square" tIns="91425">
            <a:normAutofit/>
          </a:bodyPr>
          <a:lstStyle>
            <a:lvl1pPr lvl="0">
              <a:spcBef>
                <a:spcPts val="0"/>
              </a:spcBef>
              <a:spcAft>
                <a:spcPts val="0"/>
              </a:spcAft>
              <a:buClr>
                <a:srgbClr val="FFFFFF"/>
              </a:buClr>
              <a:buSzPts val="6000"/>
              <a:buNone/>
              <a:defRPr b="1" sz="6000">
                <a:solidFill>
                  <a:srgbClr val="FFFFFF"/>
                </a:solidFill>
              </a:defRPr>
            </a:lvl1pPr>
            <a:lvl2pPr lvl="1">
              <a:spcBef>
                <a:spcPts val="0"/>
              </a:spcBef>
              <a:spcAft>
                <a:spcPts val="0"/>
              </a:spcAft>
              <a:buClr>
                <a:srgbClr val="FFFFFF"/>
              </a:buClr>
              <a:buSzPts val="6000"/>
              <a:buNone/>
              <a:defRPr b="1" sz="6000">
                <a:solidFill>
                  <a:srgbClr val="FFFFFF"/>
                </a:solidFill>
              </a:defRPr>
            </a:lvl2pPr>
            <a:lvl3pPr lvl="2">
              <a:spcBef>
                <a:spcPts val="0"/>
              </a:spcBef>
              <a:spcAft>
                <a:spcPts val="0"/>
              </a:spcAft>
              <a:buClr>
                <a:srgbClr val="FFFFFF"/>
              </a:buClr>
              <a:buSzPts val="6000"/>
              <a:buNone/>
              <a:defRPr b="1" sz="6000">
                <a:solidFill>
                  <a:srgbClr val="FFFFFF"/>
                </a:solidFill>
              </a:defRPr>
            </a:lvl3pPr>
            <a:lvl4pPr lvl="3">
              <a:spcBef>
                <a:spcPts val="0"/>
              </a:spcBef>
              <a:spcAft>
                <a:spcPts val="0"/>
              </a:spcAft>
              <a:buClr>
                <a:srgbClr val="FFFFFF"/>
              </a:buClr>
              <a:buSzPts val="6000"/>
              <a:buNone/>
              <a:defRPr b="1" sz="6000">
                <a:solidFill>
                  <a:srgbClr val="FFFFFF"/>
                </a:solidFill>
              </a:defRPr>
            </a:lvl4pPr>
            <a:lvl5pPr lvl="4">
              <a:spcBef>
                <a:spcPts val="0"/>
              </a:spcBef>
              <a:spcAft>
                <a:spcPts val="0"/>
              </a:spcAft>
              <a:buClr>
                <a:srgbClr val="FFFFFF"/>
              </a:buClr>
              <a:buSzPts val="6000"/>
              <a:buNone/>
              <a:defRPr b="1" sz="6000">
                <a:solidFill>
                  <a:srgbClr val="FFFFFF"/>
                </a:solidFill>
              </a:defRPr>
            </a:lvl5pPr>
            <a:lvl6pPr lvl="5">
              <a:spcBef>
                <a:spcPts val="0"/>
              </a:spcBef>
              <a:spcAft>
                <a:spcPts val="0"/>
              </a:spcAft>
              <a:buClr>
                <a:srgbClr val="FFFFFF"/>
              </a:buClr>
              <a:buSzPts val="6000"/>
              <a:buNone/>
              <a:defRPr b="1" sz="6000">
                <a:solidFill>
                  <a:srgbClr val="FFFFFF"/>
                </a:solidFill>
              </a:defRPr>
            </a:lvl6pPr>
            <a:lvl7pPr lvl="6">
              <a:spcBef>
                <a:spcPts val="0"/>
              </a:spcBef>
              <a:spcAft>
                <a:spcPts val="0"/>
              </a:spcAft>
              <a:buClr>
                <a:srgbClr val="FFFFFF"/>
              </a:buClr>
              <a:buSzPts val="6000"/>
              <a:buNone/>
              <a:defRPr b="1" sz="6000">
                <a:solidFill>
                  <a:srgbClr val="FFFFFF"/>
                </a:solidFill>
              </a:defRPr>
            </a:lvl7pPr>
            <a:lvl8pPr lvl="7">
              <a:spcBef>
                <a:spcPts val="0"/>
              </a:spcBef>
              <a:spcAft>
                <a:spcPts val="0"/>
              </a:spcAft>
              <a:buClr>
                <a:srgbClr val="FFFFFF"/>
              </a:buClr>
              <a:buSzPts val="6000"/>
              <a:buNone/>
              <a:defRPr b="1" sz="6000">
                <a:solidFill>
                  <a:srgbClr val="FFFFFF"/>
                </a:solidFill>
              </a:defRPr>
            </a:lvl8pPr>
            <a:lvl9pPr lvl="8">
              <a:spcBef>
                <a:spcPts val="0"/>
              </a:spcBef>
              <a:spcAft>
                <a:spcPts val="0"/>
              </a:spcAft>
              <a:buClr>
                <a:srgbClr val="FFFFFF"/>
              </a:buClr>
              <a:buSzPts val="6000"/>
              <a:buNone/>
              <a:defRPr b="1" sz="6000">
                <a:solidFill>
                  <a:srgbClr val="FFFFFF"/>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ection">
  <p:cSld name="CUSTOM_2">
    <p:bg>
      <p:bgPr>
        <a:solidFill>
          <a:schemeClr val="dk1"/>
        </a:solidFill>
      </p:bgPr>
    </p:bg>
    <p:spTree>
      <p:nvGrpSpPr>
        <p:cNvPr id="256" name="Shape 256"/>
        <p:cNvGrpSpPr/>
        <p:nvPr/>
      </p:nvGrpSpPr>
      <p:grpSpPr>
        <a:xfrm>
          <a:off x="0" y="0"/>
          <a:ext cx="0" cy="0"/>
          <a:chOff x="0" y="0"/>
          <a:chExt cx="0" cy="0"/>
        </a:xfrm>
      </p:grpSpPr>
      <p:sp>
        <p:nvSpPr>
          <p:cNvPr id="257" name="Google Shape;257;p37"/>
          <p:cNvSpPr/>
          <p:nvPr/>
        </p:nvSpPr>
        <p:spPr>
          <a:xfrm flipH="1" rot="10800000">
            <a:off x="4266900" y="0"/>
            <a:ext cx="4877100" cy="5143500"/>
          </a:xfrm>
          <a:prstGeom prst="snipRound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8" name="Google Shape;258;p37"/>
          <p:cNvSpPr/>
          <p:nvPr/>
        </p:nvSpPr>
        <p:spPr>
          <a:xfrm>
            <a:off x="3275550" y="1483802"/>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37"/>
          <p:cNvSpPr/>
          <p:nvPr/>
        </p:nvSpPr>
        <p:spPr>
          <a:xfrm>
            <a:off x="3275550" y="604050"/>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0" name="Google Shape;260;p37"/>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37"/>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37"/>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3" name="Google Shape;263;p37"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264" name="Google Shape;264;p37"/>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5" name="Google Shape;265;p37" title="Icons_Artboard 24.png"/>
          <p:cNvPicPr preferRelativeResize="0"/>
          <p:nvPr/>
        </p:nvPicPr>
        <p:blipFill>
          <a:blip r:embed="rId2">
            <a:alphaModFix/>
          </a:blip>
          <a:stretch>
            <a:fillRect/>
          </a:stretch>
        </p:blipFill>
        <p:spPr>
          <a:xfrm>
            <a:off x="9" y="1317051"/>
            <a:ext cx="1492726" cy="1491925"/>
          </a:xfrm>
          <a:prstGeom prst="rect">
            <a:avLst/>
          </a:prstGeom>
          <a:noFill/>
          <a:ln>
            <a:noFill/>
          </a:ln>
        </p:spPr>
      </p:pic>
      <p:pic>
        <p:nvPicPr>
          <p:cNvPr id="266" name="Google Shape;266;p37"/>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267" name="Google Shape;267;p37"/>
          <p:cNvSpPr txBox="1"/>
          <p:nvPr>
            <p:ph type="ctrTitle"/>
          </p:nvPr>
        </p:nvSpPr>
        <p:spPr>
          <a:xfrm>
            <a:off x="5030375" y="272800"/>
            <a:ext cx="3912600" cy="3786000"/>
          </a:xfrm>
          <a:prstGeom prst="rect">
            <a:avLst/>
          </a:prstGeom>
        </p:spPr>
        <p:txBody>
          <a:bodyPr anchorCtr="0" anchor="b" bIns="91425" lIns="91425" spcFirstLastPara="1" rIns="91425" wrap="square" tIns="91425">
            <a:normAutofit/>
          </a:bodyPr>
          <a:lstStyle>
            <a:lvl1pPr lvl="0">
              <a:spcBef>
                <a:spcPts val="0"/>
              </a:spcBef>
              <a:spcAft>
                <a:spcPts val="0"/>
              </a:spcAft>
              <a:buClr>
                <a:srgbClr val="FFFFFF"/>
              </a:buClr>
              <a:buSzPts val="6000"/>
              <a:buNone/>
              <a:defRPr b="1" sz="6000">
                <a:solidFill>
                  <a:srgbClr val="FFFFFF"/>
                </a:solidFill>
              </a:defRPr>
            </a:lvl1pPr>
            <a:lvl2pPr lvl="1">
              <a:spcBef>
                <a:spcPts val="0"/>
              </a:spcBef>
              <a:spcAft>
                <a:spcPts val="0"/>
              </a:spcAft>
              <a:buClr>
                <a:srgbClr val="FFFFFF"/>
              </a:buClr>
              <a:buSzPts val="6000"/>
              <a:buNone/>
              <a:defRPr b="1" sz="6000">
                <a:solidFill>
                  <a:srgbClr val="FFFFFF"/>
                </a:solidFill>
              </a:defRPr>
            </a:lvl2pPr>
            <a:lvl3pPr lvl="2">
              <a:spcBef>
                <a:spcPts val="0"/>
              </a:spcBef>
              <a:spcAft>
                <a:spcPts val="0"/>
              </a:spcAft>
              <a:buClr>
                <a:srgbClr val="FFFFFF"/>
              </a:buClr>
              <a:buSzPts val="6000"/>
              <a:buNone/>
              <a:defRPr b="1" sz="6000">
                <a:solidFill>
                  <a:srgbClr val="FFFFFF"/>
                </a:solidFill>
              </a:defRPr>
            </a:lvl3pPr>
            <a:lvl4pPr lvl="3">
              <a:spcBef>
                <a:spcPts val="0"/>
              </a:spcBef>
              <a:spcAft>
                <a:spcPts val="0"/>
              </a:spcAft>
              <a:buClr>
                <a:srgbClr val="FFFFFF"/>
              </a:buClr>
              <a:buSzPts val="6000"/>
              <a:buNone/>
              <a:defRPr b="1" sz="6000">
                <a:solidFill>
                  <a:srgbClr val="FFFFFF"/>
                </a:solidFill>
              </a:defRPr>
            </a:lvl4pPr>
            <a:lvl5pPr lvl="4">
              <a:spcBef>
                <a:spcPts val="0"/>
              </a:spcBef>
              <a:spcAft>
                <a:spcPts val="0"/>
              </a:spcAft>
              <a:buClr>
                <a:srgbClr val="FFFFFF"/>
              </a:buClr>
              <a:buSzPts val="6000"/>
              <a:buNone/>
              <a:defRPr b="1" sz="6000">
                <a:solidFill>
                  <a:srgbClr val="FFFFFF"/>
                </a:solidFill>
              </a:defRPr>
            </a:lvl5pPr>
            <a:lvl6pPr lvl="5">
              <a:spcBef>
                <a:spcPts val="0"/>
              </a:spcBef>
              <a:spcAft>
                <a:spcPts val="0"/>
              </a:spcAft>
              <a:buClr>
                <a:srgbClr val="FFFFFF"/>
              </a:buClr>
              <a:buSzPts val="6000"/>
              <a:buNone/>
              <a:defRPr b="1" sz="6000">
                <a:solidFill>
                  <a:srgbClr val="FFFFFF"/>
                </a:solidFill>
              </a:defRPr>
            </a:lvl6pPr>
            <a:lvl7pPr lvl="6">
              <a:spcBef>
                <a:spcPts val="0"/>
              </a:spcBef>
              <a:spcAft>
                <a:spcPts val="0"/>
              </a:spcAft>
              <a:buClr>
                <a:srgbClr val="FFFFFF"/>
              </a:buClr>
              <a:buSzPts val="6000"/>
              <a:buNone/>
              <a:defRPr b="1" sz="6000">
                <a:solidFill>
                  <a:srgbClr val="FFFFFF"/>
                </a:solidFill>
              </a:defRPr>
            </a:lvl7pPr>
            <a:lvl8pPr lvl="7">
              <a:spcBef>
                <a:spcPts val="0"/>
              </a:spcBef>
              <a:spcAft>
                <a:spcPts val="0"/>
              </a:spcAft>
              <a:buClr>
                <a:srgbClr val="FFFFFF"/>
              </a:buClr>
              <a:buSzPts val="6000"/>
              <a:buNone/>
              <a:defRPr b="1" sz="6000">
                <a:solidFill>
                  <a:srgbClr val="FFFFFF"/>
                </a:solidFill>
              </a:defRPr>
            </a:lvl8pPr>
            <a:lvl9pPr lvl="8">
              <a:spcBef>
                <a:spcPts val="0"/>
              </a:spcBef>
              <a:spcAft>
                <a:spcPts val="0"/>
              </a:spcAft>
              <a:buClr>
                <a:srgbClr val="FFFFFF"/>
              </a:buClr>
              <a:buSzPts val="6000"/>
              <a:buNone/>
              <a:defRPr b="1" sz="6000">
                <a:solidFill>
                  <a:srgbClr val="FFFFFF"/>
                </a:solidFill>
              </a:defRPr>
            </a:lvl9pPr>
          </a:lstStyle>
          <a:p/>
        </p:txBody>
      </p:sp>
      <p:sp>
        <p:nvSpPr>
          <p:cNvPr id="268" name="Google Shape;268;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sz="1300">
                <a:solidFill>
                  <a:schemeClr val="lt1"/>
                </a:solidFill>
                <a:latin typeface="Proxima Nova"/>
                <a:ea typeface="Proxima Nova"/>
                <a:cs typeface="Proxima Nova"/>
                <a:sym typeface="Proxima Nova"/>
              </a:defRPr>
            </a:lvl1pPr>
            <a:lvl2pPr lvl="1">
              <a:buNone/>
              <a:defRPr sz="1300">
                <a:solidFill>
                  <a:schemeClr val="lt1"/>
                </a:solidFill>
                <a:latin typeface="Proxima Nova"/>
                <a:ea typeface="Proxima Nova"/>
                <a:cs typeface="Proxima Nova"/>
                <a:sym typeface="Proxima Nova"/>
              </a:defRPr>
            </a:lvl2pPr>
            <a:lvl3pPr lvl="2">
              <a:buNone/>
              <a:defRPr sz="1300">
                <a:solidFill>
                  <a:schemeClr val="lt1"/>
                </a:solidFill>
                <a:latin typeface="Proxima Nova"/>
                <a:ea typeface="Proxima Nova"/>
                <a:cs typeface="Proxima Nova"/>
                <a:sym typeface="Proxima Nova"/>
              </a:defRPr>
            </a:lvl3pPr>
            <a:lvl4pPr lvl="3">
              <a:buNone/>
              <a:defRPr sz="1300">
                <a:solidFill>
                  <a:schemeClr val="lt1"/>
                </a:solidFill>
                <a:latin typeface="Proxima Nova"/>
                <a:ea typeface="Proxima Nova"/>
                <a:cs typeface="Proxima Nova"/>
                <a:sym typeface="Proxima Nova"/>
              </a:defRPr>
            </a:lvl4pPr>
            <a:lvl5pPr lvl="4">
              <a:buNone/>
              <a:defRPr sz="1300">
                <a:solidFill>
                  <a:schemeClr val="lt1"/>
                </a:solidFill>
                <a:latin typeface="Proxima Nova"/>
                <a:ea typeface="Proxima Nova"/>
                <a:cs typeface="Proxima Nova"/>
                <a:sym typeface="Proxima Nova"/>
              </a:defRPr>
            </a:lvl5pPr>
            <a:lvl6pPr lvl="5">
              <a:buNone/>
              <a:defRPr sz="1300">
                <a:solidFill>
                  <a:schemeClr val="lt1"/>
                </a:solidFill>
                <a:latin typeface="Proxima Nova"/>
                <a:ea typeface="Proxima Nova"/>
                <a:cs typeface="Proxima Nova"/>
                <a:sym typeface="Proxima Nova"/>
              </a:defRPr>
            </a:lvl6pPr>
            <a:lvl7pPr lvl="6">
              <a:buNone/>
              <a:defRPr sz="1300">
                <a:solidFill>
                  <a:schemeClr val="lt1"/>
                </a:solidFill>
                <a:latin typeface="Proxima Nova"/>
                <a:ea typeface="Proxima Nova"/>
                <a:cs typeface="Proxima Nova"/>
                <a:sym typeface="Proxima Nova"/>
              </a:defRPr>
            </a:lvl7pPr>
            <a:lvl8pPr lvl="7">
              <a:buNone/>
              <a:defRPr sz="1300">
                <a:solidFill>
                  <a:schemeClr val="lt1"/>
                </a:solidFill>
                <a:latin typeface="Proxima Nova"/>
                <a:ea typeface="Proxima Nova"/>
                <a:cs typeface="Proxima Nova"/>
                <a:sym typeface="Proxima Nova"/>
              </a:defRPr>
            </a:lvl8pPr>
            <a:lvl9pPr lvl="8">
              <a:buNone/>
              <a:defRPr sz="13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Section">
  <p:cSld name="CUSTOM_22">
    <p:bg>
      <p:bgPr>
        <a:solidFill>
          <a:schemeClr val="lt1"/>
        </a:solidFill>
      </p:bgPr>
    </p:bg>
    <p:spTree>
      <p:nvGrpSpPr>
        <p:cNvPr id="269" name="Shape 269"/>
        <p:cNvGrpSpPr/>
        <p:nvPr/>
      </p:nvGrpSpPr>
      <p:grpSpPr>
        <a:xfrm>
          <a:off x="0" y="0"/>
          <a:ext cx="0" cy="0"/>
          <a:chOff x="0" y="0"/>
          <a:chExt cx="0" cy="0"/>
        </a:xfrm>
      </p:grpSpPr>
      <p:sp>
        <p:nvSpPr>
          <p:cNvPr id="270" name="Google Shape;270;p38"/>
          <p:cNvSpPr/>
          <p:nvPr/>
        </p:nvSpPr>
        <p:spPr>
          <a:xfrm rot="10800000">
            <a:off x="5171700" y="-50"/>
            <a:ext cx="3972300" cy="51411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1" name="Google Shape;271;p38"/>
          <p:cNvSpPr/>
          <p:nvPr/>
        </p:nvSpPr>
        <p:spPr>
          <a:xfrm flipH="1">
            <a:off x="4307400" y="1911863"/>
            <a:ext cx="1873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38"/>
          <p:cNvSpPr/>
          <p:nvPr/>
        </p:nvSpPr>
        <p:spPr>
          <a:xfrm>
            <a:off x="0" y="2756650"/>
            <a:ext cx="2424000" cy="23844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38"/>
          <p:cNvSpPr/>
          <p:nvPr/>
        </p:nvSpPr>
        <p:spPr>
          <a:xfrm rot="10800000">
            <a:off x="-13950" y="-50"/>
            <a:ext cx="9171900" cy="3856200"/>
          </a:xfrm>
          <a:prstGeom prst="round1Rect">
            <a:avLst>
              <a:gd fmla="val 50000"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4" name="Google Shape;274;p38"/>
          <p:cNvSpPr/>
          <p:nvPr/>
        </p:nvSpPr>
        <p:spPr>
          <a:xfrm>
            <a:off x="5465525" y="-285925"/>
            <a:ext cx="3814500" cy="19983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5" name="Google Shape;275;p38"/>
          <p:cNvSpPr/>
          <p:nvPr/>
        </p:nvSpPr>
        <p:spPr>
          <a:xfrm flipH="1">
            <a:off x="6180900" y="4441763"/>
            <a:ext cx="1873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6" name="Google Shape;276;p38"/>
          <p:cNvPicPr preferRelativeResize="0"/>
          <p:nvPr/>
        </p:nvPicPr>
        <p:blipFill>
          <a:blip r:embed="rId2">
            <a:alphaModFix/>
          </a:blip>
          <a:stretch>
            <a:fillRect/>
          </a:stretch>
        </p:blipFill>
        <p:spPr>
          <a:xfrm>
            <a:off x="299925" y="4291075"/>
            <a:ext cx="854974" cy="854974"/>
          </a:xfrm>
          <a:prstGeom prst="rect">
            <a:avLst/>
          </a:prstGeom>
          <a:noFill/>
          <a:ln>
            <a:noFill/>
          </a:ln>
        </p:spPr>
      </p:pic>
      <p:sp>
        <p:nvSpPr>
          <p:cNvPr id="277" name="Google Shape;277;p3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278" name="Google Shape;278;p38"/>
          <p:cNvSpPr txBox="1"/>
          <p:nvPr>
            <p:ph type="title"/>
          </p:nvPr>
        </p:nvSpPr>
        <p:spPr>
          <a:xfrm>
            <a:off x="299925" y="2062725"/>
            <a:ext cx="8330100" cy="1015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Section">
  <p:cSld name="CUSTOM_23">
    <p:bg>
      <p:bgPr>
        <a:solidFill>
          <a:schemeClr val="accent3"/>
        </a:solidFill>
      </p:bgPr>
    </p:bg>
    <p:spTree>
      <p:nvGrpSpPr>
        <p:cNvPr id="279" name="Shape 279"/>
        <p:cNvGrpSpPr/>
        <p:nvPr/>
      </p:nvGrpSpPr>
      <p:grpSpPr>
        <a:xfrm>
          <a:off x="0" y="0"/>
          <a:ext cx="0" cy="0"/>
          <a:chOff x="0" y="0"/>
          <a:chExt cx="0" cy="0"/>
        </a:xfrm>
      </p:grpSpPr>
      <p:sp>
        <p:nvSpPr>
          <p:cNvPr id="280" name="Google Shape;280;p39"/>
          <p:cNvSpPr/>
          <p:nvPr/>
        </p:nvSpPr>
        <p:spPr>
          <a:xfrm>
            <a:off x="4804775" y="4174775"/>
            <a:ext cx="2932800" cy="13497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39"/>
          <p:cNvSpPr/>
          <p:nvPr/>
        </p:nvSpPr>
        <p:spPr>
          <a:xfrm>
            <a:off x="7326325" y="3460500"/>
            <a:ext cx="3278700" cy="2922600"/>
          </a:xfrm>
          <a:prstGeom prst="snipRoundRect">
            <a:avLst>
              <a:gd fmla="val 50000"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39"/>
          <p:cNvSpPr/>
          <p:nvPr/>
        </p:nvSpPr>
        <p:spPr>
          <a:xfrm>
            <a:off x="-1016100" y="799750"/>
            <a:ext cx="1639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3" name="Google Shape;283;p39"/>
          <p:cNvSpPr/>
          <p:nvPr/>
        </p:nvSpPr>
        <p:spPr>
          <a:xfrm>
            <a:off x="623400" y="-1730150"/>
            <a:ext cx="1639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4" name="Google Shape;284;p39" title="Icons_Artboard 8.png"/>
          <p:cNvPicPr preferRelativeResize="0"/>
          <p:nvPr/>
        </p:nvPicPr>
        <p:blipFill>
          <a:blip r:embed="rId2">
            <a:alphaModFix/>
          </a:blip>
          <a:stretch>
            <a:fillRect/>
          </a:stretch>
        </p:blipFill>
        <p:spPr>
          <a:xfrm>
            <a:off x="793925" y="1013438"/>
            <a:ext cx="837274" cy="836875"/>
          </a:xfrm>
          <a:prstGeom prst="rect">
            <a:avLst/>
          </a:prstGeom>
          <a:noFill/>
          <a:ln>
            <a:noFill/>
          </a:ln>
        </p:spPr>
      </p:pic>
      <p:pic>
        <p:nvPicPr>
          <p:cNvPr id="285" name="Google Shape;285;p39"/>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286" name="Google Shape;286;p39"/>
          <p:cNvSpPr txBox="1"/>
          <p:nvPr>
            <p:ph type="title"/>
          </p:nvPr>
        </p:nvSpPr>
        <p:spPr>
          <a:xfrm>
            <a:off x="1151125" y="1823175"/>
            <a:ext cx="6837000" cy="1690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4800"/>
              <a:buNone/>
              <a:defRPr sz="48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7" name="Google Shape;287;p3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ection">
  <p:cSld name="CUSTOM_24">
    <p:bg>
      <p:bgPr>
        <a:solidFill>
          <a:schemeClr val="dk1"/>
        </a:solidFill>
      </p:bgPr>
    </p:bg>
    <p:spTree>
      <p:nvGrpSpPr>
        <p:cNvPr id="288" name="Shape 288"/>
        <p:cNvGrpSpPr/>
        <p:nvPr/>
      </p:nvGrpSpPr>
      <p:grpSpPr>
        <a:xfrm>
          <a:off x="0" y="0"/>
          <a:ext cx="0" cy="0"/>
          <a:chOff x="0" y="0"/>
          <a:chExt cx="0" cy="0"/>
        </a:xfrm>
      </p:grpSpPr>
      <p:sp>
        <p:nvSpPr>
          <p:cNvPr id="289" name="Google Shape;289;p40"/>
          <p:cNvSpPr/>
          <p:nvPr/>
        </p:nvSpPr>
        <p:spPr>
          <a:xfrm rot="5400000">
            <a:off x="780000" y="2185250"/>
            <a:ext cx="2218200" cy="3767700"/>
          </a:xfrm>
          <a:prstGeom prst="snipRoundRect">
            <a:avLst>
              <a:gd fmla="val 50000" name="adj1"/>
              <a:gd fmla="val 0" name="adj2"/>
            </a:avLst>
          </a:prstGeom>
          <a:solidFill>
            <a:srgbClr val="8AA6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0" name="Google Shape;290;p40"/>
          <p:cNvSpPr/>
          <p:nvPr/>
        </p:nvSpPr>
        <p:spPr>
          <a:xfrm flipH="1" rot="5400000">
            <a:off x="2679500" y="-2679225"/>
            <a:ext cx="3787500" cy="9146400"/>
          </a:xfrm>
          <a:prstGeom prst="snipRoundRect">
            <a:avLst>
              <a:gd fmla="val 42456"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40"/>
          <p:cNvSpPr/>
          <p:nvPr/>
        </p:nvSpPr>
        <p:spPr>
          <a:xfrm>
            <a:off x="344775" y="293177"/>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2" name="Google Shape;292;p40"/>
          <p:cNvSpPr txBox="1"/>
          <p:nvPr/>
        </p:nvSpPr>
        <p:spPr>
          <a:xfrm>
            <a:off x="8470008" y="4026765"/>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E3FF00"/>
                </a:solidFill>
                <a:latin typeface="Proxima Nova Semibold"/>
                <a:ea typeface="Proxima Nova Semibold"/>
                <a:cs typeface="Proxima Nova Semibold"/>
                <a:sym typeface="Proxima Nova Semibold"/>
              </a:rPr>
              <a:t>‹#›</a:t>
            </a:fld>
            <a:endParaRPr sz="1800">
              <a:solidFill>
                <a:srgbClr val="E3FF00"/>
              </a:solidFill>
              <a:latin typeface="Proxima Nova Semibold"/>
              <a:ea typeface="Proxima Nova Semibold"/>
              <a:cs typeface="Proxima Nova Semibold"/>
              <a:sym typeface="Proxima Nova Semibold"/>
            </a:endParaRPr>
          </a:p>
        </p:txBody>
      </p:sp>
      <p:sp>
        <p:nvSpPr>
          <p:cNvPr id="293" name="Google Shape;293;p40"/>
          <p:cNvSpPr/>
          <p:nvPr/>
        </p:nvSpPr>
        <p:spPr>
          <a:xfrm rot="-5400000">
            <a:off x="7790101" y="3153149"/>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4" name="Google Shape;294;p40"/>
          <p:cNvSpPr/>
          <p:nvPr/>
        </p:nvSpPr>
        <p:spPr>
          <a:xfrm rot="-5400000">
            <a:off x="6910349" y="3153149"/>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5" name="Google Shape;295;p40"/>
          <p:cNvSpPr/>
          <p:nvPr/>
        </p:nvSpPr>
        <p:spPr>
          <a:xfrm>
            <a:off x="344775" y="-586575"/>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6" name="Google Shape;296;p40" title="Icons_Artboard 24.png"/>
          <p:cNvPicPr preferRelativeResize="0"/>
          <p:nvPr/>
        </p:nvPicPr>
        <p:blipFill>
          <a:blip r:embed="rId2">
            <a:alphaModFix/>
          </a:blip>
          <a:stretch>
            <a:fillRect/>
          </a:stretch>
        </p:blipFill>
        <p:spPr>
          <a:xfrm>
            <a:off x="4593047" y="3769451"/>
            <a:ext cx="1492726" cy="1491925"/>
          </a:xfrm>
          <a:prstGeom prst="rect">
            <a:avLst/>
          </a:prstGeom>
          <a:noFill/>
          <a:ln>
            <a:noFill/>
          </a:ln>
        </p:spPr>
      </p:pic>
      <p:pic>
        <p:nvPicPr>
          <p:cNvPr id="297" name="Google Shape;297;p40" title="Icons_Artboard 24.png"/>
          <p:cNvPicPr preferRelativeResize="0"/>
          <p:nvPr/>
        </p:nvPicPr>
        <p:blipFill>
          <a:blip r:embed="rId2">
            <a:alphaModFix/>
          </a:blip>
          <a:stretch>
            <a:fillRect/>
          </a:stretch>
        </p:blipFill>
        <p:spPr>
          <a:xfrm>
            <a:off x="1970984" y="293176"/>
            <a:ext cx="1492726" cy="1491925"/>
          </a:xfrm>
          <a:prstGeom prst="rect">
            <a:avLst/>
          </a:prstGeom>
          <a:noFill/>
          <a:ln>
            <a:noFill/>
          </a:ln>
        </p:spPr>
      </p:pic>
      <p:pic>
        <p:nvPicPr>
          <p:cNvPr id="298" name="Google Shape;298;p40"/>
          <p:cNvPicPr preferRelativeResize="0"/>
          <p:nvPr/>
        </p:nvPicPr>
        <p:blipFill>
          <a:blip r:embed="rId3">
            <a:alphaModFix/>
          </a:blip>
          <a:stretch>
            <a:fillRect/>
          </a:stretch>
        </p:blipFill>
        <p:spPr>
          <a:xfrm>
            <a:off x="275550" y="4266702"/>
            <a:ext cx="903725" cy="903725"/>
          </a:xfrm>
          <a:prstGeom prst="rect">
            <a:avLst/>
          </a:prstGeom>
          <a:noFill/>
          <a:ln>
            <a:noFill/>
          </a:ln>
        </p:spPr>
      </p:pic>
      <p:sp>
        <p:nvSpPr>
          <p:cNvPr id="299" name="Google Shape;299;p40"/>
          <p:cNvSpPr txBox="1"/>
          <p:nvPr>
            <p:ph type="title"/>
          </p:nvPr>
        </p:nvSpPr>
        <p:spPr>
          <a:xfrm>
            <a:off x="1151125" y="1956250"/>
            <a:ext cx="6837000" cy="1257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4800"/>
              <a:buNone/>
              <a:defRPr sz="48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0" name="Google Shape;300;p4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Section with Timer">
  <p:cSld name="CUSTOM_35">
    <p:bg>
      <p:bgPr>
        <a:solidFill>
          <a:schemeClr val="accent3"/>
        </a:solidFill>
      </p:bgPr>
    </p:bg>
    <p:spTree>
      <p:nvGrpSpPr>
        <p:cNvPr id="301" name="Shape 301"/>
        <p:cNvGrpSpPr/>
        <p:nvPr/>
      </p:nvGrpSpPr>
      <p:grpSpPr>
        <a:xfrm>
          <a:off x="0" y="0"/>
          <a:ext cx="0" cy="0"/>
          <a:chOff x="0" y="0"/>
          <a:chExt cx="0" cy="0"/>
        </a:xfrm>
      </p:grpSpPr>
      <p:sp>
        <p:nvSpPr>
          <p:cNvPr id="302" name="Google Shape;302;p41"/>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41"/>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4" name="Google Shape;304;p41"/>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41"/>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41"/>
          <p:cNvSpPr/>
          <p:nvPr/>
        </p:nvSpPr>
        <p:spPr>
          <a:xfrm rot="-5400000">
            <a:off x="-625962" y="927838"/>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7" name="Google Shape;307;p41"/>
          <p:cNvSpPr/>
          <p:nvPr/>
        </p:nvSpPr>
        <p:spPr>
          <a:xfrm rot="-5400000">
            <a:off x="-625962" y="-228937"/>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8" name="Google Shape;308;p41"/>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9" name="Google Shape;309;p41"/>
          <p:cNvSpPr/>
          <p:nvPr/>
        </p:nvSpPr>
        <p:spPr>
          <a:xfrm flipH="1">
            <a:off x="381000" y="3550388"/>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41"/>
          <p:cNvSpPr/>
          <p:nvPr/>
        </p:nvSpPr>
        <p:spPr>
          <a:xfrm>
            <a:off x="627000" y="684600"/>
            <a:ext cx="7890000" cy="3774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1" name="Google Shape;311;p41" title="Icons_Artboard 24.png"/>
          <p:cNvPicPr preferRelativeResize="0"/>
          <p:nvPr/>
        </p:nvPicPr>
        <p:blipFill>
          <a:blip r:embed="rId2">
            <a:alphaModFix/>
          </a:blip>
          <a:stretch>
            <a:fillRect/>
          </a:stretch>
        </p:blipFill>
        <p:spPr>
          <a:xfrm>
            <a:off x="2414859" y="3955435"/>
            <a:ext cx="1101993" cy="1101399"/>
          </a:xfrm>
          <a:prstGeom prst="rect">
            <a:avLst/>
          </a:prstGeom>
          <a:noFill/>
          <a:ln>
            <a:noFill/>
          </a:ln>
        </p:spPr>
      </p:pic>
      <p:pic>
        <p:nvPicPr>
          <p:cNvPr id="312" name="Google Shape;312;p41" title="Icons_Artboard 24.png"/>
          <p:cNvPicPr preferRelativeResize="0"/>
          <p:nvPr/>
        </p:nvPicPr>
        <p:blipFill>
          <a:blip r:embed="rId2">
            <a:alphaModFix/>
          </a:blip>
          <a:stretch>
            <a:fillRect/>
          </a:stretch>
        </p:blipFill>
        <p:spPr>
          <a:xfrm>
            <a:off x="255372" y="927851"/>
            <a:ext cx="1492726" cy="1491925"/>
          </a:xfrm>
          <a:prstGeom prst="rect">
            <a:avLst/>
          </a:prstGeom>
          <a:noFill/>
          <a:ln>
            <a:noFill/>
          </a:ln>
        </p:spPr>
      </p:pic>
      <p:pic>
        <p:nvPicPr>
          <p:cNvPr id="313" name="Google Shape;313;p41" title="Icons_Artboard 24.png"/>
          <p:cNvPicPr preferRelativeResize="0"/>
          <p:nvPr/>
        </p:nvPicPr>
        <p:blipFill>
          <a:blip r:embed="rId2">
            <a:alphaModFix/>
          </a:blip>
          <a:stretch>
            <a:fillRect/>
          </a:stretch>
        </p:blipFill>
        <p:spPr>
          <a:xfrm>
            <a:off x="7144374" y="3550411"/>
            <a:ext cx="1254124" cy="1253475"/>
          </a:xfrm>
          <a:prstGeom prst="rect">
            <a:avLst/>
          </a:prstGeom>
          <a:noFill/>
          <a:ln>
            <a:noFill/>
          </a:ln>
        </p:spPr>
      </p:pic>
      <p:pic>
        <p:nvPicPr>
          <p:cNvPr id="314" name="Google Shape;314;p41" title="Icons_Artboard 24.png"/>
          <p:cNvPicPr preferRelativeResize="0"/>
          <p:nvPr/>
        </p:nvPicPr>
        <p:blipFill>
          <a:blip r:embed="rId2">
            <a:alphaModFix/>
          </a:blip>
          <a:stretch>
            <a:fillRect/>
          </a:stretch>
        </p:blipFill>
        <p:spPr>
          <a:xfrm>
            <a:off x="1162350" y="42750"/>
            <a:ext cx="1035249" cy="1034702"/>
          </a:xfrm>
          <a:prstGeom prst="rect">
            <a:avLst/>
          </a:prstGeom>
          <a:noFill/>
          <a:ln>
            <a:noFill/>
          </a:ln>
        </p:spPr>
      </p:pic>
      <p:sp>
        <p:nvSpPr>
          <p:cNvPr id="315" name="Google Shape;315;p4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316" name="Google Shape;316;p41"/>
          <p:cNvSpPr txBox="1"/>
          <p:nvPr>
            <p:ph idx="1" type="subTitle"/>
          </p:nvPr>
        </p:nvSpPr>
        <p:spPr>
          <a:xfrm>
            <a:off x="1382400" y="1004050"/>
            <a:ext cx="6379200" cy="501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400"/>
              <a:buNone/>
              <a:defRPr b="1"/>
            </a:lvl1pPr>
            <a:lvl2pPr lvl="1" algn="ctr">
              <a:spcBef>
                <a:spcPts val="0"/>
              </a:spcBef>
              <a:spcAft>
                <a:spcPts val="0"/>
              </a:spcAft>
              <a:buSzPts val="2200"/>
              <a:buNone/>
              <a:defRPr/>
            </a:lvl2pPr>
            <a:lvl3pPr lvl="2" algn="ctr">
              <a:spcBef>
                <a:spcPts val="0"/>
              </a:spcBef>
              <a:spcAft>
                <a:spcPts val="0"/>
              </a:spcAft>
              <a:buSzPts val="2000"/>
              <a:buNone/>
              <a:defRPr/>
            </a:lvl3pPr>
            <a:lvl4pPr lvl="3" algn="ctr">
              <a:spcBef>
                <a:spcPts val="0"/>
              </a:spcBef>
              <a:spcAft>
                <a:spcPts val="0"/>
              </a:spcAft>
              <a:buSzPts val="1800"/>
              <a:buNone/>
              <a:defRPr/>
            </a:lvl4pPr>
            <a:lvl5pPr lvl="4" algn="ctr">
              <a:spcBef>
                <a:spcPts val="0"/>
              </a:spcBef>
              <a:spcAft>
                <a:spcPts val="0"/>
              </a:spcAft>
              <a:buSzPts val="1600"/>
              <a:buNone/>
              <a:defRPr/>
            </a:lvl5pPr>
            <a:lvl6pPr lvl="5" algn="ctr">
              <a:spcBef>
                <a:spcPts val="0"/>
              </a:spcBef>
              <a:spcAft>
                <a:spcPts val="0"/>
              </a:spcAft>
              <a:buSzPts val="1400"/>
              <a:buNone/>
              <a:defRPr/>
            </a:lvl6pPr>
            <a:lvl7pPr lvl="6" algn="ctr">
              <a:spcBef>
                <a:spcPts val="0"/>
              </a:spcBef>
              <a:spcAft>
                <a:spcPts val="0"/>
              </a:spcAft>
              <a:buSzPts val="1200"/>
              <a:buNone/>
              <a:defRPr/>
            </a:lvl7pPr>
            <a:lvl8pPr lvl="7" algn="ctr">
              <a:spcBef>
                <a:spcPts val="0"/>
              </a:spcBef>
              <a:spcAft>
                <a:spcPts val="0"/>
              </a:spcAft>
              <a:buSzPts val="1000"/>
              <a:buNone/>
              <a:defRPr/>
            </a:lvl8pPr>
            <a:lvl9pPr lvl="8" algn="ctr">
              <a:spcBef>
                <a:spcPts val="0"/>
              </a:spcBef>
              <a:spcAft>
                <a:spcPts val="0"/>
              </a:spcAft>
              <a:buSzPts val="800"/>
              <a:buNone/>
              <a:defRPr/>
            </a:lvl9pPr>
          </a:lstStyle>
          <a:p/>
        </p:txBody>
      </p:sp>
      <p:sp>
        <p:nvSpPr>
          <p:cNvPr id="317" name="Google Shape;317;p41"/>
          <p:cNvSpPr txBox="1"/>
          <p:nvPr>
            <p:ph type="title"/>
          </p:nvPr>
        </p:nvSpPr>
        <p:spPr>
          <a:xfrm>
            <a:off x="1379650" y="1516075"/>
            <a:ext cx="63792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8" name="Google Shape;318;p41"/>
          <p:cNvSpPr/>
          <p:nvPr>
            <p:ph idx="2" type="pic"/>
          </p:nvPr>
        </p:nvSpPr>
        <p:spPr>
          <a:xfrm>
            <a:off x="3048000" y="2467450"/>
            <a:ext cx="3048000" cy="17145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CUSTOM_1_1_2_1">
    <p:bg>
      <p:bgPr>
        <a:solidFill>
          <a:srgbClr val="FF99FC"/>
        </a:solidFill>
      </p:bgPr>
    </p:bg>
    <p:spTree>
      <p:nvGrpSpPr>
        <p:cNvPr id="21" name="Shape 21"/>
        <p:cNvGrpSpPr/>
        <p:nvPr/>
      </p:nvGrpSpPr>
      <p:grpSpPr>
        <a:xfrm>
          <a:off x="0" y="0"/>
          <a:ext cx="0" cy="0"/>
          <a:chOff x="0" y="0"/>
          <a:chExt cx="0" cy="0"/>
        </a:xfrm>
      </p:grpSpPr>
      <p:sp>
        <p:nvSpPr>
          <p:cNvPr id="22" name="Google Shape;22;p5"/>
          <p:cNvSpPr txBox="1"/>
          <p:nvPr>
            <p:ph type="title"/>
          </p:nvPr>
        </p:nvSpPr>
        <p:spPr>
          <a:xfrm>
            <a:off x="309450" y="1992575"/>
            <a:ext cx="8525100" cy="44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000"/>
              <a:buNone/>
              <a:defRPr sz="5000">
                <a:solidFill>
                  <a:schemeClr val="dk1"/>
                </a:solidFill>
              </a:defRPr>
            </a:lvl1pPr>
            <a:lvl2pPr lvl="1" rtl="0">
              <a:spcBef>
                <a:spcPts val="0"/>
              </a:spcBef>
              <a:spcAft>
                <a:spcPts val="0"/>
              </a:spcAft>
              <a:buClr>
                <a:schemeClr val="dk1"/>
              </a:buClr>
              <a:buSzPts val="5000"/>
              <a:buNone/>
              <a:defRPr sz="5000">
                <a:solidFill>
                  <a:schemeClr val="dk1"/>
                </a:solidFill>
              </a:defRPr>
            </a:lvl2pPr>
            <a:lvl3pPr lvl="2" rtl="0">
              <a:spcBef>
                <a:spcPts val="0"/>
              </a:spcBef>
              <a:spcAft>
                <a:spcPts val="0"/>
              </a:spcAft>
              <a:buClr>
                <a:schemeClr val="dk1"/>
              </a:buClr>
              <a:buSzPts val="5000"/>
              <a:buNone/>
              <a:defRPr sz="5000">
                <a:solidFill>
                  <a:schemeClr val="dk1"/>
                </a:solidFill>
              </a:defRPr>
            </a:lvl3pPr>
            <a:lvl4pPr lvl="3" rtl="0">
              <a:spcBef>
                <a:spcPts val="0"/>
              </a:spcBef>
              <a:spcAft>
                <a:spcPts val="0"/>
              </a:spcAft>
              <a:buClr>
                <a:schemeClr val="dk1"/>
              </a:buClr>
              <a:buSzPts val="5000"/>
              <a:buNone/>
              <a:defRPr sz="5000">
                <a:solidFill>
                  <a:schemeClr val="dk1"/>
                </a:solidFill>
              </a:defRPr>
            </a:lvl4pPr>
            <a:lvl5pPr lvl="4" rtl="0">
              <a:spcBef>
                <a:spcPts val="0"/>
              </a:spcBef>
              <a:spcAft>
                <a:spcPts val="0"/>
              </a:spcAft>
              <a:buClr>
                <a:schemeClr val="dk1"/>
              </a:buClr>
              <a:buSzPts val="5000"/>
              <a:buNone/>
              <a:defRPr sz="5000">
                <a:solidFill>
                  <a:schemeClr val="dk1"/>
                </a:solidFill>
              </a:defRPr>
            </a:lvl5pPr>
            <a:lvl6pPr lvl="5" rtl="0">
              <a:spcBef>
                <a:spcPts val="0"/>
              </a:spcBef>
              <a:spcAft>
                <a:spcPts val="0"/>
              </a:spcAft>
              <a:buClr>
                <a:schemeClr val="dk1"/>
              </a:buClr>
              <a:buSzPts val="5000"/>
              <a:buNone/>
              <a:defRPr sz="5000">
                <a:solidFill>
                  <a:schemeClr val="dk1"/>
                </a:solidFill>
              </a:defRPr>
            </a:lvl6pPr>
            <a:lvl7pPr lvl="6" rtl="0">
              <a:spcBef>
                <a:spcPts val="0"/>
              </a:spcBef>
              <a:spcAft>
                <a:spcPts val="0"/>
              </a:spcAft>
              <a:buClr>
                <a:schemeClr val="dk1"/>
              </a:buClr>
              <a:buSzPts val="5000"/>
              <a:buNone/>
              <a:defRPr sz="5000">
                <a:solidFill>
                  <a:schemeClr val="dk1"/>
                </a:solidFill>
              </a:defRPr>
            </a:lvl7pPr>
            <a:lvl8pPr lvl="7" rtl="0">
              <a:spcBef>
                <a:spcPts val="0"/>
              </a:spcBef>
              <a:spcAft>
                <a:spcPts val="0"/>
              </a:spcAft>
              <a:buClr>
                <a:schemeClr val="dk1"/>
              </a:buClr>
              <a:buSzPts val="5000"/>
              <a:buNone/>
              <a:defRPr sz="5000">
                <a:solidFill>
                  <a:schemeClr val="dk1"/>
                </a:solidFill>
              </a:defRPr>
            </a:lvl8pPr>
            <a:lvl9pPr lvl="8" rtl="0">
              <a:spcBef>
                <a:spcPts val="0"/>
              </a:spcBef>
              <a:spcAft>
                <a:spcPts val="0"/>
              </a:spcAft>
              <a:buClr>
                <a:schemeClr val="dk1"/>
              </a:buClr>
              <a:buSzPts val="5000"/>
              <a:buNone/>
              <a:defRPr sz="5000">
                <a:solidFill>
                  <a:schemeClr val="dk1"/>
                </a:solidFill>
              </a:defRPr>
            </a:lvl9pPr>
          </a:lstStyle>
          <a:p/>
        </p:txBody>
      </p:sp>
      <p:sp>
        <p:nvSpPr>
          <p:cNvPr id="23" name="Google Shape;23;p5"/>
          <p:cNvSpPr txBox="1"/>
          <p:nvPr>
            <p:ph idx="1" type="subTitle"/>
          </p:nvPr>
        </p:nvSpPr>
        <p:spPr>
          <a:xfrm>
            <a:off x="309450" y="2581525"/>
            <a:ext cx="85251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None/>
              <a:defRPr sz="25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pic>
        <p:nvPicPr>
          <p:cNvPr id="24" name="Google Shape;24;p5"/>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Learning Goals">
  <p:cSld name="CUSTOM_4">
    <p:bg>
      <p:bgPr>
        <a:solidFill>
          <a:schemeClr val="lt1"/>
        </a:solidFill>
      </p:bgPr>
    </p:bg>
    <p:spTree>
      <p:nvGrpSpPr>
        <p:cNvPr id="319" name="Shape 319"/>
        <p:cNvGrpSpPr/>
        <p:nvPr/>
      </p:nvGrpSpPr>
      <p:grpSpPr>
        <a:xfrm>
          <a:off x="0" y="0"/>
          <a:ext cx="0" cy="0"/>
          <a:chOff x="0" y="0"/>
          <a:chExt cx="0" cy="0"/>
        </a:xfrm>
      </p:grpSpPr>
      <p:pic>
        <p:nvPicPr>
          <p:cNvPr id="320" name="Google Shape;320;p42" title="Icons_Artboard 9.png"/>
          <p:cNvPicPr preferRelativeResize="0"/>
          <p:nvPr/>
        </p:nvPicPr>
        <p:blipFill>
          <a:blip r:embed="rId2">
            <a:alphaModFix/>
          </a:blip>
          <a:stretch>
            <a:fillRect/>
          </a:stretch>
        </p:blipFill>
        <p:spPr>
          <a:xfrm>
            <a:off x="4170154" y="1534250"/>
            <a:ext cx="999378" cy="999378"/>
          </a:xfrm>
          <a:prstGeom prst="rect">
            <a:avLst/>
          </a:prstGeom>
          <a:noFill/>
          <a:ln>
            <a:noFill/>
          </a:ln>
        </p:spPr>
      </p:pic>
      <p:pic>
        <p:nvPicPr>
          <p:cNvPr id="321" name="Google Shape;321;p42"/>
          <p:cNvPicPr preferRelativeResize="0"/>
          <p:nvPr/>
        </p:nvPicPr>
        <p:blipFill>
          <a:blip r:embed="rId3">
            <a:alphaModFix/>
          </a:blip>
          <a:stretch>
            <a:fillRect/>
          </a:stretch>
        </p:blipFill>
        <p:spPr>
          <a:xfrm>
            <a:off x="4937850" y="640677"/>
            <a:ext cx="3862175" cy="3862124"/>
          </a:xfrm>
          <a:prstGeom prst="rect">
            <a:avLst/>
          </a:prstGeom>
          <a:noFill/>
          <a:ln>
            <a:noFill/>
          </a:ln>
        </p:spPr>
      </p:pic>
      <p:sp>
        <p:nvSpPr>
          <p:cNvPr id="322" name="Google Shape;322;p42"/>
          <p:cNvSpPr/>
          <p:nvPr/>
        </p:nvSpPr>
        <p:spPr>
          <a:xfrm>
            <a:off x="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3" name="Google Shape;323;p42" title="Icons_Artboard 24.png"/>
          <p:cNvPicPr preferRelativeResize="0"/>
          <p:nvPr/>
        </p:nvPicPr>
        <p:blipFill>
          <a:blip r:embed="rId4">
            <a:alphaModFix/>
          </a:blip>
          <a:stretch>
            <a:fillRect/>
          </a:stretch>
        </p:blipFill>
        <p:spPr>
          <a:xfrm>
            <a:off x="5099165" y="3800965"/>
            <a:ext cx="999378" cy="998885"/>
          </a:xfrm>
          <a:prstGeom prst="rect">
            <a:avLst/>
          </a:prstGeom>
          <a:noFill/>
          <a:ln>
            <a:noFill/>
          </a:ln>
        </p:spPr>
      </p:pic>
      <p:pic>
        <p:nvPicPr>
          <p:cNvPr id="324" name="Google Shape;324;p42" title="Icons_Artboard 9.png"/>
          <p:cNvPicPr preferRelativeResize="0"/>
          <p:nvPr/>
        </p:nvPicPr>
        <p:blipFill>
          <a:blip r:embed="rId2">
            <a:alphaModFix/>
          </a:blip>
          <a:stretch>
            <a:fillRect/>
          </a:stretch>
        </p:blipFill>
        <p:spPr>
          <a:xfrm>
            <a:off x="7382447" y="4057448"/>
            <a:ext cx="999378" cy="999378"/>
          </a:xfrm>
          <a:prstGeom prst="rect">
            <a:avLst/>
          </a:prstGeom>
          <a:noFill/>
          <a:ln>
            <a:noFill/>
          </a:ln>
        </p:spPr>
      </p:pic>
      <p:pic>
        <p:nvPicPr>
          <p:cNvPr id="325" name="Google Shape;325;p42" title="Icons_Artboard 24.png"/>
          <p:cNvPicPr preferRelativeResize="0"/>
          <p:nvPr/>
        </p:nvPicPr>
        <p:blipFill>
          <a:blip r:embed="rId4">
            <a:alphaModFix/>
          </a:blip>
          <a:stretch>
            <a:fillRect/>
          </a:stretch>
        </p:blipFill>
        <p:spPr>
          <a:xfrm>
            <a:off x="8021782" y="2028973"/>
            <a:ext cx="999378" cy="998885"/>
          </a:xfrm>
          <a:prstGeom prst="rect">
            <a:avLst/>
          </a:prstGeom>
          <a:noFill/>
          <a:ln>
            <a:noFill/>
          </a:ln>
        </p:spPr>
      </p:pic>
      <p:pic>
        <p:nvPicPr>
          <p:cNvPr id="326" name="Google Shape;326;p42" title="Icons_Artboard 9.png"/>
          <p:cNvPicPr preferRelativeResize="0"/>
          <p:nvPr/>
        </p:nvPicPr>
        <p:blipFill>
          <a:blip r:embed="rId2">
            <a:alphaModFix/>
          </a:blip>
          <a:stretch>
            <a:fillRect/>
          </a:stretch>
        </p:blipFill>
        <p:spPr>
          <a:xfrm>
            <a:off x="7936734" y="9"/>
            <a:ext cx="999378" cy="999378"/>
          </a:xfrm>
          <a:prstGeom prst="rect">
            <a:avLst/>
          </a:prstGeom>
          <a:noFill/>
          <a:ln>
            <a:noFill/>
          </a:ln>
        </p:spPr>
      </p:pic>
      <p:pic>
        <p:nvPicPr>
          <p:cNvPr id="327" name="Google Shape;327;p42" title="Icons_Artboard 24.png"/>
          <p:cNvPicPr preferRelativeResize="0"/>
          <p:nvPr/>
        </p:nvPicPr>
        <p:blipFill>
          <a:blip r:embed="rId4">
            <a:alphaModFix/>
          </a:blip>
          <a:stretch>
            <a:fillRect/>
          </a:stretch>
        </p:blipFill>
        <p:spPr>
          <a:xfrm>
            <a:off x="5099164" y="452288"/>
            <a:ext cx="999378" cy="998885"/>
          </a:xfrm>
          <a:prstGeom prst="rect">
            <a:avLst/>
          </a:prstGeom>
          <a:noFill/>
          <a:ln>
            <a:noFill/>
          </a:ln>
        </p:spPr>
      </p:pic>
      <p:sp>
        <p:nvSpPr>
          <p:cNvPr id="328" name="Google Shape;328;p42"/>
          <p:cNvSpPr txBox="1"/>
          <p:nvPr>
            <p:ph idx="1" type="body"/>
          </p:nvPr>
        </p:nvSpPr>
        <p:spPr>
          <a:xfrm>
            <a:off x="360000" y="1534250"/>
            <a:ext cx="3926400" cy="3213900"/>
          </a:xfrm>
          <a:prstGeom prst="rect">
            <a:avLst/>
          </a:prstGeom>
          <a:ln>
            <a:noFill/>
          </a:ln>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55600" lvl="1" marL="914400">
              <a:spcBef>
                <a:spcPts val="0"/>
              </a:spcBef>
              <a:spcAft>
                <a:spcPts val="0"/>
              </a:spcAft>
              <a:buClr>
                <a:schemeClr val="accent5"/>
              </a:buClr>
              <a:buSzPts val="2000"/>
              <a:buChar char="○"/>
              <a:defRPr sz="2000">
                <a:solidFill>
                  <a:schemeClr val="accent5"/>
                </a:solidFill>
              </a:defRPr>
            </a:lvl2pPr>
            <a:lvl3pPr indent="-342900" lvl="2" marL="1371600">
              <a:spcBef>
                <a:spcPts val="0"/>
              </a:spcBef>
              <a:spcAft>
                <a:spcPts val="0"/>
              </a:spcAft>
              <a:buClr>
                <a:schemeClr val="accent5"/>
              </a:buClr>
              <a:buSzPts val="1800"/>
              <a:buChar char="■"/>
              <a:defRPr sz="1800">
                <a:solidFill>
                  <a:schemeClr val="accent5"/>
                </a:solidFill>
              </a:defRPr>
            </a:lvl3pPr>
            <a:lvl4pPr indent="-330200" lvl="3" marL="1828800">
              <a:spcBef>
                <a:spcPts val="0"/>
              </a:spcBef>
              <a:spcAft>
                <a:spcPts val="0"/>
              </a:spcAft>
              <a:buClr>
                <a:schemeClr val="accent5"/>
              </a:buClr>
              <a:buSzPts val="1600"/>
              <a:buChar char="●"/>
              <a:defRPr sz="1600">
                <a:solidFill>
                  <a:schemeClr val="accent5"/>
                </a:solidFill>
              </a:defRPr>
            </a:lvl4pPr>
            <a:lvl5pPr indent="-317500" lvl="4" marL="2286000">
              <a:spcBef>
                <a:spcPts val="0"/>
              </a:spcBef>
              <a:spcAft>
                <a:spcPts val="0"/>
              </a:spcAft>
              <a:buClr>
                <a:schemeClr val="accent5"/>
              </a:buClr>
              <a:buSzPts val="1400"/>
              <a:buChar char="○"/>
              <a:defRPr sz="1400">
                <a:solidFill>
                  <a:schemeClr val="accent5"/>
                </a:solidFill>
              </a:defRPr>
            </a:lvl5pPr>
            <a:lvl6pPr indent="-317500" lvl="5" marL="2743200">
              <a:spcBef>
                <a:spcPts val="0"/>
              </a:spcBef>
              <a:spcAft>
                <a:spcPts val="0"/>
              </a:spcAft>
              <a:buClr>
                <a:schemeClr val="accent5"/>
              </a:buClr>
              <a:buSzPts val="1400"/>
              <a:buChar char="■"/>
              <a:defRPr>
                <a:solidFill>
                  <a:schemeClr val="accent5"/>
                </a:solidFill>
              </a:defRPr>
            </a:lvl6pPr>
            <a:lvl7pPr indent="-317500" lvl="6" marL="3200400">
              <a:spcBef>
                <a:spcPts val="0"/>
              </a:spcBef>
              <a:spcAft>
                <a:spcPts val="0"/>
              </a:spcAft>
              <a:buClr>
                <a:schemeClr val="accent5"/>
              </a:buClr>
              <a:buSzPts val="1400"/>
              <a:buChar char="●"/>
              <a:defRPr sz="1400">
                <a:solidFill>
                  <a:schemeClr val="accent5"/>
                </a:solidFill>
              </a:defRPr>
            </a:lvl7pPr>
            <a:lvl8pPr indent="-317500" lvl="7" marL="3657600">
              <a:spcBef>
                <a:spcPts val="0"/>
              </a:spcBef>
              <a:spcAft>
                <a:spcPts val="0"/>
              </a:spcAft>
              <a:buClr>
                <a:schemeClr val="accent5"/>
              </a:buClr>
              <a:buSzPts val="1400"/>
              <a:buChar char="○"/>
              <a:defRPr sz="1400">
                <a:solidFill>
                  <a:schemeClr val="accent5"/>
                </a:solidFill>
              </a:defRPr>
            </a:lvl8pPr>
            <a:lvl9pPr indent="-317500" lvl="8" marL="4114800">
              <a:spcBef>
                <a:spcPts val="0"/>
              </a:spcBef>
              <a:spcAft>
                <a:spcPts val="0"/>
              </a:spcAft>
              <a:buClr>
                <a:schemeClr val="accent5"/>
              </a:buClr>
              <a:buSzPts val="1400"/>
              <a:buChar char="■"/>
              <a:defRPr sz="1400">
                <a:solidFill>
                  <a:schemeClr val="accent5"/>
                </a:solidFill>
              </a:defRPr>
            </a:lvl9pPr>
          </a:lstStyle>
          <a:p/>
        </p:txBody>
      </p:sp>
      <p:sp>
        <p:nvSpPr>
          <p:cNvPr id="329" name="Google Shape;329;p4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330" name="Google Shape;330;p42"/>
          <p:cNvSpPr txBox="1"/>
          <p:nvPr/>
        </p:nvSpPr>
        <p:spPr>
          <a:xfrm>
            <a:off x="360000" y="608088"/>
            <a:ext cx="3926400" cy="6873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600">
                <a:solidFill>
                  <a:srgbClr val="4096FA"/>
                </a:solidFill>
                <a:latin typeface="Proxima Nova"/>
                <a:ea typeface="Proxima Nova"/>
                <a:cs typeface="Proxima Nova"/>
                <a:sym typeface="Proxima Nova"/>
              </a:rPr>
              <a:t>Learning Goals</a:t>
            </a:r>
            <a:endParaRPr b="1" sz="3600">
              <a:solidFill>
                <a:srgbClr val="4096FA"/>
              </a:solidFill>
              <a:latin typeface="Proxima Nova"/>
              <a:ea typeface="Proxima Nova"/>
              <a:cs typeface="Proxima Nova"/>
              <a:sym typeface="Proxima Nova"/>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with Icon">
  <p:cSld name="CUSTOM_25">
    <p:bg>
      <p:bgPr>
        <a:solidFill>
          <a:schemeClr val="accent4"/>
        </a:solidFill>
      </p:bgPr>
    </p:bg>
    <p:spTree>
      <p:nvGrpSpPr>
        <p:cNvPr id="331" name="Shape 331"/>
        <p:cNvGrpSpPr/>
        <p:nvPr/>
      </p:nvGrpSpPr>
      <p:grpSpPr>
        <a:xfrm>
          <a:off x="0" y="0"/>
          <a:ext cx="0" cy="0"/>
          <a:chOff x="0" y="0"/>
          <a:chExt cx="0" cy="0"/>
        </a:xfrm>
      </p:grpSpPr>
      <p:pic>
        <p:nvPicPr>
          <p:cNvPr id="332" name="Google Shape;332;p43" title="Icons_Artboard 6.png"/>
          <p:cNvPicPr preferRelativeResize="0"/>
          <p:nvPr/>
        </p:nvPicPr>
        <p:blipFill>
          <a:blip r:embed="rId2">
            <a:alphaModFix/>
          </a:blip>
          <a:stretch>
            <a:fillRect/>
          </a:stretch>
        </p:blipFill>
        <p:spPr>
          <a:xfrm>
            <a:off x="4950526" y="739975"/>
            <a:ext cx="3665249" cy="3663526"/>
          </a:xfrm>
          <a:prstGeom prst="rect">
            <a:avLst/>
          </a:prstGeom>
          <a:noFill/>
          <a:ln>
            <a:noFill/>
          </a:ln>
        </p:spPr>
      </p:pic>
      <p:sp>
        <p:nvSpPr>
          <p:cNvPr id="333" name="Google Shape;333;p43"/>
          <p:cNvSpPr/>
          <p:nvPr/>
        </p:nvSpPr>
        <p:spPr>
          <a:xfrm>
            <a:off x="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4" name="Google Shape;334;p43" title="Icons_Artboard 16.png"/>
          <p:cNvPicPr preferRelativeResize="0"/>
          <p:nvPr/>
        </p:nvPicPr>
        <p:blipFill>
          <a:blip r:embed="rId3">
            <a:alphaModFix/>
          </a:blip>
          <a:stretch>
            <a:fillRect/>
          </a:stretch>
        </p:blipFill>
        <p:spPr>
          <a:xfrm rot="2700000">
            <a:off x="5977924" y="1839878"/>
            <a:ext cx="1499852" cy="1500607"/>
          </a:xfrm>
          <a:prstGeom prst="rect">
            <a:avLst/>
          </a:prstGeom>
          <a:noFill/>
          <a:ln>
            <a:noFill/>
          </a:ln>
        </p:spPr>
      </p:pic>
      <p:sp>
        <p:nvSpPr>
          <p:cNvPr id="335" name="Google Shape;335;p4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
        <p:nvSpPr>
          <p:cNvPr id="336" name="Google Shape;336;p43"/>
          <p:cNvSpPr txBox="1"/>
          <p:nvPr>
            <p:ph type="title"/>
          </p:nvPr>
        </p:nvSpPr>
        <p:spPr>
          <a:xfrm>
            <a:off x="379275" y="612175"/>
            <a:ext cx="36651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2"/>
              </a:buClr>
              <a:buSzPts val="3600"/>
              <a:buNone/>
              <a:defRPr>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7" name="Google Shape;337;p43"/>
          <p:cNvSpPr txBox="1"/>
          <p:nvPr>
            <p:ph idx="1" type="body"/>
          </p:nvPr>
        </p:nvSpPr>
        <p:spPr>
          <a:xfrm>
            <a:off x="376675" y="1534250"/>
            <a:ext cx="36651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Technical Vocabulary">
  <p:cSld name="CUSTOM_21">
    <p:bg>
      <p:bgPr>
        <a:solidFill>
          <a:schemeClr val="accent3"/>
        </a:solidFill>
      </p:bgPr>
    </p:bg>
    <p:spTree>
      <p:nvGrpSpPr>
        <p:cNvPr id="338" name="Shape 338"/>
        <p:cNvGrpSpPr/>
        <p:nvPr/>
      </p:nvGrpSpPr>
      <p:grpSpPr>
        <a:xfrm>
          <a:off x="0" y="0"/>
          <a:ext cx="0" cy="0"/>
          <a:chOff x="0" y="0"/>
          <a:chExt cx="0" cy="0"/>
        </a:xfrm>
      </p:grpSpPr>
      <p:sp>
        <p:nvSpPr>
          <p:cNvPr id="339" name="Google Shape;339;p44"/>
          <p:cNvSpPr/>
          <p:nvPr/>
        </p:nvSpPr>
        <p:spPr>
          <a:xfrm flipH="1">
            <a:off x="449760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0" name="Google Shape;340;p44"/>
          <p:cNvPicPr preferRelativeResize="0"/>
          <p:nvPr/>
        </p:nvPicPr>
        <p:blipFill>
          <a:blip r:embed="rId2">
            <a:alphaModFix/>
          </a:blip>
          <a:stretch>
            <a:fillRect/>
          </a:stretch>
        </p:blipFill>
        <p:spPr>
          <a:xfrm>
            <a:off x="4202386" y="3847151"/>
            <a:ext cx="687314" cy="687299"/>
          </a:xfrm>
          <a:prstGeom prst="rect">
            <a:avLst/>
          </a:prstGeom>
          <a:noFill/>
          <a:ln>
            <a:noFill/>
          </a:ln>
        </p:spPr>
      </p:pic>
      <p:pic>
        <p:nvPicPr>
          <p:cNvPr id="341" name="Google Shape;341;p44"/>
          <p:cNvPicPr preferRelativeResize="0"/>
          <p:nvPr/>
        </p:nvPicPr>
        <p:blipFill>
          <a:blip r:embed="rId3">
            <a:alphaModFix/>
          </a:blip>
          <a:stretch>
            <a:fillRect/>
          </a:stretch>
        </p:blipFill>
        <p:spPr>
          <a:xfrm>
            <a:off x="3156325" y="1"/>
            <a:ext cx="1733376" cy="1733376"/>
          </a:xfrm>
          <a:prstGeom prst="rect">
            <a:avLst/>
          </a:prstGeom>
          <a:noFill/>
          <a:ln>
            <a:noFill/>
          </a:ln>
        </p:spPr>
      </p:pic>
      <p:pic>
        <p:nvPicPr>
          <p:cNvPr id="342" name="Google Shape;342;p44"/>
          <p:cNvPicPr preferRelativeResize="0"/>
          <p:nvPr/>
        </p:nvPicPr>
        <p:blipFill>
          <a:blip r:embed="rId3">
            <a:alphaModFix/>
          </a:blip>
          <a:stretch>
            <a:fillRect/>
          </a:stretch>
        </p:blipFill>
        <p:spPr>
          <a:xfrm>
            <a:off x="416082" y="357945"/>
            <a:ext cx="1351572" cy="1351572"/>
          </a:xfrm>
          <a:prstGeom prst="rect">
            <a:avLst/>
          </a:prstGeom>
          <a:noFill/>
          <a:ln>
            <a:noFill/>
          </a:ln>
        </p:spPr>
      </p:pic>
      <p:pic>
        <p:nvPicPr>
          <p:cNvPr id="343" name="Google Shape;343;p44"/>
          <p:cNvPicPr preferRelativeResize="0"/>
          <p:nvPr/>
        </p:nvPicPr>
        <p:blipFill>
          <a:blip r:embed="rId3">
            <a:alphaModFix/>
          </a:blip>
          <a:stretch>
            <a:fillRect/>
          </a:stretch>
        </p:blipFill>
        <p:spPr>
          <a:xfrm>
            <a:off x="-1045979" y="2408729"/>
            <a:ext cx="2125727" cy="2125727"/>
          </a:xfrm>
          <a:prstGeom prst="rect">
            <a:avLst/>
          </a:prstGeom>
          <a:noFill/>
          <a:ln>
            <a:noFill/>
          </a:ln>
        </p:spPr>
      </p:pic>
      <p:pic>
        <p:nvPicPr>
          <p:cNvPr id="344" name="Google Shape;344;p44"/>
          <p:cNvPicPr preferRelativeResize="0"/>
          <p:nvPr/>
        </p:nvPicPr>
        <p:blipFill>
          <a:blip r:embed="rId3">
            <a:alphaModFix/>
          </a:blip>
          <a:stretch>
            <a:fillRect/>
          </a:stretch>
        </p:blipFill>
        <p:spPr>
          <a:xfrm>
            <a:off x="2371871" y="3797154"/>
            <a:ext cx="2125727" cy="2125727"/>
          </a:xfrm>
          <a:prstGeom prst="rect">
            <a:avLst/>
          </a:prstGeom>
          <a:noFill/>
          <a:ln>
            <a:noFill/>
          </a:ln>
        </p:spPr>
      </p:pic>
      <p:pic>
        <p:nvPicPr>
          <p:cNvPr id="345" name="Google Shape;345;p44"/>
          <p:cNvPicPr preferRelativeResize="0"/>
          <p:nvPr/>
        </p:nvPicPr>
        <p:blipFill>
          <a:blip r:embed="rId4">
            <a:alphaModFix/>
          </a:blip>
          <a:stretch>
            <a:fillRect/>
          </a:stretch>
        </p:blipFill>
        <p:spPr>
          <a:xfrm>
            <a:off x="735825" y="1143825"/>
            <a:ext cx="3214024" cy="3214024"/>
          </a:xfrm>
          <a:prstGeom prst="rect">
            <a:avLst/>
          </a:prstGeom>
          <a:noFill/>
          <a:ln>
            <a:noFill/>
          </a:ln>
        </p:spPr>
      </p:pic>
      <p:pic>
        <p:nvPicPr>
          <p:cNvPr id="346" name="Google Shape;346;p44"/>
          <p:cNvPicPr preferRelativeResize="0"/>
          <p:nvPr/>
        </p:nvPicPr>
        <p:blipFill>
          <a:blip r:embed="rId5">
            <a:alphaModFix/>
          </a:blip>
          <a:stretch>
            <a:fillRect/>
          </a:stretch>
        </p:blipFill>
        <p:spPr>
          <a:xfrm flipH="1" rot="901677">
            <a:off x="284242" y="4139275"/>
            <a:ext cx="1089339" cy="1089327"/>
          </a:xfrm>
          <a:prstGeom prst="rect">
            <a:avLst/>
          </a:prstGeom>
          <a:noFill/>
          <a:ln>
            <a:noFill/>
          </a:ln>
        </p:spPr>
      </p:pic>
      <p:pic>
        <p:nvPicPr>
          <p:cNvPr id="347" name="Google Shape;347;p44"/>
          <p:cNvPicPr preferRelativeResize="0"/>
          <p:nvPr/>
        </p:nvPicPr>
        <p:blipFill>
          <a:blip r:embed="rId6">
            <a:alphaModFix/>
          </a:blip>
          <a:stretch>
            <a:fillRect/>
          </a:stretch>
        </p:blipFill>
        <p:spPr>
          <a:xfrm rot="-1544643">
            <a:off x="2147487" y="-226423"/>
            <a:ext cx="956724" cy="956724"/>
          </a:xfrm>
          <a:prstGeom prst="rect">
            <a:avLst/>
          </a:prstGeom>
          <a:noFill/>
          <a:ln>
            <a:noFill/>
          </a:ln>
        </p:spPr>
      </p:pic>
      <p:pic>
        <p:nvPicPr>
          <p:cNvPr id="348" name="Google Shape;348;p44"/>
          <p:cNvPicPr preferRelativeResize="0"/>
          <p:nvPr/>
        </p:nvPicPr>
        <p:blipFill>
          <a:blip r:embed="rId7">
            <a:alphaModFix/>
          </a:blip>
          <a:stretch>
            <a:fillRect/>
          </a:stretch>
        </p:blipFill>
        <p:spPr>
          <a:xfrm rot="-840640">
            <a:off x="3455402" y="1715225"/>
            <a:ext cx="1351573" cy="1351573"/>
          </a:xfrm>
          <a:prstGeom prst="rect">
            <a:avLst/>
          </a:prstGeom>
          <a:noFill/>
          <a:ln>
            <a:noFill/>
          </a:ln>
        </p:spPr>
      </p:pic>
      <p:pic>
        <p:nvPicPr>
          <p:cNvPr id="349" name="Google Shape;349;p44"/>
          <p:cNvPicPr preferRelativeResize="0"/>
          <p:nvPr/>
        </p:nvPicPr>
        <p:blipFill>
          <a:blip r:embed="rId8">
            <a:alphaModFix/>
          </a:blip>
          <a:stretch>
            <a:fillRect/>
          </a:stretch>
        </p:blipFill>
        <p:spPr>
          <a:xfrm rot="4722417">
            <a:off x="-150350" y="1643586"/>
            <a:ext cx="814328" cy="814328"/>
          </a:xfrm>
          <a:prstGeom prst="rect">
            <a:avLst/>
          </a:prstGeom>
          <a:noFill/>
          <a:ln>
            <a:noFill/>
          </a:ln>
        </p:spPr>
      </p:pic>
      <p:sp>
        <p:nvSpPr>
          <p:cNvPr id="350" name="Google Shape;350;p44"/>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351" name="Google Shape;351;p4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352" name="Google Shape;352;p44"/>
          <p:cNvSpPr txBox="1"/>
          <p:nvPr/>
        </p:nvSpPr>
        <p:spPr>
          <a:xfrm>
            <a:off x="4889700" y="610100"/>
            <a:ext cx="39264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40">
                <a:solidFill>
                  <a:srgbClr val="000000"/>
                </a:solidFill>
                <a:latin typeface="Proxima Nova"/>
                <a:ea typeface="Proxima Nova"/>
                <a:cs typeface="Proxima Nova"/>
                <a:sym typeface="Proxima Nova"/>
              </a:rPr>
              <a:t>Technical Vocabulary</a:t>
            </a:r>
            <a:endParaRPr b="1" sz="3040">
              <a:solidFill>
                <a:srgbClr val="000000"/>
              </a:solidFill>
              <a:latin typeface="Proxima Nova"/>
              <a:ea typeface="Proxima Nova"/>
              <a:cs typeface="Proxima Nova"/>
              <a:sym typeface="Proxima Nova"/>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Text with Icons">
  <p:cSld name="CUSTOM_17">
    <p:bg>
      <p:bgPr>
        <a:solidFill>
          <a:schemeClr val="lt2"/>
        </a:solidFill>
      </p:bgPr>
    </p:bg>
    <p:spTree>
      <p:nvGrpSpPr>
        <p:cNvPr id="353" name="Shape 353"/>
        <p:cNvGrpSpPr/>
        <p:nvPr/>
      </p:nvGrpSpPr>
      <p:grpSpPr>
        <a:xfrm>
          <a:off x="0" y="0"/>
          <a:ext cx="0" cy="0"/>
          <a:chOff x="0" y="0"/>
          <a:chExt cx="0" cy="0"/>
        </a:xfrm>
      </p:grpSpPr>
      <p:sp>
        <p:nvSpPr>
          <p:cNvPr id="354" name="Google Shape;354;p45"/>
          <p:cNvSpPr/>
          <p:nvPr/>
        </p:nvSpPr>
        <p:spPr>
          <a:xfrm flipH="1">
            <a:off x="449760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55" name="Google Shape;355;p45"/>
          <p:cNvPicPr preferRelativeResize="0"/>
          <p:nvPr/>
        </p:nvPicPr>
        <p:blipFill>
          <a:blip r:embed="rId2">
            <a:alphaModFix/>
          </a:blip>
          <a:stretch>
            <a:fillRect/>
          </a:stretch>
        </p:blipFill>
        <p:spPr>
          <a:xfrm>
            <a:off x="716701" y="608081"/>
            <a:ext cx="3780900" cy="3780859"/>
          </a:xfrm>
          <a:prstGeom prst="rect">
            <a:avLst/>
          </a:prstGeom>
          <a:noFill/>
          <a:ln>
            <a:noFill/>
          </a:ln>
        </p:spPr>
      </p:pic>
      <p:pic>
        <p:nvPicPr>
          <p:cNvPr id="356" name="Google Shape;356;p45"/>
          <p:cNvPicPr preferRelativeResize="0"/>
          <p:nvPr/>
        </p:nvPicPr>
        <p:blipFill>
          <a:blip r:embed="rId3">
            <a:alphaModFix/>
          </a:blip>
          <a:stretch>
            <a:fillRect/>
          </a:stretch>
        </p:blipFill>
        <p:spPr>
          <a:xfrm>
            <a:off x="94675" y="1801603"/>
            <a:ext cx="2588467" cy="2588390"/>
          </a:xfrm>
          <a:prstGeom prst="rect">
            <a:avLst/>
          </a:prstGeom>
          <a:noFill/>
          <a:ln>
            <a:noFill/>
          </a:ln>
        </p:spPr>
      </p:pic>
      <p:pic>
        <p:nvPicPr>
          <p:cNvPr id="357" name="Google Shape;357;p45"/>
          <p:cNvPicPr preferRelativeResize="0"/>
          <p:nvPr/>
        </p:nvPicPr>
        <p:blipFill>
          <a:blip r:embed="rId4">
            <a:alphaModFix/>
          </a:blip>
          <a:stretch>
            <a:fillRect/>
          </a:stretch>
        </p:blipFill>
        <p:spPr>
          <a:xfrm rot="2700000">
            <a:off x="420450" y="1136941"/>
            <a:ext cx="981719" cy="981719"/>
          </a:xfrm>
          <a:prstGeom prst="rect">
            <a:avLst/>
          </a:prstGeom>
          <a:noFill/>
          <a:ln>
            <a:noFill/>
          </a:ln>
        </p:spPr>
      </p:pic>
      <p:pic>
        <p:nvPicPr>
          <p:cNvPr id="358" name="Google Shape;358;p45"/>
          <p:cNvPicPr preferRelativeResize="0"/>
          <p:nvPr/>
        </p:nvPicPr>
        <p:blipFill>
          <a:blip r:embed="rId5">
            <a:alphaModFix/>
          </a:blip>
          <a:stretch>
            <a:fillRect/>
          </a:stretch>
        </p:blipFill>
        <p:spPr>
          <a:xfrm>
            <a:off x="2577984" y="608075"/>
            <a:ext cx="672850" cy="672829"/>
          </a:xfrm>
          <a:prstGeom prst="rect">
            <a:avLst/>
          </a:prstGeom>
          <a:noFill/>
          <a:ln>
            <a:noFill/>
          </a:ln>
        </p:spPr>
      </p:pic>
      <p:pic>
        <p:nvPicPr>
          <p:cNvPr id="359" name="Google Shape;359;p45"/>
          <p:cNvPicPr preferRelativeResize="0"/>
          <p:nvPr/>
        </p:nvPicPr>
        <p:blipFill>
          <a:blip r:embed="rId5">
            <a:alphaModFix/>
          </a:blip>
          <a:stretch>
            <a:fillRect/>
          </a:stretch>
        </p:blipFill>
        <p:spPr>
          <a:xfrm>
            <a:off x="2823152" y="3667319"/>
            <a:ext cx="1011594" cy="1011574"/>
          </a:xfrm>
          <a:prstGeom prst="rect">
            <a:avLst/>
          </a:prstGeom>
          <a:noFill/>
          <a:ln>
            <a:noFill/>
          </a:ln>
        </p:spPr>
      </p:pic>
      <p:sp>
        <p:nvSpPr>
          <p:cNvPr id="360" name="Google Shape;360;p4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361" name="Google Shape;361;p45"/>
          <p:cNvSpPr txBox="1"/>
          <p:nvPr>
            <p:ph type="ctrTitle"/>
          </p:nvPr>
        </p:nvSpPr>
        <p:spPr>
          <a:xfrm>
            <a:off x="4889700" y="610100"/>
            <a:ext cx="39264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5"/>
              </a:buClr>
              <a:buSzPts val="3600"/>
              <a:buNone/>
              <a:defRPr b="1" sz="3600">
                <a:solidFill>
                  <a:schemeClr val="accent5"/>
                </a:solidFill>
              </a:defRPr>
            </a:lvl1pPr>
            <a:lvl2pPr lvl="1">
              <a:spcBef>
                <a:spcPts val="0"/>
              </a:spcBef>
              <a:spcAft>
                <a:spcPts val="0"/>
              </a:spcAft>
              <a:buClr>
                <a:schemeClr val="accent5"/>
              </a:buClr>
              <a:buSzPts val="3600"/>
              <a:buNone/>
              <a:defRPr b="1" sz="3600">
                <a:solidFill>
                  <a:schemeClr val="accent5"/>
                </a:solidFill>
              </a:defRPr>
            </a:lvl2pPr>
            <a:lvl3pPr lvl="2">
              <a:spcBef>
                <a:spcPts val="0"/>
              </a:spcBef>
              <a:spcAft>
                <a:spcPts val="0"/>
              </a:spcAft>
              <a:buClr>
                <a:schemeClr val="accent5"/>
              </a:buClr>
              <a:buSzPts val="3600"/>
              <a:buNone/>
              <a:defRPr b="1" sz="3600">
                <a:solidFill>
                  <a:schemeClr val="accent5"/>
                </a:solidFill>
              </a:defRPr>
            </a:lvl3pPr>
            <a:lvl4pPr lvl="3">
              <a:spcBef>
                <a:spcPts val="0"/>
              </a:spcBef>
              <a:spcAft>
                <a:spcPts val="0"/>
              </a:spcAft>
              <a:buClr>
                <a:schemeClr val="accent5"/>
              </a:buClr>
              <a:buSzPts val="3600"/>
              <a:buNone/>
              <a:defRPr b="1" sz="3600">
                <a:solidFill>
                  <a:schemeClr val="accent5"/>
                </a:solidFill>
              </a:defRPr>
            </a:lvl4pPr>
            <a:lvl5pPr lvl="4">
              <a:spcBef>
                <a:spcPts val="0"/>
              </a:spcBef>
              <a:spcAft>
                <a:spcPts val="0"/>
              </a:spcAft>
              <a:buClr>
                <a:schemeClr val="accent5"/>
              </a:buClr>
              <a:buSzPts val="3600"/>
              <a:buNone/>
              <a:defRPr b="1" sz="3600">
                <a:solidFill>
                  <a:schemeClr val="accent5"/>
                </a:solidFill>
              </a:defRPr>
            </a:lvl5pPr>
            <a:lvl6pPr lvl="5">
              <a:spcBef>
                <a:spcPts val="0"/>
              </a:spcBef>
              <a:spcAft>
                <a:spcPts val="0"/>
              </a:spcAft>
              <a:buClr>
                <a:schemeClr val="accent5"/>
              </a:buClr>
              <a:buSzPts val="3600"/>
              <a:buNone/>
              <a:defRPr b="1" sz="3600">
                <a:solidFill>
                  <a:schemeClr val="accent5"/>
                </a:solidFill>
              </a:defRPr>
            </a:lvl6pPr>
            <a:lvl7pPr lvl="6">
              <a:spcBef>
                <a:spcPts val="0"/>
              </a:spcBef>
              <a:spcAft>
                <a:spcPts val="0"/>
              </a:spcAft>
              <a:buClr>
                <a:schemeClr val="accent5"/>
              </a:buClr>
              <a:buSzPts val="3600"/>
              <a:buNone/>
              <a:defRPr b="1" sz="3600">
                <a:solidFill>
                  <a:schemeClr val="accent5"/>
                </a:solidFill>
              </a:defRPr>
            </a:lvl7pPr>
            <a:lvl8pPr lvl="7">
              <a:spcBef>
                <a:spcPts val="0"/>
              </a:spcBef>
              <a:spcAft>
                <a:spcPts val="0"/>
              </a:spcAft>
              <a:buClr>
                <a:schemeClr val="accent5"/>
              </a:buClr>
              <a:buSzPts val="3600"/>
              <a:buNone/>
              <a:defRPr b="1" sz="3600">
                <a:solidFill>
                  <a:schemeClr val="accent5"/>
                </a:solidFill>
              </a:defRPr>
            </a:lvl8pPr>
            <a:lvl9pPr lvl="8">
              <a:spcBef>
                <a:spcPts val="0"/>
              </a:spcBef>
              <a:spcAft>
                <a:spcPts val="0"/>
              </a:spcAft>
              <a:buClr>
                <a:schemeClr val="accent5"/>
              </a:buClr>
              <a:buSzPts val="3600"/>
              <a:buNone/>
              <a:defRPr b="1" sz="3600">
                <a:solidFill>
                  <a:schemeClr val="accent5"/>
                </a:solidFill>
              </a:defRPr>
            </a:lvl9pPr>
          </a:lstStyle>
          <a:p/>
        </p:txBody>
      </p:sp>
      <p:sp>
        <p:nvSpPr>
          <p:cNvPr id="362" name="Google Shape;362;p45"/>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Text with Image">
  <p:cSld name="CUSTOM_27">
    <p:bg>
      <p:bgPr>
        <a:solidFill>
          <a:schemeClr val="accent4"/>
        </a:solidFill>
      </p:bgPr>
    </p:bg>
    <p:spTree>
      <p:nvGrpSpPr>
        <p:cNvPr id="363" name="Shape 363"/>
        <p:cNvGrpSpPr/>
        <p:nvPr/>
      </p:nvGrpSpPr>
      <p:grpSpPr>
        <a:xfrm>
          <a:off x="0" y="0"/>
          <a:ext cx="0" cy="0"/>
          <a:chOff x="0" y="0"/>
          <a:chExt cx="0" cy="0"/>
        </a:xfrm>
      </p:grpSpPr>
      <p:sp>
        <p:nvSpPr>
          <p:cNvPr id="364" name="Google Shape;364;p46"/>
          <p:cNvSpPr/>
          <p:nvPr/>
        </p:nvSpPr>
        <p:spPr>
          <a:xfrm>
            <a:off x="4787900" y="2530036"/>
            <a:ext cx="1873500" cy="26136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 name="Google Shape;365;p46"/>
          <p:cNvSpPr/>
          <p:nvPr/>
        </p:nvSpPr>
        <p:spPr>
          <a:xfrm>
            <a:off x="-27850" y="0"/>
            <a:ext cx="48273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 name="Google Shape;366;p46"/>
          <p:cNvSpPr/>
          <p:nvPr/>
        </p:nvSpPr>
        <p:spPr>
          <a:xfrm>
            <a:off x="7270679" y="125"/>
            <a:ext cx="1873500" cy="25299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7" name="Google Shape;367;p46"/>
          <p:cNvSpPr/>
          <p:nvPr/>
        </p:nvSpPr>
        <p:spPr>
          <a:xfrm>
            <a:off x="5074088" y="371513"/>
            <a:ext cx="3752100" cy="430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68" name="Google Shape;368;p46" title="Icons_Artboard 26.png"/>
          <p:cNvPicPr preferRelativeResize="0"/>
          <p:nvPr/>
        </p:nvPicPr>
        <p:blipFill>
          <a:blip r:embed="rId2">
            <a:alphaModFix/>
          </a:blip>
          <a:stretch>
            <a:fillRect/>
          </a:stretch>
        </p:blipFill>
        <p:spPr>
          <a:xfrm>
            <a:off x="4203638" y="4066075"/>
            <a:ext cx="1283323" cy="1282701"/>
          </a:xfrm>
          <a:prstGeom prst="rect">
            <a:avLst/>
          </a:prstGeom>
          <a:noFill/>
          <a:ln>
            <a:noFill/>
          </a:ln>
        </p:spPr>
      </p:pic>
      <p:pic>
        <p:nvPicPr>
          <p:cNvPr id="369" name="Google Shape;369;p46" title="Icons_Artboard 24.png"/>
          <p:cNvPicPr preferRelativeResize="0"/>
          <p:nvPr/>
        </p:nvPicPr>
        <p:blipFill>
          <a:blip r:embed="rId3">
            <a:alphaModFix/>
          </a:blip>
          <a:stretch>
            <a:fillRect/>
          </a:stretch>
        </p:blipFill>
        <p:spPr>
          <a:xfrm>
            <a:off x="4170413" y="3802239"/>
            <a:ext cx="663552" cy="663223"/>
          </a:xfrm>
          <a:prstGeom prst="rect">
            <a:avLst/>
          </a:prstGeom>
          <a:noFill/>
          <a:ln>
            <a:noFill/>
          </a:ln>
        </p:spPr>
      </p:pic>
      <p:sp>
        <p:nvSpPr>
          <p:cNvPr id="370" name="Google Shape;370;p4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371" name="Google Shape;371;p46"/>
          <p:cNvSpPr/>
          <p:nvPr>
            <p:ph idx="2" type="pic"/>
          </p:nvPr>
        </p:nvSpPr>
        <p:spPr>
          <a:xfrm>
            <a:off x="5356550" y="718775"/>
            <a:ext cx="3187200" cy="3612300"/>
          </a:xfrm>
          <a:prstGeom prst="rect">
            <a:avLst/>
          </a:prstGeom>
          <a:noFill/>
          <a:ln>
            <a:noFill/>
          </a:ln>
        </p:spPr>
      </p:sp>
      <p:sp>
        <p:nvSpPr>
          <p:cNvPr id="372" name="Google Shape;372;p46"/>
          <p:cNvSpPr txBox="1"/>
          <p:nvPr>
            <p:ph type="title"/>
          </p:nvPr>
        </p:nvSpPr>
        <p:spPr>
          <a:xfrm>
            <a:off x="379275" y="612175"/>
            <a:ext cx="36651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3" name="Google Shape;373;p46"/>
          <p:cNvSpPr txBox="1"/>
          <p:nvPr>
            <p:ph idx="1" type="body"/>
          </p:nvPr>
        </p:nvSpPr>
        <p:spPr>
          <a:xfrm>
            <a:off x="376675" y="1534250"/>
            <a:ext cx="36651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Text with Timer">
  <p:cSld name="CUSTOM_40">
    <p:bg>
      <p:bgPr>
        <a:solidFill>
          <a:schemeClr val="lt1"/>
        </a:solidFill>
      </p:bgPr>
    </p:bg>
    <p:spTree>
      <p:nvGrpSpPr>
        <p:cNvPr id="374" name="Shape 374"/>
        <p:cNvGrpSpPr/>
        <p:nvPr/>
      </p:nvGrpSpPr>
      <p:grpSpPr>
        <a:xfrm>
          <a:off x="0" y="0"/>
          <a:ext cx="0" cy="0"/>
          <a:chOff x="0" y="0"/>
          <a:chExt cx="0" cy="0"/>
        </a:xfrm>
      </p:grpSpPr>
      <p:pic>
        <p:nvPicPr>
          <p:cNvPr id="375" name="Google Shape;375;p47" title="Icons_Artboard 64.png"/>
          <p:cNvPicPr preferRelativeResize="0"/>
          <p:nvPr/>
        </p:nvPicPr>
        <p:blipFill>
          <a:blip r:embed="rId2">
            <a:alphaModFix/>
          </a:blip>
          <a:stretch>
            <a:fillRect/>
          </a:stretch>
        </p:blipFill>
        <p:spPr>
          <a:xfrm>
            <a:off x="4061985" y="-53475"/>
            <a:ext cx="2951324" cy="2952750"/>
          </a:xfrm>
          <a:prstGeom prst="rect">
            <a:avLst/>
          </a:prstGeom>
          <a:noFill/>
          <a:ln>
            <a:noFill/>
          </a:ln>
        </p:spPr>
      </p:pic>
      <p:sp>
        <p:nvSpPr>
          <p:cNvPr id="376" name="Google Shape;376;p47"/>
          <p:cNvSpPr/>
          <p:nvPr/>
        </p:nvSpPr>
        <p:spPr>
          <a:xfrm rot="-5400000">
            <a:off x="8482548" y="1434212"/>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47"/>
          <p:cNvSpPr/>
          <p:nvPr/>
        </p:nvSpPr>
        <p:spPr>
          <a:xfrm rot="10800000">
            <a:off x="6556100" y="77475"/>
            <a:ext cx="1222500" cy="103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47"/>
          <p:cNvSpPr/>
          <p:nvPr/>
        </p:nvSpPr>
        <p:spPr>
          <a:xfrm rot="10800000">
            <a:off x="6556100" y="903750"/>
            <a:ext cx="1222500" cy="103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47"/>
          <p:cNvSpPr/>
          <p:nvPr/>
        </p:nvSpPr>
        <p:spPr>
          <a:xfrm>
            <a:off x="5724639" y="3359150"/>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0" name="Google Shape;380;p47"/>
          <p:cNvSpPr/>
          <p:nvPr/>
        </p:nvSpPr>
        <p:spPr>
          <a:xfrm>
            <a:off x="6458474" y="4078409"/>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47"/>
          <p:cNvSpPr/>
          <p:nvPr/>
        </p:nvSpPr>
        <p:spPr>
          <a:xfrm>
            <a:off x="-27850" y="0"/>
            <a:ext cx="58401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2" name="Google Shape;382;p47" title="Icons_Artboard 64.png"/>
          <p:cNvPicPr preferRelativeResize="0"/>
          <p:nvPr/>
        </p:nvPicPr>
        <p:blipFill>
          <a:blip r:embed="rId2">
            <a:alphaModFix/>
          </a:blip>
          <a:stretch>
            <a:fillRect/>
          </a:stretch>
        </p:blipFill>
        <p:spPr>
          <a:xfrm>
            <a:off x="7271148" y="2270675"/>
            <a:ext cx="2951324" cy="2952750"/>
          </a:xfrm>
          <a:prstGeom prst="rect">
            <a:avLst/>
          </a:prstGeom>
          <a:noFill/>
          <a:ln>
            <a:noFill/>
          </a:ln>
        </p:spPr>
      </p:pic>
      <p:sp>
        <p:nvSpPr>
          <p:cNvPr id="383" name="Google Shape;383;p47"/>
          <p:cNvSpPr txBox="1"/>
          <p:nvPr>
            <p:ph type="title"/>
          </p:nvPr>
        </p:nvSpPr>
        <p:spPr>
          <a:xfrm>
            <a:off x="380149" y="612175"/>
            <a:ext cx="48969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4" name="Google Shape;384;p47"/>
          <p:cNvSpPr txBox="1"/>
          <p:nvPr>
            <p:ph idx="1" type="body"/>
          </p:nvPr>
        </p:nvSpPr>
        <p:spPr>
          <a:xfrm>
            <a:off x="376675" y="1534250"/>
            <a:ext cx="48969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85" name="Google Shape;385;p47"/>
          <p:cNvSpPr/>
          <p:nvPr>
            <p:ph idx="2" type="pic"/>
          </p:nvPr>
        </p:nvSpPr>
        <p:spPr>
          <a:xfrm>
            <a:off x="6024575" y="1770075"/>
            <a:ext cx="2822400" cy="1640700"/>
          </a:xfrm>
          <a:prstGeom prst="rect">
            <a:avLst/>
          </a:prstGeom>
          <a:noFill/>
          <a:ln cap="flat" cmpd="sng" w="38100">
            <a:solidFill>
              <a:srgbClr val="007052"/>
            </a:solidFill>
            <a:prstDash val="solid"/>
            <a:round/>
            <a:headEnd len="sm" w="sm" type="none"/>
            <a:tailEnd len="sm" w="sm" type="none"/>
          </a:ln>
        </p:spPr>
      </p:sp>
      <p:sp>
        <p:nvSpPr>
          <p:cNvPr id="386" name="Google Shape;386;p4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Text with Timer">
  <p:cSld name="CUSTOM_41">
    <p:bg>
      <p:bgPr>
        <a:solidFill>
          <a:schemeClr val="accent4"/>
        </a:solidFill>
      </p:bgPr>
    </p:bg>
    <p:spTree>
      <p:nvGrpSpPr>
        <p:cNvPr id="387" name="Shape 387"/>
        <p:cNvGrpSpPr/>
        <p:nvPr/>
      </p:nvGrpSpPr>
      <p:grpSpPr>
        <a:xfrm>
          <a:off x="0" y="0"/>
          <a:ext cx="0" cy="0"/>
          <a:chOff x="0" y="0"/>
          <a:chExt cx="0" cy="0"/>
        </a:xfrm>
      </p:grpSpPr>
      <p:sp>
        <p:nvSpPr>
          <p:cNvPr id="388" name="Google Shape;388;p48"/>
          <p:cNvSpPr/>
          <p:nvPr/>
        </p:nvSpPr>
        <p:spPr>
          <a:xfrm>
            <a:off x="6278263" y="4015225"/>
            <a:ext cx="1422600" cy="1689600"/>
          </a:xfrm>
          <a:prstGeom prst="round1Rect">
            <a:avLst>
              <a:gd fmla="val 50000" name="adj"/>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9" name="Google Shape;389;p48"/>
          <p:cNvSpPr/>
          <p:nvPr/>
        </p:nvSpPr>
        <p:spPr>
          <a:xfrm>
            <a:off x="8166863" y="2808975"/>
            <a:ext cx="1422600" cy="1422600"/>
          </a:xfrm>
          <a:prstGeom prst="flowChartConnector">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0" name="Google Shape;390;p48"/>
          <p:cNvSpPr/>
          <p:nvPr/>
        </p:nvSpPr>
        <p:spPr>
          <a:xfrm>
            <a:off x="5440713" y="-156362"/>
            <a:ext cx="1422675" cy="1689700"/>
          </a:xfrm>
          <a:prstGeom prst="flowChartCollate">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1" name="Google Shape;391;p48"/>
          <p:cNvSpPr/>
          <p:nvPr/>
        </p:nvSpPr>
        <p:spPr>
          <a:xfrm>
            <a:off x="-27850" y="0"/>
            <a:ext cx="58401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2" name="Google Shape;392;p48"/>
          <p:cNvSpPr txBox="1"/>
          <p:nvPr>
            <p:ph type="title"/>
          </p:nvPr>
        </p:nvSpPr>
        <p:spPr>
          <a:xfrm>
            <a:off x="380149" y="612175"/>
            <a:ext cx="48969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3" name="Google Shape;393;p48"/>
          <p:cNvSpPr txBox="1"/>
          <p:nvPr>
            <p:ph idx="1" type="body"/>
          </p:nvPr>
        </p:nvSpPr>
        <p:spPr>
          <a:xfrm>
            <a:off x="376675" y="1534250"/>
            <a:ext cx="48969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394" name="Google Shape;394;p48"/>
          <p:cNvSpPr/>
          <p:nvPr>
            <p:ph idx="2" type="pic"/>
          </p:nvPr>
        </p:nvSpPr>
        <p:spPr>
          <a:xfrm>
            <a:off x="6056325" y="1793875"/>
            <a:ext cx="2790600" cy="1547700"/>
          </a:xfrm>
          <a:prstGeom prst="rect">
            <a:avLst/>
          </a:prstGeom>
          <a:noFill/>
          <a:ln>
            <a:noFill/>
          </a:ln>
        </p:spPr>
      </p:sp>
      <p:sp>
        <p:nvSpPr>
          <p:cNvPr id="395" name="Google Shape;395;p4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Text">
  <p:cSld name="CUSTOM_5">
    <p:bg>
      <p:bgPr>
        <a:solidFill>
          <a:schemeClr val="accent6"/>
        </a:solidFill>
      </p:bgPr>
    </p:bg>
    <p:spTree>
      <p:nvGrpSpPr>
        <p:cNvPr id="396" name="Shape 396"/>
        <p:cNvGrpSpPr/>
        <p:nvPr/>
      </p:nvGrpSpPr>
      <p:grpSpPr>
        <a:xfrm>
          <a:off x="0" y="0"/>
          <a:ext cx="0" cy="0"/>
          <a:chOff x="0" y="0"/>
          <a:chExt cx="0" cy="0"/>
        </a:xfrm>
      </p:grpSpPr>
      <p:pic>
        <p:nvPicPr>
          <p:cNvPr id="397" name="Google Shape;397;p49" title="Icons_Artboard 6.png"/>
          <p:cNvPicPr preferRelativeResize="0"/>
          <p:nvPr/>
        </p:nvPicPr>
        <p:blipFill>
          <a:blip r:embed="rId2">
            <a:alphaModFix/>
          </a:blip>
          <a:stretch>
            <a:fillRect/>
          </a:stretch>
        </p:blipFill>
        <p:spPr>
          <a:xfrm>
            <a:off x="6969824" y="4375568"/>
            <a:ext cx="1838351" cy="1837495"/>
          </a:xfrm>
          <a:prstGeom prst="rect">
            <a:avLst/>
          </a:prstGeom>
          <a:noFill/>
          <a:ln>
            <a:noFill/>
          </a:ln>
        </p:spPr>
      </p:pic>
      <p:pic>
        <p:nvPicPr>
          <p:cNvPr id="398" name="Google Shape;398;p49" title="Icons_Artboard 6.png"/>
          <p:cNvPicPr preferRelativeResize="0"/>
          <p:nvPr/>
        </p:nvPicPr>
        <p:blipFill>
          <a:blip r:embed="rId2">
            <a:alphaModFix/>
          </a:blip>
          <a:stretch>
            <a:fillRect/>
          </a:stretch>
        </p:blipFill>
        <p:spPr>
          <a:xfrm>
            <a:off x="6932525" y="-872075"/>
            <a:ext cx="1912940" cy="1912052"/>
          </a:xfrm>
          <a:prstGeom prst="rect">
            <a:avLst/>
          </a:prstGeom>
          <a:noFill/>
          <a:ln>
            <a:noFill/>
          </a:ln>
        </p:spPr>
      </p:pic>
      <p:pic>
        <p:nvPicPr>
          <p:cNvPr id="399" name="Google Shape;399;p49" title="Icons_Artboard 6.png"/>
          <p:cNvPicPr preferRelativeResize="0"/>
          <p:nvPr/>
        </p:nvPicPr>
        <p:blipFill>
          <a:blip r:embed="rId2">
            <a:alphaModFix/>
          </a:blip>
          <a:stretch>
            <a:fillRect/>
          </a:stretch>
        </p:blipFill>
        <p:spPr>
          <a:xfrm rot="339345">
            <a:off x="-753329" y="4080215"/>
            <a:ext cx="1912949" cy="1912061"/>
          </a:xfrm>
          <a:prstGeom prst="rect">
            <a:avLst/>
          </a:prstGeom>
          <a:noFill/>
          <a:ln>
            <a:noFill/>
          </a:ln>
        </p:spPr>
      </p:pic>
      <p:sp>
        <p:nvSpPr>
          <p:cNvPr id="400" name="Google Shape;400;p49"/>
          <p:cNvSpPr txBox="1"/>
          <p:nvPr>
            <p:ph type="ctrTitle"/>
          </p:nvPr>
        </p:nvSpPr>
        <p:spPr>
          <a:xfrm>
            <a:off x="207600" y="421650"/>
            <a:ext cx="85245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3600"/>
              <a:buNone/>
              <a:defRPr b="1">
                <a:solidFill>
                  <a:schemeClr val="accent2"/>
                </a:solidFill>
              </a:defRPr>
            </a:lvl1pPr>
            <a:lvl2pPr lvl="1">
              <a:spcBef>
                <a:spcPts val="0"/>
              </a:spcBef>
              <a:spcAft>
                <a:spcPts val="0"/>
              </a:spcAft>
              <a:buClr>
                <a:schemeClr val="accent2"/>
              </a:buClr>
              <a:buSzPts val="3200"/>
              <a:buNone/>
              <a:defRPr b="1" sz="3200">
                <a:solidFill>
                  <a:schemeClr val="accent2"/>
                </a:solidFill>
              </a:defRPr>
            </a:lvl2pPr>
            <a:lvl3pPr lvl="2">
              <a:spcBef>
                <a:spcPts val="0"/>
              </a:spcBef>
              <a:spcAft>
                <a:spcPts val="0"/>
              </a:spcAft>
              <a:buClr>
                <a:schemeClr val="accent2"/>
              </a:buClr>
              <a:buSzPts val="3200"/>
              <a:buNone/>
              <a:defRPr b="1" sz="3200">
                <a:solidFill>
                  <a:schemeClr val="accent2"/>
                </a:solidFill>
              </a:defRPr>
            </a:lvl3pPr>
            <a:lvl4pPr lvl="3">
              <a:spcBef>
                <a:spcPts val="0"/>
              </a:spcBef>
              <a:spcAft>
                <a:spcPts val="0"/>
              </a:spcAft>
              <a:buClr>
                <a:schemeClr val="accent2"/>
              </a:buClr>
              <a:buSzPts val="3200"/>
              <a:buNone/>
              <a:defRPr b="1" sz="3200">
                <a:solidFill>
                  <a:schemeClr val="accent2"/>
                </a:solidFill>
              </a:defRPr>
            </a:lvl4pPr>
            <a:lvl5pPr lvl="4">
              <a:spcBef>
                <a:spcPts val="0"/>
              </a:spcBef>
              <a:spcAft>
                <a:spcPts val="0"/>
              </a:spcAft>
              <a:buClr>
                <a:schemeClr val="accent2"/>
              </a:buClr>
              <a:buSzPts val="3200"/>
              <a:buNone/>
              <a:defRPr b="1" sz="3200">
                <a:solidFill>
                  <a:schemeClr val="accent2"/>
                </a:solidFill>
              </a:defRPr>
            </a:lvl5pPr>
            <a:lvl6pPr lvl="5">
              <a:spcBef>
                <a:spcPts val="0"/>
              </a:spcBef>
              <a:spcAft>
                <a:spcPts val="0"/>
              </a:spcAft>
              <a:buClr>
                <a:schemeClr val="accent2"/>
              </a:buClr>
              <a:buSzPts val="3200"/>
              <a:buNone/>
              <a:defRPr b="1" sz="3200">
                <a:solidFill>
                  <a:schemeClr val="accent2"/>
                </a:solidFill>
              </a:defRPr>
            </a:lvl6pPr>
            <a:lvl7pPr lvl="6">
              <a:spcBef>
                <a:spcPts val="0"/>
              </a:spcBef>
              <a:spcAft>
                <a:spcPts val="0"/>
              </a:spcAft>
              <a:buClr>
                <a:schemeClr val="accent2"/>
              </a:buClr>
              <a:buSzPts val="3200"/>
              <a:buNone/>
              <a:defRPr b="1" sz="3200">
                <a:solidFill>
                  <a:schemeClr val="accent2"/>
                </a:solidFill>
              </a:defRPr>
            </a:lvl7pPr>
            <a:lvl8pPr lvl="7">
              <a:spcBef>
                <a:spcPts val="0"/>
              </a:spcBef>
              <a:spcAft>
                <a:spcPts val="0"/>
              </a:spcAft>
              <a:buClr>
                <a:schemeClr val="accent2"/>
              </a:buClr>
              <a:buSzPts val="3200"/>
              <a:buNone/>
              <a:defRPr b="1" sz="3200">
                <a:solidFill>
                  <a:schemeClr val="accent2"/>
                </a:solidFill>
              </a:defRPr>
            </a:lvl8pPr>
            <a:lvl9pPr lvl="8">
              <a:spcBef>
                <a:spcPts val="0"/>
              </a:spcBef>
              <a:spcAft>
                <a:spcPts val="0"/>
              </a:spcAft>
              <a:buClr>
                <a:schemeClr val="accent2"/>
              </a:buClr>
              <a:buSzPts val="3200"/>
              <a:buNone/>
              <a:defRPr b="1" sz="3200">
                <a:solidFill>
                  <a:schemeClr val="accent2"/>
                </a:solidFill>
              </a:defRPr>
            </a:lvl9pPr>
          </a:lstStyle>
          <a:p/>
        </p:txBody>
      </p:sp>
      <p:sp>
        <p:nvSpPr>
          <p:cNvPr id="401" name="Google Shape;401;p49"/>
          <p:cNvSpPr txBox="1"/>
          <p:nvPr>
            <p:ph idx="1" type="body"/>
          </p:nvPr>
        </p:nvSpPr>
        <p:spPr>
          <a:xfrm>
            <a:off x="207600" y="1297525"/>
            <a:ext cx="8524500" cy="33657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402" name="Google Shape;402;p4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ext">
  <p:cSld name="CUSTOM_26">
    <p:bg>
      <p:bgPr>
        <a:solidFill>
          <a:schemeClr val="lt1"/>
        </a:solidFill>
      </p:bgPr>
    </p:bg>
    <p:spTree>
      <p:nvGrpSpPr>
        <p:cNvPr id="403" name="Shape 403"/>
        <p:cNvGrpSpPr/>
        <p:nvPr/>
      </p:nvGrpSpPr>
      <p:grpSpPr>
        <a:xfrm>
          <a:off x="0" y="0"/>
          <a:ext cx="0" cy="0"/>
          <a:chOff x="0" y="0"/>
          <a:chExt cx="0" cy="0"/>
        </a:xfrm>
      </p:grpSpPr>
      <p:sp>
        <p:nvSpPr>
          <p:cNvPr id="404" name="Google Shape;404;p50"/>
          <p:cNvSpPr/>
          <p:nvPr/>
        </p:nvSpPr>
        <p:spPr>
          <a:xfrm flipH="1">
            <a:off x="926400" y="765550"/>
            <a:ext cx="8217600" cy="4149000"/>
          </a:xfrm>
          <a:prstGeom prst="round1Rect">
            <a:avLst>
              <a:gd fmla="val 16803" name="adj"/>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 name="Google Shape;405;p50"/>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6" name="Google Shape;406;p50"/>
          <p:cNvSpPr/>
          <p:nvPr/>
        </p:nvSpPr>
        <p:spPr>
          <a:xfrm flipH="1" rot="10800000">
            <a:off x="-27850" y="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50"/>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8" name="Google Shape;408;p50"/>
          <p:cNvSpPr txBox="1"/>
          <p:nvPr>
            <p:ph idx="1" type="body"/>
          </p:nvPr>
        </p:nvSpPr>
        <p:spPr>
          <a:xfrm>
            <a:off x="219800" y="1250950"/>
            <a:ext cx="8676600" cy="36300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
        <p:nvSpPr>
          <p:cNvPr id="409" name="Google Shape;409;p5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ext">
  <p:cSld name="CUSTOM_37">
    <p:bg>
      <p:bgPr>
        <a:solidFill>
          <a:schemeClr val="lt1"/>
        </a:solidFill>
      </p:bgPr>
    </p:bg>
    <p:spTree>
      <p:nvGrpSpPr>
        <p:cNvPr id="410" name="Shape 410"/>
        <p:cNvGrpSpPr/>
        <p:nvPr/>
      </p:nvGrpSpPr>
      <p:grpSpPr>
        <a:xfrm>
          <a:off x="0" y="0"/>
          <a:ext cx="0" cy="0"/>
          <a:chOff x="0" y="0"/>
          <a:chExt cx="0" cy="0"/>
        </a:xfrm>
      </p:grpSpPr>
      <p:sp>
        <p:nvSpPr>
          <p:cNvPr id="411" name="Google Shape;411;p51"/>
          <p:cNvSpPr/>
          <p:nvPr/>
        </p:nvSpPr>
        <p:spPr>
          <a:xfrm flipH="1">
            <a:off x="926400" y="765550"/>
            <a:ext cx="8217600" cy="4149000"/>
          </a:xfrm>
          <a:prstGeom prst="round1Rect">
            <a:avLst>
              <a:gd fmla="val 16803"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51"/>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 name="Google Shape;413;p51"/>
          <p:cNvSpPr/>
          <p:nvPr/>
        </p:nvSpPr>
        <p:spPr>
          <a:xfrm flipH="1" rot="10800000">
            <a:off x="-27850" y="0"/>
            <a:ext cx="9171900" cy="869100"/>
          </a:xfrm>
          <a:prstGeom prst="round1Rect">
            <a:avLst>
              <a:gd fmla="val 50000"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4" name="Google Shape;414;p5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415" name="Google Shape;415;p51"/>
          <p:cNvSpPr txBox="1"/>
          <p:nvPr>
            <p:ph type="title"/>
          </p:nvPr>
        </p:nvSpPr>
        <p:spPr>
          <a:xfrm>
            <a:off x="174625" y="79375"/>
            <a:ext cx="8140500" cy="7302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6" name="Google Shape;416;p51"/>
          <p:cNvSpPr txBox="1"/>
          <p:nvPr>
            <p:ph idx="1" type="body"/>
          </p:nvPr>
        </p:nvSpPr>
        <p:spPr>
          <a:xfrm>
            <a:off x="222250" y="1238250"/>
            <a:ext cx="8676600" cy="25797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CUSTOM_1_1_2_1_1">
    <p:bg>
      <p:bgPr>
        <a:solidFill>
          <a:srgbClr val="0BD956"/>
        </a:solidFill>
      </p:bgPr>
    </p:bg>
    <p:spTree>
      <p:nvGrpSpPr>
        <p:cNvPr id="25" name="Shape 25"/>
        <p:cNvGrpSpPr/>
        <p:nvPr/>
      </p:nvGrpSpPr>
      <p:grpSpPr>
        <a:xfrm>
          <a:off x="0" y="0"/>
          <a:ext cx="0" cy="0"/>
          <a:chOff x="0" y="0"/>
          <a:chExt cx="0" cy="0"/>
        </a:xfrm>
      </p:grpSpPr>
      <p:sp>
        <p:nvSpPr>
          <p:cNvPr id="26" name="Google Shape;26;p6"/>
          <p:cNvSpPr txBox="1"/>
          <p:nvPr>
            <p:ph type="title"/>
          </p:nvPr>
        </p:nvSpPr>
        <p:spPr>
          <a:xfrm>
            <a:off x="309450" y="1992575"/>
            <a:ext cx="8525100" cy="445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5000"/>
              <a:buNone/>
              <a:defRPr sz="5000">
                <a:solidFill>
                  <a:schemeClr val="dk1"/>
                </a:solidFill>
              </a:defRPr>
            </a:lvl1pPr>
            <a:lvl2pPr lvl="1" rtl="0" algn="ctr">
              <a:spcBef>
                <a:spcPts val="0"/>
              </a:spcBef>
              <a:spcAft>
                <a:spcPts val="0"/>
              </a:spcAft>
              <a:buClr>
                <a:schemeClr val="dk1"/>
              </a:buClr>
              <a:buSzPts val="5000"/>
              <a:buNone/>
              <a:defRPr sz="5000">
                <a:solidFill>
                  <a:schemeClr val="dk1"/>
                </a:solidFill>
              </a:defRPr>
            </a:lvl2pPr>
            <a:lvl3pPr lvl="2" rtl="0" algn="ctr">
              <a:spcBef>
                <a:spcPts val="0"/>
              </a:spcBef>
              <a:spcAft>
                <a:spcPts val="0"/>
              </a:spcAft>
              <a:buClr>
                <a:schemeClr val="dk1"/>
              </a:buClr>
              <a:buSzPts val="5000"/>
              <a:buNone/>
              <a:defRPr sz="5000">
                <a:solidFill>
                  <a:schemeClr val="dk1"/>
                </a:solidFill>
              </a:defRPr>
            </a:lvl3pPr>
            <a:lvl4pPr lvl="3" rtl="0" algn="ctr">
              <a:spcBef>
                <a:spcPts val="0"/>
              </a:spcBef>
              <a:spcAft>
                <a:spcPts val="0"/>
              </a:spcAft>
              <a:buClr>
                <a:schemeClr val="dk1"/>
              </a:buClr>
              <a:buSzPts val="5000"/>
              <a:buNone/>
              <a:defRPr sz="5000">
                <a:solidFill>
                  <a:schemeClr val="dk1"/>
                </a:solidFill>
              </a:defRPr>
            </a:lvl4pPr>
            <a:lvl5pPr lvl="4" rtl="0" algn="ctr">
              <a:spcBef>
                <a:spcPts val="0"/>
              </a:spcBef>
              <a:spcAft>
                <a:spcPts val="0"/>
              </a:spcAft>
              <a:buClr>
                <a:schemeClr val="dk1"/>
              </a:buClr>
              <a:buSzPts val="5000"/>
              <a:buNone/>
              <a:defRPr sz="5000">
                <a:solidFill>
                  <a:schemeClr val="dk1"/>
                </a:solidFill>
              </a:defRPr>
            </a:lvl5pPr>
            <a:lvl6pPr lvl="5" rtl="0" algn="ctr">
              <a:spcBef>
                <a:spcPts val="0"/>
              </a:spcBef>
              <a:spcAft>
                <a:spcPts val="0"/>
              </a:spcAft>
              <a:buClr>
                <a:schemeClr val="dk1"/>
              </a:buClr>
              <a:buSzPts val="5000"/>
              <a:buNone/>
              <a:defRPr sz="5000">
                <a:solidFill>
                  <a:schemeClr val="dk1"/>
                </a:solidFill>
              </a:defRPr>
            </a:lvl6pPr>
            <a:lvl7pPr lvl="6" rtl="0" algn="ctr">
              <a:spcBef>
                <a:spcPts val="0"/>
              </a:spcBef>
              <a:spcAft>
                <a:spcPts val="0"/>
              </a:spcAft>
              <a:buClr>
                <a:schemeClr val="dk1"/>
              </a:buClr>
              <a:buSzPts val="5000"/>
              <a:buNone/>
              <a:defRPr sz="5000">
                <a:solidFill>
                  <a:schemeClr val="dk1"/>
                </a:solidFill>
              </a:defRPr>
            </a:lvl7pPr>
            <a:lvl8pPr lvl="7" rtl="0" algn="ctr">
              <a:spcBef>
                <a:spcPts val="0"/>
              </a:spcBef>
              <a:spcAft>
                <a:spcPts val="0"/>
              </a:spcAft>
              <a:buClr>
                <a:schemeClr val="dk1"/>
              </a:buClr>
              <a:buSzPts val="5000"/>
              <a:buNone/>
              <a:defRPr sz="5000">
                <a:solidFill>
                  <a:schemeClr val="dk1"/>
                </a:solidFill>
              </a:defRPr>
            </a:lvl8pPr>
            <a:lvl9pPr lvl="8" rtl="0" algn="ctr">
              <a:spcBef>
                <a:spcPts val="0"/>
              </a:spcBef>
              <a:spcAft>
                <a:spcPts val="0"/>
              </a:spcAft>
              <a:buClr>
                <a:schemeClr val="dk1"/>
              </a:buClr>
              <a:buSzPts val="5000"/>
              <a:buNone/>
              <a:defRPr sz="5000">
                <a:solidFill>
                  <a:schemeClr val="dk1"/>
                </a:solidFill>
              </a:defRPr>
            </a:lvl9pPr>
          </a:lstStyle>
          <a:p/>
        </p:txBody>
      </p:sp>
      <p:sp>
        <p:nvSpPr>
          <p:cNvPr id="27" name="Google Shape;27;p6"/>
          <p:cNvSpPr txBox="1"/>
          <p:nvPr>
            <p:ph idx="1" type="subTitle"/>
          </p:nvPr>
        </p:nvSpPr>
        <p:spPr>
          <a:xfrm>
            <a:off x="309450" y="2581525"/>
            <a:ext cx="8525100" cy="569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500"/>
              <a:buNone/>
              <a:defRPr sz="2500">
                <a:solidFill>
                  <a:schemeClr val="dk1"/>
                </a:solidFill>
              </a:defRPr>
            </a:lvl1pPr>
            <a:lvl2pPr lvl="1" rtl="0" algn="ctr">
              <a:spcBef>
                <a:spcPts val="0"/>
              </a:spcBef>
              <a:spcAft>
                <a:spcPts val="0"/>
              </a:spcAft>
              <a:buClr>
                <a:schemeClr val="dk1"/>
              </a:buClr>
              <a:buSzPts val="1400"/>
              <a:buNone/>
              <a:defRPr>
                <a:solidFill>
                  <a:schemeClr val="dk1"/>
                </a:solidFill>
              </a:defRPr>
            </a:lvl2pPr>
            <a:lvl3pPr lvl="2" rtl="0" algn="ctr">
              <a:spcBef>
                <a:spcPts val="0"/>
              </a:spcBef>
              <a:spcAft>
                <a:spcPts val="0"/>
              </a:spcAft>
              <a:buClr>
                <a:schemeClr val="dk1"/>
              </a:buClr>
              <a:buSzPts val="1400"/>
              <a:buNone/>
              <a:defRPr>
                <a:solidFill>
                  <a:schemeClr val="dk1"/>
                </a:solidFill>
              </a:defRPr>
            </a:lvl3pPr>
            <a:lvl4pPr lvl="3" rtl="0" algn="ctr">
              <a:spcBef>
                <a:spcPts val="0"/>
              </a:spcBef>
              <a:spcAft>
                <a:spcPts val="0"/>
              </a:spcAft>
              <a:buClr>
                <a:schemeClr val="dk1"/>
              </a:buClr>
              <a:buSzPts val="1400"/>
              <a:buNone/>
              <a:defRPr>
                <a:solidFill>
                  <a:schemeClr val="dk1"/>
                </a:solidFill>
              </a:defRPr>
            </a:lvl4pPr>
            <a:lvl5pPr lvl="4" rtl="0" algn="ctr">
              <a:spcBef>
                <a:spcPts val="0"/>
              </a:spcBef>
              <a:spcAft>
                <a:spcPts val="0"/>
              </a:spcAft>
              <a:buClr>
                <a:schemeClr val="dk1"/>
              </a:buClr>
              <a:buSzPts val="1400"/>
              <a:buNone/>
              <a:defRPr>
                <a:solidFill>
                  <a:schemeClr val="dk1"/>
                </a:solidFill>
              </a:defRPr>
            </a:lvl5pPr>
            <a:lvl6pPr lvl="5" rtl="0" algn="ctr">
              <a:spcBef>
                <a:spcPts val="0"/>
              </a:spcBef>
              <a:spcAft>
                <a:spcPts val="0"/>
              </a:spcAft>
              <a:buClr>
                <a:schemeClr val="dk1"/>
              </a:buClr>
              <a:buSzPts val="1400"/>
              <a:buNone/>
              <a:defRPr>
                <a:solidFill>
                  <a:schemeClr val="dk1"/>
                </a:solidFill>
              </a:defRPr>
            </a:lvl6pPr>
            <a:lvl7pPr lvl="6" rtl="0" algn="ctr">
              <a:spcBef>
                <a:spcPts val="0"/>
              </a:spcBef>
              <a:spcAft>
                <a:spcPts val="0"/>
              </a:spcAft>
              <a:buClr>
                <a:schemeClr val="dk1"/>
              </a:buClr>
              <a:buSzPts val="1400"/>
              <a:buNone/>
              <a:defRPr>
                <a:solidFill>
                  <a:schemeClr val="dk1"/>
                </a:solidFill>
              </a:defRPr>
            </a:lvl7pPr>
            <a:lvl8pPr lvl="7" rtl="0" algn="ctr">
              <a:spcBef>
                <a:spcPts val="0"/>
              </a:spcBef>
              <a:spcAft>
                <a:spcPts val="0"/>
              </a:spcAft>
              <a:buClr>
                <a:schemeClr val="dk1"/>
              </a:buClr>
              <a:buSzPts val="1400"/>
              <a:buNone/>
              <a:defRPr>
                <a:solidFill>
                  <a:schemeClr val="dk1"/>
                </a:solidFill>
              </a:defRPr>
            </a:lvl8pPr>
            <a:lvl9pPr lvl="8" rtl="0" algn="ctr">
              <a:spcBef>
                <a:spcPts val="0"/>
              </a:spcBef>
              <a:spcAft>
                <a:spcPts val="0"/>
              </a:spcAft>
              <a:buClr>
                <a:schemeClr val="dk1"/>
              </a:buClr>
              <a:buSzPts val="1400"/>
              <a:buNone/>
              <a:defRPr>
                <a:solidFill>
                  <a:schemeClr val="dk1"/>
                </a:solidFill>
              </a:defRPr>
            </a:lvl9pPr>
          </a:lstStyle>
          <a:p/>
        </p:txBody>
      </p:sp>
      <p:pic>
        <p:nvPicPr>
          <p:cNvPr id="28" name="Google Shape;28;p6"/>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Text">
  <p:cSld name="CUSTOM_6">
    <p:bg>
      <p:bgPr>
        <a:solidFill>
          <a:schemeClr val="accent4"/>
        </a:solidFill>
      </p:bgPr>
    </p:bg>
    <p:spTree>
      <p:nvGrpSpPr>
        <p:cNvPr id="417" name="Shape 417"/>
        <p:cNvGrpSpPr/>
        <p:nvPr/>
      </p:nvGrpSpPr>
      <p:grpSpPr>
        <a:xfrm>
          <a:off x="0" y="0"/>
          <a:ext cx="0" cy="0"/>
          <a:chOff x="0" y="0"/>
          <a:chExt cx="0" cy="0"/>
        </a:xfrm>
      </p:grpSpPr>
      <p:sp>
        <p:nvSpPr>
          <p:cNvPr id="418" name="Google Shape;418;p52"/>
          <p:cNvSpPr/>
          <p:nvPr/>
        </p:nvSpPr>
        <p:spPr>
          <a:xfrm flipH="1">
            <a:off x="926400" y="765550"/>
            <a:ext cx="8217600" cy="4149000"/>
          </a:xfrm>
          <a:prstGeom prst="round1Rect">
            <a:avLst>
              <a:gd fmla="val 16803" name="adj"/>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9" name="Google Shape;419;p52"/>
          <p:cNvSpPr/>
          <p:nvPr/>
        </p:nvSpPr>
        <p:spPr>
          <a:xfrm flipH="1" rot="10800000">
            <a:off x="-27850" y="0"/>
            <a:ext cx="9171900" cy="869100"/>
          </a:xfrm>
          <a:prstGeom prst="round1Rect">
            <a:avLst>
              <a:gd fmla="val 50000" name="adj"/>
            </a:avLst>
          </a:prstGeom>
          <a:solidFill>
            <a:srgbClr val="E3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 name="Google Shape;420;p52"/>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1" name="Google Shape;421;p52"/>
          <p:cNvSpPr txBox="1"/>
          <p:nvPr>
            <p:ph idx="1" type="body"/>
          </p:nvPr>
        </p:nvSpPr>
        <p:spPr>
          <a:xfrm>
            <a:off x="207600" y="1305650"/>
            <a:ext cx="8676600" cy="3357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422" name="Google Shape;422;p52"/>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5"/>
              </a:buClr>
              <a:buSzPts val="3200"/>
              <a:buNone/>
              <a:defRPr b="1" sz="3200">
                <a:solidFill>
                  <a:schemeClr val="accent5"/>
                </a:solidFill>
              </a:defRPr>
            </a:lvl1pPr>
            <a:lvl2pPr lvl="1">
              <a:spcBef>
                <a:spcPts val="0"/>
              </a:spcBef>
              <a:spcAft>
                <a:spcPts val="0"/>
              </a:spcAft>
              <a:buClr>
                <a:schemeClr val="accent5"/>
              </a:buClr>
              <a:buSzPts val="3200"/>
              <a:buNone/>
              <a:defRPr b="1" sz="3200">
                <a:solidFill>
                  <a:schemeClr val="accent5"/>
                </a:solidFill>
              </a:defRPr>
            </a:lvl2pPr>
            <a:lvl3pPr lvl="2">
              <a:spcBef>
                <a:spcPts val="0"/>
              </a:spcBef>
              <a:spcAft>
                <a:spcPts val="0"/>
              </a:spcAft>
              <a:buClr>
                <a:schemeClr val="accent5"/>
              </a:buClr>
              <a:buSzPts val="3200"/>
              <a:buNone/>
              <a:defRPr b="1" sz="3200">
                <a:solidFill>
                  <a:schemeClr val="accent5"/>
                </a:solidFill>
              </a:defRPr>
            </a:lvl3pPr>
            <a:lvl4pPr lvl="3">
              <a:spcBef>
                <a:spcPts val="0"/>
              </a:spcBef>
              <a:spcAft>
                <a:spcPts val="0"/>
              </a:spcAft>
              <a:buClr>
                <a:schemeClr val="accent5"/>
              </a:buClr>
              <a:buSzPts val="3200"/>
              <a:buNone/>
              <a:defRPr b="1" sz="3200">
                <a:solidFill>
                  <a:schemeClr val="accent5"/>
                </a:solidFill>
              </a:defRPr>
            </a:lvl4pPr>
            <a:lvl5pPr lvl="4">
              <a:spcBef>
                <a:spcPts val="0"/>
              </a:spcBef>
              <a:spcAft>
                <a:spcPts val="0"/>
              </a:spcAft>
              <a:buClr>
                <a:schemeClr val="accent5"/>
              </a:buClr>
              <a:buSzPts val="3200"/>
              <a:buNone/>
              <a:defRPr b="1" sz="3200">
                <a:solidFill>
                  <a:schemeClr val="accent5"/>
                </a:solidFill>
              </a:defRPr>
            </a:lvl5pPr>
            <a:lvl6pPr lvl="5">
              <a:spcBef>
                <a:spcPts val="0"/>
              </a:spcBef>
              <a:spcAft>
                <a:spcPts val="0"/>
              </a:spcAft>
              <a:buClr>
                <a:schemeClr val="accent5"/>
              </a:buClr>
              <a:buSzPts val="3200"/>
              <a:buNone/>
              <a:defRPr b="1" sz="3200">
                <a:solidFill>
                  <a:schemeClr val="accent5"/>
                </a:solidFill>
              </a:defRPr>
            </a:lvl6pPr>
            <a:lvl7pPr lvl="6">
              <a:spcBef>
                <a:spcPts val="0"/>
              </a:spcBef>
              <a:spcAft>
                <a:spcPts val="0"/>
              </a:spcAft>
              <a:buClr>
                <a:schemeClr val="accent5"/>
              </a:buClr>
              <a:buSzPts val="3200"/>
              <a:buNone/>
              <a:defRPr b="1" sz="3200">
                <a:solidFill>
                  <a:schemeClr val="accent5"/>
                </a:solidFill>
              </a:defRPr>
            </a:lvl7pPr>
            <a:lvl8pPr lvl="7">
              <a:spcBef>
                <a:spcPts val="0"/>
              </a:spcBef>
              <a:spcAft>
                <a:spcPts val="0"/>
              </a:spcAft>
              <a:buClr>
                <a:schemeClr val="accent5"/>
              </a:buClr>
              <a:buSzPts val="3200"/>
              <a:buNone/>
              <a:defRPr b="1" sz="3200">
                <a:solidFill>
                  <a:schemeClr val="accent5"/>
                </a:solidFill>
              </a:defRPr>
            </a:lvl8pPr>
            <a:lvl9pPr lvl="8">
              <a:spcBef>
                <a:spcPts val="0"/>
              </a:spcBef>
              <a:spcAft>
                <a:spcPts val="0"/>
              </a:spcAft>
              <a:buClr>
                <a:schemeClr val="accent5"/>
              </a:buClr>
              <a:buSzPts val="3200"/>
              <a:buNone/>
              <a:defRPr b="1" sz="3200">
                <a:solidFill>
                  <a:schemeClr val="accent5"/>
                </a:solidFill>
              </a:defRPr>
            </a:lvl9pPr>
          </a:lstStyle>
          <a:p/>
        </p:txBody>
      </p:sp>
      <p:sp>
        <p:nvSpPr>
          <p:cNvPr id="423" name="Google Shape;423;p5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p:cSld name="CUSTOM_7">
    <p:bg>
      <p:bgPr>
        <a:solidFill>
          <a:schemeClr val="dk1"/>
        </a:solidFill>
      </p:bgPr>
    </p:bg>
    <p:spTree>
      <p:nvGrpSpPr>
        <p:cNvPr id="424" name="Shape 424"/>
        <p:cNvGrpSpPr/>
        <p:nvPr/>
      </p:nvGrpSpPr>
      <p:grpSpPr>
        <a:xfrm>
          <a:off x="0" y="0"/>
          <a:ext cx="0" cy="0"/>
          <a:chOff x="0" y="0"/>
          <a:chExt cx="0" cy="0"/>
        </a:xfrm>
      </p:grpSpPr>
      <p:sp>
        <p:nvSpPr>
          <p:cNvPr id="425" name="Google Shape;425;p53"/>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6" name="Google Shape;426;p53"/>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7" name="Google Shape;427;p53"/>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8" name="Google Shape;428;p53"/>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9" name="Google Shape;429;p53"/>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0" name="Google Shape;430;p53"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431" name="Google Shape;431;p53"/>
          <p:cNvSpPr/>
          <p:nvPr/>
        </p:nvSpPr>
        <p:spPr>
          <a:xfrm>
            <a:off x="647755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2" name="Google Shape;432;p53"/>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3" name="Google Shape;433;p53"/>
          <p:cNvSpPr/>
          <p:nvPr/>
        </p:nvSpPr>
        <p:spPr>
          <a:xfrm>
            <a:off x="402175" y="318800"/>
            <a:ext cx="8359800" cy="443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34" name="Google Shape;434;p53" title="Icons_Artboard 24.png"/>
          <p:cNvPicPr preferRelativeResize="0"/>
          <p:nvPr/>
        </p:nvPicPr>
        <p:blipFill>
          <a:blip r:embed="rId2">
            <a:alphaModFix/>
          </a:blip>
          <a:stretch>
            <a:fillRect/>
          </a:stretch>
        </p:blipFill>
        <p:spPr>
          <a:xfrm>
            <a:off x="8254247" y="3103264"/>
            <a:ext cx="1492726" cy="1491925"/>
          </a:xfrm>
          <a:prstGeom prst="rect">
            <a:avLst/>
          </a:prstGeom>
          <a:noFill/>
          <a:ln>
            <a:noFill/>
          </a:ln>
        </p:spPr>
      </p:pic>
      <p:pic>
        <p:nvPicPr>
          <p:cNvPr id="435" name="Google Shape;435;p53" title="Icons_Artboard 24.png"/>
          <p:cNvPicPr preferRelativeResize="0"/>
          <p:nvPr/>
        </p:nvPicPr>
        <p:blipFill>
          <a:blip r:embed="rId2">
            <a:alphaModFix/>
          </a:blip>
          <a:stretch>
            <a:fillRect/>
          </a:stretch>
        </p:blipFill>
        <p:spPr>
          <a:xfrm>
            <a:off x="7704674" y="4021498"/>
            <a:ext cx="1254124" cy="1253475"/>
          </a:xfrm>
          <a:prstGeom prst="rect">
            <a:avLst/>
          </a:prstGeom>
          <a:noFill/>
          <a:ln>
            <a:noFill/>
          </a:ln>
        </p:spPr>
      </p:pic>
      <p:sp>
        <p:nvSpPr>
          <p:cNvPr id="436" name="Google Shape;436;p53"/>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200"/>
              <a:buNone/>
              <a:defRPr b="1" sz="3200">
                <a:solidFill>
                  <a:schemeClr val="lt1"/>
                </a:solidFill>
              </a:defRPr>
            </a:lvl1pPr>
            <a:lvl2pPr lvl="1">
              <a:spcBef>
                <a:spcPts val="0"/>
              </a:spcBef>
              <a:spcAft>
                <a:spcPts val="0"/>
              </a:spcAft>
              <a:buClr>
                <a:schemeClr val="lt1"/>
              </a:buClr>
              <a:buSzPts val="3200"/>
              <a:buNone/>
              <a:defRPr b="1" sz="3200">
                <a:solidFill>
                  <a:schemeClr val="lt1"/>
                </a:solidFill>
              </a:defRPr>
            </a:lvl2pPr>
            <a:lvl3pPr lvl="2">
              <a:spcBef>
                <a:spcPts val="0"/>
              </a:spcBef>
              <a:spcAft>
                <a:spcPts val="0"/>
              </a:spcAft>
              <a:buClr>
                <a:schemeClr val="lt1"/>
              </a:buClr>
              <a:buSzPts val="3200"/>
              <a:buNone/>
              <a:defRPr b="1" sz="3200">
                <a:solidFill>
                  <a:schemeClr val="lt1"/>
                </a:solidFill>
              </a:defRPr>
            </a:lvl3pPr>
            <a:lvl4pPr lvl="3">
              <a:spcBef>
                <a:spcPts val="0"/>
              </a:spcBef>
              <a:spcAft>
                <a:spcPts val="0"/>
              </a:spcAft>
              <a:buClr>
                <a:schemeClr val="lt1"/>
              </a:buClr>
              <a:buSzPts val="3200"/>
              <a:buNone/>
              <a:defRPr b="1" sz="3200">
                <a:solidFill>
                  <a:schemeClr val="lt1"/>
                </a:solidFill>
              </a:defRPr>
            </a:lvl4pPr>
            <a:lvl5pPr lvl="4">
              <a:spcBef>
                <a:spcPts val="0"/>
              </a:spcBef>
              <a:spcAft>
                <a:spcPts val="0"/>
              </a:spcAft>
              <a:buClr>
                <a:schemeClr val="lt1"/>
              </a:buClr>
              <a:buSzPts val="3200"/>
              <a:buNone/>
              <a:defRPr b="1" sz="3200">
                <a:solidFill>
                  <a:schemeClr val="lt1"/>
                </a:solidFill>
              </a:defRPr>
            </a:lvl5pPr>
            <a:lvl6pPr lvl="5">
              <a:spcBef>
                <a:spcPts val="0"/>
              </a:spcBef>
              <a:spcAft>
                <a:spcPts val="0"/>
              </a:spcAft>
              <a:buClr>
                <a:schemeClr val="lt1"/>
              </a:buClr>
              <a:buSzPts val="3200"/>
              <a:buNone/>
              <a:defRPr b="1" sz="3200">
                <a:solidFill>
                  <a:schemeClr val="lt1"/>
                </a:solidFill>
              </a:defRPr>
            </a:lvl6pPr>
            <a:lvl7pPr lvl="6">
              <a:spcBef>
                <a:spcPts val="0"/>
              </a:spcBef>
              <a:spcAft>
                <a:spcPts val="0"/>
              </a:spcAft>
              <a:buClr>
                <a:schemeClr val="lt1"/>
              </a:buClr>
              <a:buSzPts val="3200"/>
              <a:buNone/>
              <a:defRPr b="1" sz="3200">
                <a:solidFill>
                  <a:schemeClr val="lt1"/>
                </a:solidFill>
              </a:defRPr>
            </a:lvl7pPr>
            <a:lvl8pPr lvl="7">
              <a:spcBef>
                <a:spcPts val="0"/>
              </a:spcBef>
              <a:spcAft>
                <a:spcPts val="0"/>
              </a:spcAft>
              <a:buClr>
                <a:schemeClr val="lt1"/>
              </a:buClr>
              <a:buSzPts val="3200"/>
              <a:buNone/>
              <a:defRPr b="1" sz="3200">
                <a:solidFill>
                  <a:schemeClr val="lt1"/>
                </a:solidFill>
              </a:defRPr>
            </a:lvl8pPr>
            <a:lvl9pPr lvl="8">
              <a:spcBef>
                <a:spcPts val="0"/>
              </a:spcBef>
              <a:spcAft>
                <a:spcPts val="0"/>
              </a:spcAft>
              <a:buClr>
                <a:schemeClr val="lt1"/>
              </a:buClr>
              <a:buSzPts val="3200"/>
              <a:buNone/>
              <a:defRPr b="1" sz="3200">
                <a:solidFill>
                  <a:schemeClr val="lt1"/>
                </a:solidFill>
              </a:defRPr>
            </a:lvl9pPr>
          </a:lstStyle>
          <a:p/>
        </p:txBody>
      </p:sp>
      <p:sp>
        <p:nvSpPr>
          <p:cNvPr id="437" name="Google Shape;437;p53"/>
          <p:cNvSpPr txBox="1"/>
          <p:nvPr>
            <p:ph idx="1" type="body"/>
          </p:nvPr>
        </p:nvSpPr>
        <p:spPr>
          <a:xfrm>
            <a:off x="543600" y="1237600"/>
            <a:ext cx="8078700" cy="3357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438" name="Google Shape;438;p5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Text">
  <p:cSld name="CUSTOM_45">
    <p:spTree>
      <p:nvGrpSpPr>
        <p:cNvPr id="439" name="Shape 439"/>
        <p:cNvGrpSpPr/>
        <p:nvPr/>
      </p:nvGrpSpPr>
      <p:grpSpPr>
        <a:xfrm>
          <a:off x="0" y="0"/>
          <a:ext cx="0" cy="0"/>
          <a:chOff x="0" y="0"/>
          <a:chExt cx="0" cy="0"/>
        </a:xfrm>
      </p:grpSpPr>
      <p:sp>
        <p:nvSpPr>
          <p:cNvPr id="440" name="Google Shape;440;p54"/>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1" name="Google Shape;441;p54"/>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2" name="Google Shape;442;p54"/>
          <p:cNvSpPr/>
          <p:nvPr/>
        </p:nvSpPr>
        <p:spPr>
          <a:xfrm>
            <a:off x="0" y="10077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3" name="Google Shape;443;p54"/>
          <p:cNvSpPr/>
          <p:nvPr/>
        </p:nvSpPr>
        <p:spPr>
          <a:xfrm>
            <a:off x="0" y="6372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44" name="Google Shape;444;p54"/>
          <p:cNvSpPr/>
          <p:nvPr/>
        </p:nvSpPr>
        <p:spPr>
          <a:xfrm>
            <a:off x="0" y="3103276"/>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5" name="Google Shape;445;p54"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446" name="Google Shape;446;p54"/>
          <p:cNvSpPr/>
          <p:nvPr/>
        </p:nvSpPr>
        <p:spPr>
          <a:xfrm>
            <a:off x="0" y="-1478249"/>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7" name="Google Shape;447;p54" title="Icons_Artboard 24.png"/>
          <p:cNvPicPr preferRelativeResize="0"/>
          <p:nvPr/>
        </p:nvPicPr>
        <p:blipFill>
          <a:blip r:embed="rId2">
            <a:alphaModFix/>
          </a:blip>
          <a:stretch>
            <a:fillRect/>
          </a:stretch>
        </p:blipFill>
        <p:spPr>
          <a:xfrm>
            <a:off x="7269347" y="-150786"/>
            <a:ext cx="1492726" cy="1491925"/>
          </a:xfrm>
          <a:prstGeom prst="rect">
            <a:avLst/>
          </a:prstGeom>
          <a:noFill/>
          <a:ln>
            <a:noFill/>
          </a:ln>
        </p:spPr>
      </p:pic>
      <p:sp>
        <p:nvSpPr>
          <p:cNvPr id="448" name="Google Shape;448;p54"/>
          <p:cNvSpPr/>
          <p:nvPr/>
        </p:nvSpPr>
        <p:spPr>
          <a:xfrm>
            <a:off x="801650" y="0"/>
            <a:ext cx="83424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49" name="Google Shape;449;p54"/>
          <p:cNvPicPr preferRelativeResize="0"/>
          <p:nvPr/>
        </p:nvPicPr>
        <p:blipFill>
          <a:blip r:embed="rId3">
            <a:alphaModFix/>
          </a:blip>
          <a:stretch>
            <a:fillRect/>
          </a:stretch>
        </p:blipFill>
        <p:spPr>
          <a:xfrm rot="480291">
            <a:off x="7181996" y="3091709"/>
            <a:ext cx="1667437" cy="1667451"/>
          </a:xfrm>
          <a:prstGeom prst="rect">
            <a:avLst/>
          </a:prstGeom>
          <a:noFill/>
          <a:ln>
            <a:noFill/>
          </a:ln>
        </p:spPr>
      </p:pic>
      <p:pic>
        <p:nvPicPr>
          <p:cNvPr id="450" name="Google Shape;450;p54"/>
          <p:cNvPicPr preferRelativeResize="0"/>
          <p:nvPr/>
        </p:nvPicPr>
        <p:blipFill>
          <a:blip r:embed="rId4">
            <a:alphaModFix/>
          </a:blip>
          <a:stretch>
            <a:fillRect/>
          </a:stretch>
        </p:blipFill>
        <p:spPr>
          <a:xfrm rot="-600361">
            <a:off x="7026754" y="2811807"/>
            <a:ext cx="760464" cy="760484"/>
          </a:xfrm>
          <a:prstGeom prst="rect">
            <a:avLst/>
          </a:prstGeom>
          <a:noFill/>
          <a:ln>
            <a:noFill/>
          </a:ln>
        </p:spPr>
      </p:pic>
      <p:sp>
        <p:nvSpPr>
          <p:cNvPr id="451" name="Google Shape;451;p5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452" name="Google Shape;452;p54"/>
          <p:cNvSpPr txBox="1"/>
          <p:nvPr>
            <p:ph type="title"/>
          </p:nvPr>
        </p:nvSpPr>
        <p:spPr>
          <a:xfrm>
            <a:off x="1016000" y="309575"/>
            <a:ext cx="7359300" cy="7302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3" name="Google Shape;453;p54"/>
          <p:cNvSpPr txBox="1"/>
          <p:nvPr>
            <p:ph idx="1" type="body"/>
          </p:nvPr>
        </p:nvSpPr>
        <p:spPr>
          <a:xfrm>
            <a:off x="1023950" y="1238250"/>
            <a:ext cx="7359300" cy="34251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Text">
  <p:cSld name="CUSTOM_46">
    <p:spTree>
      <p:nvGrpSpPr>
        <p:cNvPr id="454" name="Shape 454"/>
        <p:cNvGrpSpPr/>
        <p:nvPr/>
      </p:nvGrpSpPr>
      <p:grpSpPr>
        <a:xfrm>
          <a:off x="0" y="0"/>
          <a:ext cx="0" cy="0"/>
          <a:chOff x="0" y="0"/>
          <a:chExt cx="0" cy="0"/>
        </a:xfrm>
      </p:grpSpPr>
      <p:sp>
        <p:nvSpPr>
          <p:cNvPr id="455" name="Google Shape;455;p55"/>
          <p:cNvSpPr/>
          <p:nvPr/>
        </p:nvSpPr>
        <p:spPr>
          <a:xfrm rot="-5400000">
            <a:off x="6201625" y="775425"/>
            <a:ext cx="3701400" cy="2171700"/>
          </a:xfrm>
          <a:prstGeom prst="round2SameRect">
            <a:avLst>
              <a:gd fmla="val 50000"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6" name="Google Shape;456;p55"/>
          <p:cNvSpPr/>
          <p:nvPr/>
        </p:nvSpPr>
        <p:spPr>
          <a:xfrm>
            <a:off x="0" y="-1534437"/>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7" name="Google Shape;457;p55"/>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8" name="Google Shape;458;p55"/>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55"/>
          <p:cNvSpPr/>
          <p:nvPr/>
        </p:nvSpPr>
        <p:spPr>
          <a:xfrm>
            <a:off x="0" y="10077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0" name="Google Shape;460;p55"/>
          <p:cNvSpPr/>
          <p:nvPr/>
        </p:nvSpPr>
        <p:spPr>
          <a:xfrm>
            <a:off x="0" y="637263"/>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1" name="Google Shape;461;p55"/>
          <p:cNvSpPr/>
          <p:nvPr/>
        </p:nvSpPr>
        <p:spPr>
          <a:xfrm>
            <a:off x="0" y="3103276"/>
            <a:ext cx="2704200" cy="2171700"/>
          </a:xfrm>
          <a:prstGeom prst="round2SameRect">
            <a:avLst>
              <a:gd fmla="val 50000"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2" name="Google Shape;462;p55"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463" name="Google Shape;463;p55"/>
          <p:cNvSpPr/>
          <p:nvPr/>
        </p:nvSpPr>
        <p:spPr>
          <a:xfrm>
            <a:off x="332400" y="0"/>
            <a:ext cx="8479200" cy="5284500"/>
          </a:xfrm>
          <a:prstGeom prst="round2SameRect">
            <a:avLst>
              <a:gd fmla="val 5000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64" name="Google Shape;464;p55" title="Icons_Artboard 24.png"/>
          <p:cNvPicPr preferRelativeResize="0"/>
          <p:nvPr/>
        </p:nvPicPr>
        <p:blipFill>
          <a:blip r:embed="rId2">
            <a:alphaModFix/>
          </a:blip>
          <a:stretch>
            <a:fillRect/>
          </a:stretch>
        </p:blipFill>
        <p:spPr>
          <a:xfrm>
            <a:off x="8076634" y="4067897"/>
            <a:ext cx="1492726" cy="1491925"/>
          </a:xfrm>
          <a:prstGeom prst="rect">
            <a:avLst/>
          </a:prstGeom>
          <a:noFill/>
          <a:ln>
            <a:noFill/>
          </a:ln>
        </p:spPr>
      </p:pic>
      <p:pic>
        <p:nvPicPr>
          <p:cNvPr id="465" name="Google Shape;465;p55"/>
          <p:cNvPicPr preferRelativeResize="0"/>
          <p:nvPr/>
        </p:nvPicPr>
        <p:blipFill>
          <a:blip r:embed="rId3">
            <a:alphaModFix/>
          </a:blip>
          <a:stretch>
            <a:fillRect/>
          </a:stretch>
        </p:blipFill>
        <p:spPr>
          <a:xfrm rot="-600361">
            <a:off x="8518967" y="2057457"/>
            <a:ext cx="760464" cy="760484"/>
          </a:xfrm>
          <a:prstGeom prst="rect">
            <a:avLst/>
          </a:prstGeom>
          <a:noFill/>
          <a:ln>
            <a:noFill/>
          </a:ln>
        </p:spPr>
      </p:pic>
      <p:pic>
        <p:nvPicPr>
          <p:cNvPr id="466" name="Google Shape;466;p55"/>
          <p:cNvPicPr preferRelativeResize="0"/>
          <p:nvPr/>
        </p:nvPicPr>
        <p:blipFill>
          <a:blip r:embed="rId3">
            <a:alphaModFix/>
          </a:blip>
          <a:stretch>
            <a:fillRect/>
          </a:stretch>
        </p:blipFill>
        <p:spPr>
          <a:xfrm rot="799336">
            <a:off x="1339680" y="396183"/>
            <a:ext cx="760463" cy="760486"/>
          </a:xfrm>
          <a:prstGeom prst="rect">
            <a:avLst/>
          </a:prstGeom>
          <a:noFill/>
          <a:ln>
            <a:noFill/>
          </a:ln>
        </p:spPr>
      </p:pic>
      <p:pic>
        <p:nvPicPr>
          <p:cNvPr id="467" name="Google Shape;467;p55" title="Icons_Artboard 24.png"/>
          <p:cNvPicPr preferRelativeResize="0"/>
          <p:nvPr/>
        </p:nvPicPr>
        <p:blipFill>
          <a:blip r:embed="rId2">
            <a:alphaModFix/>
          </a:blip>
          <a:stretch>
            <a:fillRect/>
          </a:stretch>
        </p:blipFill>
        <p:spPr>
          <a:xfrm rot="-929832">
            <a:off x="6503683" y="-382827"/>
            <a:ext cx="1492724" cy="1491926"/>
          </a:xfrm>
          <a:prstGeom prst="rect">
            <a:avLst/>
          </a:prstGeom>
          <a:noFill/>
          <a:ln>
            <a:noFill/>
          </a:ln>
        </p:spPr>
      </p:pic>
      <p:pic>
        <p:nvPicPr>
          <p:cNvPr id="468" name="Google Shape;468;p55"/>
          <p:cNvPicPr preferRelativeResize="0"/>
          <p:nvPr/>
        </p:nvPicPr>
        <p:blipFill>
          <a:blip r:embed="rId4">
            <a:alphaModFix/>
          </a:blip>
          <a:stretch>
            <a:fillRect/>
          </a:stretch>
        </p:blipFill>
        <p:spPr>
          <a:xfrm rot="605594">
            <a:off x="7348198" y="2163625"/>
            <a:ext cx="2056848" cy="2056848"/>
          </a:xfrm>
          <a:prstGeom prst="rect">
            <a:avLst/>
          </a:prstGeom>
          <a:noFill/>
          <a:ln>
            <a:noFill/>
          </a:ln>
        </p:spPr>
      </p:pic>
      <p:sp>
        <p:nvSpPr>
          <p:cNvPr id="469" name="Google Shape;469;p5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470" name="Google Shape;470;p55"/>
          <p:cNvSpPr txBox="1"/>
          <p:nvPr>
            <p:ph type="title"/>
          </p:nvPr>
        </p:nvSpPr>
        <p:spPr>
          <a:xfrm>
            <a:off x="2339475" y="318800"/>
            <a:ext cx="4564200" cy="802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3200"/>
              <a:buNone/>
              <a:defRPr sz="32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1" name="Google Shape;471;p55"/>
          <p:cNvSpPr txBox="1"/>
          <p:nvPr>
            <p:ph idx="1" type="body"/>
          </p:nvPr>
        </p:nvSpPr>
        <p:spPr>
          <a:xfrm>
            <a:off x="941925" y="1236350"/>
            <a:ext cx="7359300" cy="34686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Two Ideas">
  <p:cSld name="CUSTOM_8">
    <p:bg>
      <p:bgPr>
        <a:solidFill>
          <a:schemeClr val="lt2"/>
        </a:solidFill>
      </p:bgPr>
    </p:bg>
    <p:spTree>
      <p:nvGrpSpPr>
        <p:cNvPr id="472" name="Shape 472"/>
        <p:cNvGrpSpPr/>
        <p:nvPr/>
      </p:nvGrpSpPr>
      <p:grpSpPr>
        <a:xfrm>
          <a:off x="0" y="0"/>
          <a:ext cx="0" cy="0"/>
          <a:chOff x="0" y="0"/>
          <a:chExt cx="0" cy="0"/>
        </a:xfrm>
      </p:grpSpPr>
      <p:pic>
        <p:nvPicPr>
          <p:cNvPr id="473" name="Google Shape;473;p56"/>
          <p:cNvPicPr preferRelativeResize="0"/>
          <p:nvPr/>
        </p:nvPicPr>
        <p:blipFill>
          <a:blip r:embed="rId2">
            <a:alphaModFix/>
          </a:blip>
          <a:stretch>
            <a:fillRect/>
          </a:stretch>
        </p:blipFill>
        <p:spPr>
          <a:xfrm rot="10800000">
            <a:off x="7502438" y="-84200"/>
            <a:ext cx="2488724" cy="2488724"/>
          </a:xfrm>
          <a:prstGeom prst="rect">
            <a:avLst/>
          </a:prstGeom>
          <a:noFill/>
          <a:ln>
            <a:noFill/>
          </a:ln>
        </p:spPr>
      </p:pic>
      <p:pic>
        <p:nvPicPr>
          <p:cNvPr id="474" name="Google Shape;474;p56"/>
          <p:cNvPicPr preferRelativeResize="0"/>
          <p:nvPr/>
        </p:nvPicPr>
        <p:blipFill>
          <a:blip r:embed="rId2">
            <a:alphaModFix/>
          </a:blip>
          <a:stretch>
            <a:fillRect/>
          </a:stretch>
        </p:blipFill>
        <p:spPr>
          <a:xfrm>
            <a:off x="-727862" y="3289575"/>
            <a:ext cx="2488724" cy="2488724"/>
          </a:xfrm>
          <a:prstGeom prst="rect">
            <a:avLst/>
          </a:prstGeom>
          <a:noFill/>
          <a:ln>
            <a:noFill/>
          </a:ln>
        </p:spPr>
      </p:pic>
      <p:sp>
        <p:nvSpPr>
          <p:cNvPr id="475" name="Google Shape;475;p56"/>
          <p:cNvSpPr/>
          <p:nvPr/>
        </p:nvSpPr>
        <p:spPr>
          <a:xfrm>
            <a:off x="4865875" y="2163600"/>
            <a:ext cx="3302100" cy="2979900"/>
          </a:xfrm>
          <a:prstGeom prst="round2SameRect">
            <a:avLst>
              <a:gd fmla="val 959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6" name="Google Shape;476;p56"/>
          <p:cNvSpPr/>
          <p:nvPr/>
        </p:nvSpPr>
        <p:spPr>
          <a:xfrm>
            <a:off x="989550" y="2163600"/>
            <a:ext cx="3302100" cy="2979900"/>
          </a:xfrm>
          <a:prstGeom prst="round2SameRect">
            <a:avLst>
              <a:gd fmla="val 959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7" name="Google Shape;477;p56"/>
          <p:cNvSpPr/>
          <p:nvPr/>
        </p:nvSpPr>
        <p:spPr>
          <a:xfrm flipH="1" rot="10800000">
            <a:off x="-13950" y="-630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78" name="Google Shape;478;p56"/>
          <p:cNvPicPr preferRelativeResize="0"/>
          <p:nvPr/>
        </p:nvPicPr>
        <p:blipFill>
          <a:blip r:embed="rId3">
            <a:alphaModFix/>
          </a:blip>
          <a:stretch>
            <a:fillRect/>
          </a:stretch>
        </p:blipFill>
        <p:spPr>
          <a:xfrm>
            <a:off x="79375" y="3616050"/>
            <a:ext cx="1835786" cy="1835786"/>
          </a:xfrm>
          <a:prstGeom prst="rect">
            <a:avLst/>
          </a:prstGeom>
          <a:noFill/>
          <a:ln>
            <a:noFill/>
          </a:ln>
        </p:spPr>
      </p:pic>
      <p:sp>
        <p:nvSpPr>
          <p:cNvPr id="479" name="Google Shape;479;p56"/>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3200"/>
              <a:buNone/>
              <a:defRPr b="1" sz="3200">
                <a:solidFill>
                  <a:schemeClr val="accent6"/>
                </a:solidFill>
              </a:defRPr>
            </a:lvl1pPr>
            <a:lvl2pPr lvl="1">
              <a:spcBef>
                <a:spcPts val="0"/>
              </a:spcBef>
              <a:spcAft>
                <a:spcPts val="0"/>
              </a:spcAft>
              <a:buClr>
                <a:schemeClr val="accent6"/>
              </a:buClr>
              <a:buSzPts val="3200"/>
              <a:buNone/>
              <a:defRPr b="1" sz="3200">
                <a:solidFill>
                  <a:schemeClr val="accent6"/>
                </a:solidFill>
              </a:defRPr>
            </a:lvl2pPr>
            <a:lvl3pPr lvl="2">
              <a:spcBef>
                <a:spcPts val="0"/>
              </a:spcBef>
              <a:spcAft>
                <a:spcPts val="0"/>
              </a:spcAft>
              <a:buClr>
                <a:schemeClr val="accent6"/>
              </a:buClr>
              <a:buSzPts val="3200"/>
              <a:buNone/>
              <a:defRPr b="1" sz="3200">
                <a:solidFill>
                  <a:schemeClr val="accent6"/>
                </a:solidFill>
              </a:defRPr>
            </a:lvl3pPr>
            <a:lvl4pPr lvl="3">
              <a:spcBef>
                <a:spcPts val="0"/>
              </a:spcBef>
              <a:spcAft>
                <a:spcPts val="0"/>
              </a:spcAft>
              <a:buClr>
                <a:schemeClr val="accent6"/>
              </a:buClr>
              <a:buSzPts val="3200"/>
              <a:buNone/>
              <a:defRPr b="1" sz="3200">
                <a:solidFill>
                  <a:schemeClr val="accent6"/>
                </a:solidFill>
              </a:defRPr>
            </a:lvl4pPr>
            <a:lvl5pPr lvl="4">
              <a:spcBef>
                <a:spcPts val="0"/>
              </a:spcBef>
              <a:spcAft>
                <a:spcPts val="0"/>
              </a:spcAft>
              <a:buClr>
                <a:schemeClr val="accent6"/>
              </a:buClr>
              <a:buSzPts val="3200"/>
              <a:buNone/>
              <a:defRPr b="1" sz="3200">
                <a:solidFill>
                  <a:schemeClr val="accent6"/>
                </a:solidFill>
              </a:defRPr>
            </a:lvl5pPr>
            <a:lvl6pPr lvl="5">
              <a:spcBef>
                <a:spcPts val="0"/>
              </a:spcBef>
              <a:spcAft>
                <a:spcPts val="0"/>
              </a:spcAft>
              <a:buClr>
                <a:schemeClr val="accent6"/>
              </a:buClr>
              <a:buSzPts val="3200"/>
              <a:buNone/>
              <a:defRPr b="1" sz="3200">
                <a:solidFill>
                  <a:schemeClr val="accent6"/>
                </a:solidFill>
              </a:defRPr>
            </a:lvl6pPr>
            <a:lvl7pPr lvl="6">
              <a:spcBef>
                <a:spcPts val="0"/>
              </a:spcBef>
              <a:spcAft>
                <a:spcPts val="0"/>
              </a:spcAft>
              <a:buClr>
                <a:schemeClr val="accent6"/>
              </a:buClr>
              <a:buSzPts val="3200"/>
              <a:buNone/>
              <a:defRPr b="1" sz="3200">
                <a:solidFill>
                  <a:schemeClr val="accent6"/>
                </a:solidFill>
              </a:defRPr>
            </a:lvl7pPr>
            <a:lvl8pPr lvl="7">
              <a:spcBef>
                <a:spcPts val="0"/>
              </a:spcBef>
              <a:spcAft>
                <a:spcPts val="0"/>
              </a:spcAft>
              <a:buClr>
                <a:schemeClr val="accent6"/>
              </a:buClr>
              <a:buSzPts val="3200"/>
              <a:buNone/>
              <a:defRPr b="1" sz="3200">
                <a:solidFill>
                  <a:schemeClr val="accent6"/>
                </a:solidFill>
              </a:defRPr>
            </a:lvl8pPr>
            <a:lvl9pPr lvl="8">
              <a:spcBef>
                <a:spcPts val="0"/>
              </a:spcBef>
              <a:spcAft>
                <a:spcPts val="0"/>
              </a:spcAft>
              <a:buClr>
                <a:schemeClr val="accent6"/>
              </a:buClr>
              <a:buSzPts val="3200"/>
              <a:buNone/>
              <a:defRPr b="1" sz="3200">
                <a:solidFill>
                  <a:schemeClr val="accent6"/>
                </a:solidFill>
              </a:defRPr>
            </a:lvl9pPr>
          </a:lstStyle>
          <a:p/>
        </p:txBody>
      </p:sp>
      <p:sp>
        <p:nvSpPr>
          <p:cNvPr id="480" name="Google Shape;480;p56"/>
          <p:cNvSpPr txBox="1"/>
          <p:nvPr>
            <p:ph idx="1" type="body"/>
          </p:nvPr>
        </p:nvSpPr>
        <p:spPr>
          <a:xfrm>
            <a:off x="1071600" y="2328325"/>
            <a:ext cx="3110700" cy="2565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481" name="Google Shape;481;p56"/>
          <p:cNvSpPr txBox="1"/>
          <p:nvPr>
            <p:ph idx="2" type="body"/>
          </p:nvPr>
        </p:nvSpPr>
        <p:spPr>
          <a:xfrm>
            <a:off x="4961575" y="2328325"/>
            <a:ext cx="3110700" cy="25656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482" name="Google Shape;482;p56"/>
          <p:cNvSpPr txBox="1"/>
          <p:nvPr>
            <p:ph idx="3" type="body"/>
          </p:nvPr>
        </p:nvSpPr>
        <p:spPr>
          <a:xfrm>
            <a:off x="1085250" y="1126275"/>
            <a:ext cx="3110700" cy="974100"/>
          </a:xfrm>
          <a:prstGeom prst="rect">
            <a:avLst/>
          </a:prstGeom>
        </p:spPr>
        <p:txBody>
          <a:bodyPr anchorCtr="0" anchor="b" bIns="91425" lIns="91425" spcFirstLastPara="1" rIns="91425" wrap="square" tIns="91425">
            <a:normAutofit/>
          </a:bodyPr>
          <a:lstStyle>
            <a:lvl1pPr indent="-381000" lvl="0" marL="457200" algn="ctr">
              <a:spcBef>
                <a:spcPts val="0"/>
              </a:spcBef>
              <a:spcAft>
                <a:spcPts val="0"/>
              </a:spcAft>
              <a:buClr>
                <a:schemeClr val="accent5"/>
              </a:buClr>
              <a:buSzPts val="2400"/>
              <a:buChar char="●"/>
              <a:defRPr b="1" sz="2400">
                <a:solidFill>
                  <a:schemeClr val="accent5"/>
                </a:solidFill>
              </a:defRPr>
            </a:lvl1pPr>
            <a:lvl2pPr indent="-381000" lvl="1" marL="914400" algn="ctr">
              <a:spcBef>
                <a:spcPts val="0"/>
              </a:spcBef>
              <a:spcAft>
                <a:spcPts val="0"/>
              </a:spcAft>
              <a:buClr>
                <a:schemeClr val="accent5"/>
              </a:buClr>
              <a:buSzPts val="2400"/>
              <a:buChar char="○"/>
              <a:defRPr b="1" sz="2400">
                <a:solidFill>
                  <a:schemeClr val="accent5"/>
                </a:solidFill>
              </a:defRPr>
            </a:lvl2pPr>
            <a:lvl3pPr indent="-381000" lvl="2" marL="1371600" algn="ctr">
              <a:spcBef>
                <a:spcPts val="0"/>
              </a:spcBef>
              <a:spcAft>
                <a:spcPts val="0"/>
              </a:spcAft>
              <a:buClr>
                <a:schemeClr val="accent5"/>
              </a:buClr>
              <a:buSzPts val="2400"/>
              <a:buChar char="■"/>
              <a:defRPr b="1" sz="2400">
                <a:solidFill>
                  <a:schemeClr val="accent5"/>
                </a:solidFill>
              </a:defRPr>
            </a:lvl3pPr>
            <a:lvl4pPr indent="-381000" lvl="3" marL="1828800" algn="ctr">
              <a:spcBef>
                <a:spcPts val="0"/>
              </a:spcBef>
              <a:spcAft>
                <a:spcPts val="0"/>
              </a:spcAft>
              <a:buClr>
                <a:schemeClr val="accent5"/>
              </a:buClr>
              <a:buSzPts val="2400"/>
              <a:buChar char="●"/>
              <a:defRPr b="1" sz="2400">
                <a:solidFill>
                  <a:schemeClr val="accent5"/>
                </a:solidFill>
              </a:defRPr>
            </a:lvl4pPr>
            <a:lvl5pPr indent="-381000" lvl="4" marL="2286000" algn="ctr">
              <a:spcBef>
                <a:spcPts val="0"/>
              </a:spcBef>
              <a:spcAft>
                <a:spcPts val="0"/>
              </a:spcAft>
              <a:buClr>
                <a:schemeClr val="accent5"/>
              </a:buClr>
              <a:buSzPts val="2400"/>
              <a:buChar char="○"/>
              <a:defRPr b="1" sz="2400">
                <a:solidFill>
                  <a:schemeClr val="accent5"/>
                </a:solidFill>
              </a:defRPr>
            </a:lvl5pPr>
            <a:lvl6pPr indent="-381000" lvl="5" marL="2743200" algn="ctr">
              <a:spcBef>
                <a:spcPts val="0"/>
              </a:spcBef>
              <a:spcAft>
                <a:spcPts val="0"/>
              </a:spcAft>
              <a:buClr>
                <a:schemeClr val="accent5"/>
              </a:buClr>
              <a:buSzPts val="2400"/>
              <a:buChar char="■"/>
              <a:defRPr b="1" sz="2400">
                <a:solidFill>
                  <a:schemeClr val="accent5"/>
                </a:solidFill>
              </a:defRPr>
            </a:lvl6pPr>
            <a:lvl7pPr indent="-381000" lvl="6" marL="3200400" algn="ctr">
              <a:spcBef>
                <a:spcPts val="0"/>
              </a:spcBef>
              <a:spcAft>
                <a:spcPts val="0"/>
              </a:spcAft>
              <a:buClr>
                <a:schemeClr val="accent5"/>
              </a:buClr>
              <a:buSzPts val="2400"/>
              <a:buChar char="●"/>
              <a:defRPr b="1" sz="2400">
                <a:solidFill>
                  <a:schemeClr val="accent5"/>
                </a:solidFill>
              </a:defRPr>
            </a:lvl7pPr>
            <a:lvl8pPr indent="-381000" lvl="7" marL="3657600" algn="ctr">
              <a:spcBef>
                <a:spcPts val="0"/>
              </a:spcBef>
              <a:spcAft>
                <a:spcPts val="0"/>
              </a:spcAft>
              <a:buClr>
                <a:schemeClr val="accent5"/>
              </a:buClr>
              <a:buSzPts val="2400"/>
              <a:buChar char="○"/>
              <a:defRPr b="1" sz="2400">
                <a:solidFill>
                  <a:schemeClr val="accent5"/>
                </a:solidFill>
              </a:defRPr>
            </a:lvl8pPr>
            <a:lvl9pPr indent="-381000" lvl="8" marL="4114800" algn="ctr">
              <a:spcBef>
                <a:spcPts val="0"/>
              </a:spcBef>
              <a:spcAft>
                <a:spcPts val="0"/>
              </a:spcAft>
              <a:buClr>
                <a:schemeClr val="accent5"/>
              </a:buClr>
              <a:buSzPts val="2400"/>
              <a:buChar char="■"/>
              <a:defRPr b="1" sz="2400">
                <a:solidFill>
                  <a:schemeClr val="accent5"/>
                </a:solidFill>
              </a:defRPr>
            </a:lvl9pPr>
          </a:lstStyle>
          <a:p/>
        </p:txBody>
      </p:sp>
      <p:sp>
        <p:nvSpPr>
          <p:cNvPr id="483" name="Google Shape;483;p56"/>
          <p:cNvSpPr txBox="1"/>
          <p:nvPr>
            <p:ph idx="4" type="body"/>
          </p:nvPr>
        </p:nvSpPr>
        <p:spPr>
          <a:xfrm>
            <a:off x="4961575" y="1126472"/>
            <a:ext cx="3110700" cy="974100"/>
          </a:xfrm>
          <a:prstGeom prst="rect">
            <a:avLst/>
          </a:prstGeom>
        </p:spPr>
        <p:txBody>
          <a:bodyPr anchorCtr="0" anchor="b" bIns="91425" lIns="91425" spcFirstLastPara="1" rIns="91425" wrap="square" tIns="91425">
            <a:normAutofit/>
          </a:bodyPr>
          <a:lstStyle>
            <a:lvl1pPr indent="-381000" lvl="0" marL="457200" algn="ctr">
              <a:spcBef>
                <a:spcPts val="0"/>
              </a:spcBef>
              <a:spcAft>
                <a:spcPts val="0"/>
              </a:spcAft>
              <a:buClr>
                <a:schemeClr val="accent5"/>
              </a:buClr>
              <a:buSzPts val="2400"/>
              <a:buChar char="●"/>
              <a:defRPr b="1" sz="2400">
                <a:solidFill>
                  <a:schemeClr val="accent5"/>
                </a:solidFill>
              </a:defRPr>
            </a:lvl1pPr>
            <a:lvl2pPr indent="-381000" lvl="1" marL="914400" algn="ctr">
              <a:spcBef>
                <a:spcPts val="0"/>
              </a:spcBef>
              <a:spcAft>
                <a:spcPts val="0"/>
              </a:spcAft>
              <a:buClr>
                <a:schemeClr val="accent5"/>
              </a:buClr>
              <a:buSzPts val="2400"/>
              <a:buChar char="○"/>
              <a:defRPr b="1" sz="2400">
                <a:solidFill>
                  <a:schemeClr val="accent5"/>
                </a:solidFill>
              </a:defRPr>
            </a:lvl2pPr>
            <a:lvl3pPr indent="-381000" lvl="2" marL="1371600" algn="ctr">
              <a:spcBef>
                <a:spcPts val="0"/>
              </a:spcBef>
              <a:spcAft>
                <a:spcPts val="0"/>
              </a:spcAft>
              <a:buClr>
                <a:schemeClr val="accent5"/>
              </a:buClr>
              <a:buSzPts val="2400"/>
              <a:buChar char="■"/>
              <a:defRPr b="1" sz="2400">
                <a:solidFill>
                  <a:schemeClr val="accent5"/>
                </a:solidFill>
              </a:defRPr>
            </a:lvl3pPr>
            <a:lvl4pPr indent="-381000" lvl="3" marL="1828800" algn="ctr">
              <a:spcBef>
                <a:spcPts val="0"/>
              </a:spcBef>
              <a:spcAft>
                <a:spcPts val="0"/>
              </a:spcAft>
              <a:buClr>
                <a:schemeClr val="accent5"/>
              </a:buClr>
              <a:buSzPts val="2400"/>
              <a:buChar char="●"/>
              <a:defRPr b="1" sz="2400">
                <a:solidFill>
                  <a:schemeClr val="accent5"/>
                </a:solidFill>
              </a:defRPr>
            </a:lvl4pPr>
            <a:lvl5pPr indent="-381000" lvl="4" marL="2286000" algn="ctr">
              <a:spcBef>
                <a:spcPts val="0"/>
              </a:spcBef>
              <a:spcAft>
                <a:spcPts val="0"/>
              </a:spcAft>
              <a:buClr>
                <a:schemeClr val="accent5"/>
              </a:buClr>
              <a:buSzPts val="2400"/>
              <a:buChar char="○"/>
              <a:defRPr b="1" sz="2400">
                <a:solidFill>
                  <a:schemeClr val="accent5"/>
                </a:solidFill>
              </a:defRPr>
            </a:lvl5pPr>
            <a:lvl6pPr indent="-381000" lvl="5" marL="2743200" algn="ctr">
              <a:spcBef>
                <a:spcPts val="0"/>
              </a:spcBef>
              <a:spcAft>
                <a:spcPts val="0"/>
              </a:spcAft>
              <a:buClr>
                <a:schemeClr val="accent5"/>
              </a:buClr>
              <a:buSzPts val="2400"/>
              <a:buChar char="■"/>
              <a:defRPr b="1" sz="2400">
                <a:solidFill>
                  <a:schemeClr val="accent5"/>
                </a:solidFill>
              </a:defRPr>
            </a:lvl6pPr>
            <a:lvl7pPr indent="-381000" lvl="6" marL="3200400" algn="ctr">
              <a:spcBef>
                <a:spcPts val="0"/>
              </a:spcBef>
              <a:spcAft>
                <a:spcPts val="0"/>
              </a:spcAft>
              <a:buClr>
                <a:schemeClr val="accent5"/>
              </a:buClr>
              <a:buSzPts val="2400"/>
              <a:buChar char="●"/>
              <a:defRPr b="1" sz="2400">
                <a:solidFill>
                  <a:schemeClr val="accent5"/>
                </a:solidFill>
              </a:defRPr>
            </a:lvl7pPr>
            <a:lvl8pPr indent="-381000" lvl="7" marL="3657600" algn="ctr">
              <a:spcBef>
                <a:spcPts val="0"/>
              </a:spcBef>
              <a:spcAft>
                <a:spcPts val="0"/>
              </a:spcAft>
              <a:buClr>
                <a:schemeClr val="accent5"/>
              </a:buClr>
              <a:buSzPts val="2400"/>
              <a:buChar char="○"/>
              <a:defRPr b="1" sz="2400">
                <a:solidFill>
                  <a:schemeClr val="accent5"/>
                </a:solidFill>
              </a:defRPr>
            </a:lvl8pPr>
            <a:lvl9pPr indent="-381000" lvl="8" marL="4114800" algn="ctr">
              <a:spcBef>
                <a:spcPts val="0"/>
              </a:spcBef>
              <a:spcAft>
                <a:spcPts val="0"/>
              </a:spcAft>
              <a:buClr>
                <a:schemeClr val="accent5"/>
              </a:buClr>
              <a:buSzPts val="2400"/>
              <a:buChar char="■"/>
              <a:defRPr b="1" sz="2400">
                <a:solidFill>
                  <a:schemeClr val="accent5"/>
                </a:solidFill>
              </a:defRPr>
            </a:lvl9pPr>
          </a:lstStyle>
          <a:p/>
        </p:txBody>
      </p:sp>
      <p:sp>
        <p:nvSpPr>
          <p:cNvPr id="484" name="Google Shape;484;p5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Two Ideas">
  <p:cSld name="CUSTOM_32">
    <p:bg>
      <p:bgPr>
        <a:solidFill>
          <a:schemeClr val="accent3"/>
        </a:solidFill>
      </p:bgPr>
    </p:bg>
    <p:spTree>
      <p:nvGrpSpPr>
        <p:cNvPr id="485" name="Shape 485"/>
        <p:cNvGrpSpPr/>
        <p:nvPr/>
      </p:nvGrpSpPr>
      <p:grpSpPr>
        <a:xfrm>
          <a:off x="0" y="0"/>
          <a:ext cx="0" cy="0"/>
          <a:chOff x="0" y="0"/>
          <a:chExt cx="0" cy="0"/>
        </a:xfrm>
      </p:grpSpPr>
      <p:pic>
        <p:nvPicPr>
          <p:cNvPr id="486" name="Google Shape;486;p57"/>
          <p:cNvPicPr preferRelativeResize="0"/>
          <p:nvPr/>
        </p:nvPicPr>
        <p:blipFill>
          <a:blip r:embed="rId2">
            <a:alphaModFix/>
          </a:blip>
          <a:stretch>
            <a:fillRect/>
          </a:stretch>
        </p:blipFill>
        <p:spPr>
          <a:xfrm>
            <a:off x="7629613" y="-772825"/>
            <a:ext cx="2234373" cy="2234373"/>
          </a:xfrm>
          <a:prstGeom prst="rect">
            <a:avLst/>
          </a:prstGeom>
          <a:noFill/>
          <a:ln>
            <a:noFill/>
          </a:ln>
        </p:spPr>
      </p:pic>
      <p:sp>
        <p:nvSpPr>
          <p:cNvPr id="487" name="Google Shape;487;p57"/>
          <p:cNvSpPr/>
          <p:nvPr/>
        </p:nvSpPr>
        <p:spPr>
          <a:xfrm>
            <a:off x="5021725" y="2325513"/>
            <a:ext cx="3110700" cy="1371300"/>
          </a:xfrm>
          <a:prstGeom prst="roundRect">
            <a:avLst>
              <a:gd fmla="val 16667"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8" name="Google Shape;488;p57"/>
          <p:cNvSpPr/>
          <p:nvPr/>
        </p:nvSpPr>
        <p:spPr>
          <a:xfrm>
            <a:off x="1131875" y="2325513"/>
            <a:ext cx="3110700" cy="1371300"/>
          </a:xfrm>
          <a:prstGeom prst="roundRect">
            <a:avLst>
              <a:gd fmla="val 16667"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89" name="Google Shape;489;p57"/>
          <p:cNvSpPr/>
          <p:nvPr/>
        </p:nvSpPr>
        <p:spPr>
          <a:xfrm>
            <a:off x="4945525" y="2249313"/>
            <a:ext cx="3110700" cy="13713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0" name="Google Shape;490;p57"/>
          <p:cNvSpPr/>
          <p:nvPr/>
        </p:nvSpPr>
        <p:spPr>
          <a:xfrm flipH="1" rot="10800000">
            <a:off x="-13950" y="-6300"/>
            <a:ext cx="9171900" cy="869100"/>
          </a:xfrm>
          <a:prstGeom prst="round1Rect">
            <a:avLst>
              <a:gd fmla="val 50000" name="adj"/>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91" name="Google Shape;491;p57"/>
          <p:cNvSpPr/>
          <p:nvPr/>
        </p:nvSpPr>
        <p:spPr>
          <a:xfrm>
            <a:off x="1055675" y="2249313"/>
            <a:ext cx="3110700" cy="13713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492" name="Google Shape;492;p57"/>
          <p:cNvPicPr preferRelativeResize="0"/>
          <p:nvPr/>
        </p:nvPicPr>
        <p:blipFill>
          <a:blip r:embed="rId2">
            <a:alphaModFix/>
          </a:blip>
          <a:stretch>
            <a:fillRect/>
          </a:stretch>
        </p:blipFill>
        <p:spPr>
          <a:xfrm>
            <a:off x="-1162637" y="753038"/>
            <a:ext cx="2234373" cy="2234373"/>
          </a:xfrm>
          <a:prstGeom prst="rect">
            <a:avLst/>
          </a:prstGeom>
          <a:noFill/>
          <a:ln>
            <a:noFill/>
          </a:ln>
        </p:spPr>
      </p:pic>
      <p:pic>
        <p:nvPicPr>
          <p:cNvPr id="493" name="Google Shape;493;p57"/>
          <p:cNvPicPr preferRelativeResize="0"/>
          <p:nvPr/>
        </p:nvPicPr>
        <p:blipFill>
          <a:blip r:embed="rId2">
            <a:alphaModFix/>
          </a:blip>
          <a:stretch>
            <a:fillRect/>
          </a:stretch>
        </p:blipFill>
        <p:spPr>
          <a:xfrm>
            <a:off x="4410163" y="4243300"/>
            <a:ext cx="2234373" cy="2234373"/>
          </a:xfrm>
          <a:prstGeom prst="rect">
            <a:avLst/>
          </a:prstGeom>
          <a:noFill/>
          <a:ln>
            <a:noFill/>
          </a:ln>
        </p:spPr>
      </p:pic>
      <p:pic>
        <p:nvPicPr>
          <p:cNvPr id="494" name="Google Shape;494;p57"/>
          <p:cNvPicPr preferRelativeResize="0"/>
          <p:nvPr/>
        </p:nvPicPr>
        <p:blipFill>
          <a:blip r:embed="rId3">
            <a:alphaModFix/>
          </a:blip>
          <a:stretch>
            <a:fillRect/>
          </a:stretch>
        </p:blipFill>
        <p:spPr>
          <a:xfrm>
            <a:off x="-371475" y="3280163"/>
            <a:ext cx="1835786" cy="1835786"/>
          </a:xfrm>
          <a:prstGeom prst="rect">
            <a:avLst/>
          </a:prstGeom>
          <a:noFill/>
          <a:ln>
            <a:noFill/>
          </a:ln>
        </p:spPr>
      </p:pic>
      <p:pic>
        <p:nvPicPr>
          <p:cNvPr id="495" name="Google Shape;495;p57"/>
          <p:cNvPicPr preferRelativeResize="0"/>
          <p:nvPr/>
        </p:nvPicPr>
        <p:blipFill>
          <a:blip r:embed="rId4">
            <a:alphaModFix/>
          </a:blip>
          <a:stretch>
            <a:fillRect/>
          </a:stretch>
        </p:blipFill>
        <p:spPr>
          <a:xfrm>
            <a:off x="7667121" y="862808"/>
            <a:ext cx="1760701" cy="1760701"/>
          </a:xfrm>
          <a:prstGeom prst="rect">
            <a:avLst/>
          </a:prstGeom>
          <a:noFill/>
          <a:ln>
            <a:noFill/>
          </a:ln>
        </p:spPr>
      </p:pic>
      <p:sp>
        <p:nvSpPr>
          <p:cNvPr id="496" name="Google Shape;496;p5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497" name="Google Shape;497;p57"/>
          <p:cNvSpPr txBox="1"/>
          <p:nvPr>
            <p:ph type="title"/>
          </p:nvPr>
        </p:nvSpPr>
        <p:spPr>
          <a:xfrm>
            <a:off x="173000" y="79850"/>
            <a:ext cx="8750100" cy="705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98" name="Google Shape;498;p57"/>
          <p:cNvSpPr txBox="1"/>
          <p:nvPr>
            <p:ph idx="1" type="subTitle"/>
          </p:nvPr>
        </p:nvSpPr>
        <p:spPr>
          <a:xfrm>
            <a:off x="1057975" y="1696750"/>
            <a:ext cx="3110700" cy="52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6"/>
              </a:buClr>
              <a:buSzPts val="2400"/>
              <a:buNone/>
              <a:defRPr b="1">
                <a:solidFill>
                  <a:schemeClr val="accent6"/>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499" name="Google Shape;499;p57"/>
          <p:cNvSpPr txBox="1"/>
          <p:nvPr>
            <p:ph idx="2" type="subTitle"/>
          </p:nvPr>
        </p:nvSpPr>
        <p:spPr>
          <a:xfrm>
            <a:off x="4945525" y="1696750"/>
            <a:ext cx="3110700" cy="52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accent6"/>
              </a:buClr>
              <a:buSzPts val="2400"/>
              <a:buNone/>
              <a:defRPr b="1">
                <a:solidFill>
                  <a:schemeClr val="accent6"/>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500" name="Google Shape;500;p57"/>
          <p:cNvSpPr txBox="1"/>
          <p:nvPr>
            <p:ph idx="3" type="body"/>
          </p:nvPr>
        </p:nvSpPr>
        <p:spPr>
          <a:xfrm>
            <a:off x="1157775" y="2368800"/>
            <a:ext cx="2914500" cy="1166400"/>
          </a:xfrm>
          <a:prstGeom prst="rect">
            <a:avLst/>
          </a:prstGeom>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sz="1800"/>
            </a:lvl1pPr>
            <a:lvl2pPr indent="-342900" lvl="1" marL="914400" algn="ctr">
              <a:spcBef>
                <a:spcPts val="0"/>
              </a:spcBef>
              <a:spcAft>
                <a:spcPts val="0"/>
              </a:spcAft>
              <a:buSzPts val="1800"/>
              <a:buChar char="○"/>
              <a:defRPr sz="1800"/>
            </a:lvl2pPr>
            <a:lvl3pPr indent="-342900" lvl="2" marL="1371600" algn="ctr">
              <a:spcBef>
                <a:spcPts val="0"/>
              </a:spcBef>
              <a:spcAft>
                <a:spcPts val="0"/>
              </a:spcAft>
              <a:buSzPts val="1800"/>
              <a:buChar char="■"/>
              <a:defRPr sz="1800"/>
            </a:lvl3pPr>
            <a:lvl4pPr indent="-342900" lvl="3" marL="1828800" algn="ctr">
              <a:spcBef>
                <a:spcPts val="0"/>
              </a:spcBef>
              <a:spcAft>
                <a:spcPts val="0"/>
              </a:spcAft>
              <a:buSzPts val="1800"/>
              <a:buChar char="●"/>
              <a:defRPr sz="1800"/>
            </a:lvl4pPr>
            <a:lvl5pPr indent="-342900" lvl="4" marL="2286000" algn="ctr">
              <a:spcBef>
                <a:spcPts val="0"/>
              </a:spcBef>
              <a:spcAft>
                <a:spcPts val="0"/>
              </a:spcAft>
              <a:buSzPts val="1800"/>
              <a:buChar char="○"/>
              <a:defRPr sz="1800"/>
            </a:lvl5pPr>
            <a:lvl6pPr indent="-342900" lvl="5" marL="2743200" algn="ctr">
              <a:spcBef>
                <a:spcPts val="0"/>
              </a:spcBef>
              <a:spcAft>
                <a:spcPts val="0"/>
              </a:spcAft>
              <a:buSzPts val="1800"/>
              <a:buChar char="■"/>
              <a:defRPr sz="1800"/>
            </a:lvl6pPr>
            <a:lvl7pPr indent="-342900" lvl="6" marL="3200400" algn="ctr">
              <a:spcBef>
                <a:spcPts val="0"/>
              </a:spcBef>
              <a:spcAft>
                <a:spcPts val="0"/>
              </a:spcAft>
              <a:buSzPts val="1800"/>
              <a:buChar char="●"/>
              <a:defRPr sz="1800"/>
            </a:lvl7pPr>
            <a:lvl8pPr indent="-342900" lvl="7" marL="3657600" algn="ctr">
              <a:spcBef>
                <a:spcPts val="0"/>
              </a:spcBef>
              <a:spcAft>
                <a:spcPts val="0"/>
              </a:spcAft>
              <a:buSzPts val="1800"/>
              <a:buChar char="○"/>
              <a:defRPr sz="1800"/>
            </a:lvl8pPr>
            <a:lvl9pPr indent="-342900" lvl="8" marL="4114800" algn="ctr">
              <a:spcBef>
                <a:spcPts val="0"/>
              </a:spcBef>
              <a:spcAft>
                <a:spcPts val="0"/>
              </a:spcAft>
              <a:buSzPts val="1800"/>
              <a:buChar char="■"/>
              <a:defRPr sz="1800"/>
            </a:lvl9pPr>
          </a:lstStyle>
          <a:p/>
        </p:txBody>
      </p:sp>
      <p:sp>
        <p:nvSpPr>
          <p:cNvPr id="501" name="Google Shape;501;p57"/>
          <p:cNvSpPr txBox="1"/>
          <p:nvPr>
            <p:ph idx="4" type="body"/>
          </p:nvPr>
        </p:nvSpPr>
        <p:spPr>
          <a:xfrm>
            <a:off x="5043625" y="2368800"/>
            <a:ext cx="2914500" cy="1166400"/>
          </a:xfrm>
          <a:prstGeom prst="rect">
            <a:avLst/>
          </a:prstGeom>
        </p:spPr>
        <p:txBody>
          <a:bodyPr anchorCtr="0" anchor="ctr" bIns="91425" lIns="91425" spcFirstLastPara="1" rIns="91425" wrap="square" tIns="91425">
            <a:normAutofit/>
          </a:bodyPr>
          <a:lstStyle>
            <a:lvl1pPr indent="-342900" lvl="0" marL="457200" algn="ctr">
              <a:spcBef>
                <a:spcPts val="0"/>
              </a:spcBef>
              <a:spcAft>
                <a:spcPts val="0"/>
              </a:spcAft>
              <a:buSzPts val="1800"/>
              <a:buChar char="●"/>
              <a:defRPr sz="1800"/>
            </a:lvl1pPr>
            <a:lvl2pPr indent="-342900" lvl="1" marL="914400" algn="ctr">
              <a:spcBef>
                <a:spcPts val="0"/>
              </a:spcBef>
              <a:spcAft>
                <a:spcPts val="0"/>
              </a:spcAft>
              <a:buSzPts val="1800"/>
              <a:buChar char="○"/>
              <a:defRPr sz="1800"/>
            </a:lvl2pPr>
            <a:lvl3pPr indent="-342900" lvl="2" marL="1371600" algn="ctr">
              <a:spcBef>
                <a:spcPts val="0"/>
              </a:spcBef>
              <a:spcAft>
                <a:spcPts val="0"/>
              </a:spcAft>
              <a:buSzPts val="1800"/>
              <a:buChar char="■"/>
              <a:defRPr sz="1800"/>
            </a:lvl3pPr>
            <a:lvl4pPr indent="-342900" lvl="3" marL="1828800" algn="ctr">
              <a:spcBef>
                <a:spcPts val="0"/>
              </a:spcBef>
              <a:spcAft>
                <a:spcPts val="0"/>
              </a:spcAft>
              <a:buSzPts val="1800"/>
              <a:buChar char="●"/>
              <a:defRPr sz="1800"/>
            </a:lvl4pPr>
            <a:lvl5pPr indent="-342900" lvl="4" marL="2286000" algn="ctr">
              <a:spcBef>
                <a:spcPts val="0"/>
              </a:spcBef>
              <a:spcAft>
                <a:spcPts val="0"/>
              </a:spcAft>
              <a:buSzPts val="1800"/>
              <a:buChar char="○"/>
              <a:defRPr sz="1800"/>
            </a:lvl5pPr>
            <a:lvl6pPr indent="-342900" lvl="5" marL="2743200" algn="ctr">
              <a:spcBef>
                <a:spcPts val="0"/>
              </a:spcBef>
              <a:spcAft>
                <a:spcPts val="0"/>
              </a:spcAft>
              <a:buSzPts val="1800"/>
              <a:buChar char="■"/>
              <a:defRPr sz="1800"/>
            </a:lvl6pPr>
            <a:lvl7pPr indent="-342900" lvl="6" marL="3200400" algn="ctr">
              <a:spcBef>
                <a:spcPts val="0"/>
              </a:spcBef>
              <a:spcAft>
                <a:spcPts val="0"/>
              </a:spcAft>
              <a:buSzPts val="1800"/>
              <a:buChar char="●"/>
              <a:defRPr sz="1800"/>
            </a:lvl7pPr>
            <a:lvl8pPr indent="-342900" lvl="7" marL="3657600" algn="ctr">
              <a:spcBef>
                <a:spcPts val="0"/>
              </a:spcBef>
              <a:spcAft>
                <a:spcPts val="0"/>
              </a:spcAft>
              <a:buSzPts val="1800"/>
              <a:buChar char="○"/>
              <a:defRPr sz="1800"/>
            </a:lvl8pPr>
            <a:lvl9pPr indent="-342900" lvl="8" marL="4114800" algn="ctr">
              <a:spcBef>
                <a:spcPts val="0"/>
              </a:spcBef>
              <a:spcAft>
                <a:spcPts val="0"/>
              </a:spcAft>
              <a:buSzPts val="1800"/>
              <a:buChar char="■"/>
              <a:defRPr sz="18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Two Ideas with Icons">
  <p:cSld name="CUSTOM_29">
    <p:bg>
      <p:bgPr>
        <a:solidFill>
          <a:schemeClr val="lt1"/>
        </a:solidFill>
      </p:bgPr>
    </p:bg>
    <p:spTree>
      <p:nvGrpSpPr>
        <p:cNvPr id="502" name="Shape 502"/>
        <p:cNvGrpSpPr/>
        <p:nvPr/>
      </p:nvGrpSpPr>
      <p:grpSpPr>
        <a:xfrm>
          <a:off x="0" y="0"/>
          <a:ext cx="0" cy="0"/>
          <a:chOff x="0" y="0"/>
          <a:chExt cx="0" cy="0"/>
        </a:xfrm>
      </p:grpSpPr>
      <p:sp>
        <p:nvSpPr>
          <p:cNvPr id="503" name="Google Shape;503;p58"/>
          <p:cNvSpPr/>
          <p:nvPr/>
        </p:nvSpPr>
        <p:spPr>
          <a:xfrm flipH="1" rot="10800000">
            <a:off x="-13950" y="-6300"/>
            <a:ext cx="9171900" cy="869100"/>
          </a:xfrm>
          <a:prstGeom prst="round1Rect">
            <a:avLst>
              <a:gd fmla="val 50000" name="adj"/>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4" name="Google Shape;504;p58"/>
          <p:cNvSpPr/>
          <p:nvPr/>
        </p:nvSpPr>
        <p:spPr>
          <a:xfrm>
            <a:off x="2053188" y="3304525"/>
            <a:ext cx="6153600" cy="1469700"/>
          </a:xfrm>
          <a:prstGeom prst="roundRect">
            <a:avLst>
              <a:gd fmla="val 11143"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5" name="Google Shape;505;p58"/>
          <p:cNvSpPr/>
          <p:nvPr/>
        </p:nvSpPr>
        <p:spPr>
          <a:xfrm>
            <a:off x="569050" y="989052"/>
            <a:ext cx="6153600" cy="2230200"/>
          </a:xfrm>
          <a:prstGeom prst="roundRect">
            <a:avLst>
              <a:gd fmla="val 11143"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6" name="Google Shape;506;p58"/>
          <p:cNvSpPr/>
          <p:nvPr/>
        </p:nvSpPr>
        <p:spPr>
          <a:xfrm>
            <a:off x="6077819" y="1303875"/>
            <a:ext cx="1469700" cy="1469700"/>
          </a:xfrm>
          <a:prstGeom prst="ellips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7" name="Google Shape;507;p58"/>
          <p:cNvSpPr/>
          <p:nvPr/>
        </p:nvSpPr>
        <p:spPr>
          <a:xfrm>
            <a:off x="716500" y="3409750"/>
            <a:ext cx="1469700" cy="1469700"/>
          </a:xfrm>
          <a:prstGeom prst="ellips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08" name="Google Shape;508;p5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509" name="Google Shape;509;p58"/>
          <p:cNvSpPr txBox="1"/>
          <p:nvPr>
            <p:ph type="title"/>
          </p:nvPr>
        </p:nvSpPr>
        <p:spPr>
          <a:xfrm>
            <a:off x="173000" y="66550"/>
            <a:ext cx="7958100" cy="706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0" name="Google Shape;510;p58"/>
          <p:cNvSpPr txBox="1"/>
          <p:nvPr>
            <p:ph idx="1" type="body"/>
          </p:nvPr>
        </p:nvSpPr>
        <p:spPr>
          <a:xfrm>
            <a:off x="685350" y="1070100"/>
            <a:ext cx="5336400" cy="2027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11" name="Google Shape;511;p58"/>
          <p:cNvSpPr txBox="1"/>
          <p:nvPr>
            <p:ph idx="2" type="body"/>
          </p:nvPr>
        </p:nvSpPr>
        <p:spPr>
          <a:xfrm>
            <a:off x="2186200" y="3394250"/>
            <a:ext cx="5898300" cy="12690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12" name="Google Shape;512;p58"/>
          <p:cNvSpPr/>
          <p:nvPr>
            <p:ph idx="3" type="pic"/>
          </p:nvPr>
        </p:nvSpPr>
        <p:spPr>
          <a:xfrm>
            <a:off x="6210875" y="1436988"/>
            <a:ext cx="1203600" cy="1203600"/>
          </a:xfrm>
          <a:prstGeom prst="ellipse">
            <a:avLst/>
          </a:prstGeom>
          <a:noFill/>
          <a:ln>
            <a:noFill/>
          </a:ln>
        </p:spPr>
      </p:sp>
      <p:sp>
        <p:nvSpPr>
          <p:cNvPr id="513" name="Google Shape;513;p58"/>
          <p:cNvSpPr/>
          <p:nvPr>
            <p:ph idx="4" type="pic"/>
          </p:nvPr>
        </p:nvSpPr>
        <p:spPr>
          <a:xfrm>
            <a:off x="849550" y="3542800"/>
            <a:ext cx="1203600" cy="1203600"/>
          </a:xfrm>
          <a:prstGeom prst="ellipse">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Two Ideas with Icons">
  <p:cSld name="CUSTOM_30">
    <p:bg>
      <p:bgPr>
        <a:solidFill>
          <a:schemeClr val="dk2"/>
        </a:solidFill>
      </p:bgPr>
    </p:bg>
    <p:spTree>
      <p:nvGrpSpPr>
        <p:cNvPr id="514" name="Shape 514"/>
        <p:cNvGrpSpPr/>
        <p:nvPr/>
      </p:nvGrpSpPr>
      <p:grpSpPr>
        <a:xfrm>
          <a:off x="0" y="0"/>
          <a:ext cx="0" cy="0"/>
          <a:chOff x="0" y="0"/>
          <a:chExt cx="0" cy="0"/>
        </a:xfrm>
      </p:grpSpPr>
      <p:sp>
        <p:nvSpPr>
          <p:cNvPr id="515" name="Google Shape;515;p59"/>
          <p:cNvSpPr/>
          <p:nvPr/>
        </p:nvSpPr>
        <p:spPr>
          <a:xfrm flipH="1" rot="10800000">
            <a:off x="5200" y="26325"/>
            <a:ext cx="9144000" cy="2938800"/>
          </a:xfrm>
          <a:prstGeom prst="round1Rect">
            <a:avLst>
              <a:gd fmla="val 2657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6" name="Google Shape;516;p59"/>
          <p:cNvSpPr/>
          <p:nvPr/>
        </p:nvSpPr>
        <p:spPr>
          <a:xfrm flipH="1" rot="10800000">
            <a:off x="-13950" y="-630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7" name="Google Shape;517;p59"/>
          <p:cNvSpPr/>
          <p:nvPr/>
        </p:nvSpPr>
        <p:spPr>
          <a:xfrm>
            <a:off x="663563" y="1119875"/>
            <a:ext cx="1469700" cy="146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8" name="Google Shape;518;p59"/>
          <p:cNvSpPr/>
          <p:nvPr/>
        </p:nvSpPr>
        <p:spPr>
          <a:xfrm>
            <a:off x="655788" y="3337225"/>
            <a:ext cx="1469700" cy="14697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9" name="Google Shape;519;p5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520" name="Google Shape;520;p59"/>
          <p:cNvSpPr txBox="1"/>
          <p:nvPr>
            <p:ph type="title"/>
          </p:nvPr>
        </p:nvSpPr>
        <p:spPr>
          <a:xfrm>
            <a:off x="173000" y="79850"/>
            <a:ext cx="8084700" cy="698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36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1" name="Google Shape;521;p59"/>
          <p:cNvSpPr txBox="1"/>
          <p:nvPr>
            <p:ph idx="1" type="body"/>
          </p:nvPr>
        </p:nvSpPr>
        <p:spPr>
          <a:xfrm>
            <a:off x="2497550" y="1104550"/>
            <a:ext cx="5992800" cy="159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22" name="Google Shape;522;p59"/>
          <p:cNvSpPr txBox="1"/>
          <p:nvPr>
            <p:ph idx="2" type="body"/>
          </p:nvPr>
        </p:nvSpPr>
        <p:spPr>
          <a:xfrm>
            <a:off x="2497550" y="3273638"/>
            <a:ext cx="5992800" cy="159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23" name="Google Shape;523;p59"/>
          <p:cNvSpPr/>
          <p:nvPr>
            <p:ph idx="3" type="pic"/>
          </p:nvPr>
        </p:nvSpPr>
        <p:spPr>
          <a:xfrm>
            <a:off x="788850" y="1252925"/>
            <a:ext cx="1203600" cy="1203600"/>
          </a:xfrm>
          <a:prstGeom prst="ellipse">
            <a:avLst/>
          </a:prstGeom>
          <a:noFill/>
          <a:ln>
            <a:noFill/>
          </a:ln>
        </p:spPr>
      </p:sp>
      <p:sp>
        <p:nvSpPr>
          <p:cNvPr id="524" name="Google Shape;524;p59"/>
          <p:cNvSpPr/>
          <p:nvPr>
            <p:ph idx="4" type="pic"/>
          </p:nvPr>
        </p:nvSpPr>
        <p:spPr>
          <a:xfrm>
            <a:off x="788850" y="3470275"/>
            <a:ext cx="1203600" cy="1203600"/>
          </a:xfrm>
          <a:prstGeom prst="ellipse">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Three Ideas">
  <p:cSld name="CUSTOM_9">
    <p:bg>
      <p:bgPr>
        <a:solidFill>
          <a:schemeClr val="lt1"/>
        </a:solidFill>
      </p:bgPr>
    </p:bg>
    <p:spTree>
      <p:nvGrpSpPr>
        <p:cNvPr id="525" name="Shape 525"/>
        <p:cNvGrpSpPr/>
        <p:nvPr/>
      </p:nvGrpSpPr>
      <p:grpSpPr>
        <a:xfrm>
          <a:off x="0" y="0"/>
          <a:ext cx="0" cy="0"/>
          <a:chOff x="0" y="0"/>
          <a:chExt cx="0" cy="0"/>
        </a:xfrm>
      </p:grpSpPr>
      <p:sp>
        <p:nvSpPr>
          <p:cNvPr id="526" name="Google Shape;526;p60"/>
          <p:cNvSpPr/>
          <p:nvPr/>
        </p:nvSpPr>
        <p:spPr>
          <a:xfrm>
            <a:off x="5967359"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27" name="Google Shape;527;p60"/>
          <p:cNvSpPr txBox="1"/>
          <p:nvPr>
            <p:ph idx="1" type="body"/>
          </p:nvPr>
        </p:nvSpPr>
        <p:spPr>
          <a:xfrm>
            <a:off x="6068725"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528" name="Google Shape;528;p60"/>
          <p:cNvSpPr txBox="1"/>
          <p:nvPr>
            <p:ph idx="2" type="body"/>
          </p:nvPr>
        </p:nvSpPr>
        <p:spPr>
          <a:xfrm>
            <a:off x="6068725"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529" name="Google Shape;529;p60"/>
          <p:cNvSpPr/>
          <p:nvPr/>
        </p:nvSpPr>
        <p:spPr>
          <a:xfrm>
            <a:off x="3547996"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0" name="Google Shape;530;p60"/>
          <p:cNvSpPr/>
          <p:nvPr/>
        </p:nvSpPr>
        <p:spPr>
          <a:xfrm>
            <a:off x="1128659" y="2183500"/>
            <a:ext cx="2048100" cy="2960100"/>
          </a:xfrm>
          <a:prstGeom prst="round2SameRect">
            <a:avLst>
              <a:gd fmla="val 6803"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1" name="Google Shape;531;p60"/>
          <p:cNvSpPr/>
          <p:nvPr/>
        </p:nvSpPr>
        <p:spPr>
          <a:xfrm flipH="1" rot="10800000">
            <a:off x="-27850" y="0"/>
            <a:ext cx="9171900" cy="869100"/>
          </a:xfrm>
          <a:prstGeom prst="round1Rect">
            <a:avLst>
              <a:gd fmla="val 50000" name="adj"/>
            </a:avLst>
          </a:prstGeom>
          <a:solidFill>
            <a:srgbClr val="EEFF4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32" name="Google Shape;532;p60"/>
          <p:cNvPicPr preferRelativeResize="0"/>
          <p:nvPr/>
        </p:nvPicPr>
        <p:blipFill>
          <a:blip r:embed="rId2">
            <a:alphaModFix/>
          </a:blip>
          <a:stretch>
            <a:fillRect/>
          </a:stretch>
        </p:blipFill>
        <p:spPr>
          <a:xfrm>
            <a:off x="1512212" y="1535300"/>
            <a:ext cx="1280998" cy="1280998"/>
          </a:xfrm>
          <a:prstGeom prst="rect">
            <a:avLst/>
          </a:prstGeom>
          <a:noFill/>
          <a:ln>
            <a:noFill/>
          </a:ln>
        </p:spPr>
      </p:pic>
      <p:sp>
        <p:nvSpPr>
          <p:cNvPr id="533" name="Google Shape;533;p60"/>
          <p:cNvSpPr txBox="1"/>
          <p:nvPr/>
        </p:nvSpPr>
        <p:spPr>
          <a:xfrm>
            <a:off x="1512213"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000000"/>
                </a:solidFill>
                <a:latin typeface="Proxima Nova"/>
                <a:ea typeface="Proxima Nova"/>
                <a:cs typeface="Proxima Nova"/>
                <a:sym typeface="Proxima Nova"/>
              </a:rPr>
              <a:t>1</a:t>
            </a:r>
            <a:endParaRPr b="1" sz="2800">
              <a:solidFill>
                <a:srgbClr val="000000"/>
              </a:solidFill>
              <a:latin typeface="Proxima Nova"/>
              <a:ea typeface="Proxima Nova"/>
              <a:cs typeface="Proxima Nova"/>
              <a:sym typeface="Proxima Nova"/>
            </a:endParaRPr>
          </a:p>
        </p:txBody>
      </p:sp>
      <p:pic>
        <p:nvPicPr>
          <p:cNvPr id="534" name="Google Shape;534;p60"/>
          <p:cNvPicPr preferRelativeResize="0"/>
          <p:nvPr/>
        </p:nvPicPr>
        <p:blipFill>
          <a:blip r:embed="rId2">
            <a:alphaModFix/>
          </a:blip>
          <a:stretch>
            <a:fillRect/>
          </a:stretch>
        </p:blipFill>
        <p:spPr>
          <a:xfrm>
            <a:off x="3931500" y="1535300"/>
            <a:ext cx="1280998" cy="1280998"/>
          </a:xfrm>
          <a:prstGeom prst="rect">
            <a:avLst/>
          </a:prstGeom>
          <a:noFill/>
          <a:ln>
            <a:noFill/>
          </a:ln>
        </p:spPr>
      </p:pic>
      <p:sp>
        <p:nvSpPr>
          <p:cNvPr id="535" name="Google Shape;535;p60"/>
          <p:cNvSpPr txBox="1"/>
          <p:nvPr/>
        </p:nvSpPr>
        <p:spPr>
          <a:xfrm>
            <a:off x="3931500"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000000"/>
                </a:solidFill>
                <a:latin typeface="Proxima Nova"/>
                <a:ea typeface="Proxima Nova"/>
                <a:cs typeface="Proxima Nova"/>
                <a:sym typeface="Proxima Nova"/>
              </a:rPr>
              <a:t>2</a:t>
            </a:r>
            <a:endParaRPr b="1" sz="2800">
              <a:solidFill>
                <a:srgbClr val="000000"/>
              </a:solidFill>
              <a:latin typeface="Proxima Nova"/>
              <a:ea typeface="Proxima Nova"/>
              <a:cs typeface="Proxima Nova"/>
              <a:sym typeface="Proxima Nova"/>
            </a:endParaRPr>
          </a:p>
        </p:txBody>
      </p:sp>
      <p:pic>
        <p:nvPicPr>
          <p:cNvPr id="536" name="Google Shape;536;p60"/>
          <p:cNvPicPr preferRelativeResize="0"/>
          <p:nvPr/>
        </p:nvPicPr>
        <p:blipFill>
          <a:blip r:embed="rId2">
            <a:alphaModFix/>
          </a:blip>
          <a:stretch>
            <a:fillRect/>
          </a:stretch>
        </p:blipFill>
        <p:spPr>
          <a:xfrm>
            <a:off x="6350851" y="1535300"/>
            <a:ext cx="1280998" cy="1280998"/>
          </a:xfrm>
          <a:prstGeom prst="rect">
            <a:avLst/>
          </a:prstGeom>
          <a:noFill/>
          <a:ln>
            <a:noFill/>
          </a:ln>
        </p:spPr>
      </p:pic>
      <p:sp>
        <p:nvSpPr>
          <p:cNvPr id="537" name="Google Shape;537;p60"/>
          <p:cNvSpPr txBox="1"/>
          <p:nvPr/>
        </p:nvSpPr>
        <p:spPr>
          <a:xfrm>
            <a:off x="6350813" y="1867988"/>
            <a:ext cx="128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000000"/>
                </a:solidFill>
                <a:latin typeface="Proxima Nova"/>
                <a:ea typeface="Proxima Nova"/>
                <a:cs typeface="Proxima Nova"/>
                <a:sym typeface="Proxima Nova"/>
              </a:rPr>
              <a:t>3</a:t>
            </a:r>
            <a:endParaRPr b="1" sz="2800">
              <a:solidFill>
                <a:srgbClr val="000000"/>
              </a:solidFill>
              <a:latin typeface="Proxima Nova"/>
              <a:ea typeface="Proxima Nova"/>
              <a:cs typeface="Proxima Nova"/>
              <a:sym typeface="Proxima Nova"/>
            </a:endParaRPr>
          </a:p>
        </p:txBody>
      </p:sp>
      <p:sp>
        <p:nvSpPr>
          <p:cNvPr id="538" name="Google Shape;538;p60"/>
          <p:cNvSpPr txBox="1"/>
          <p:nvPr>
            <p:ph type="ctrTitle"/>
          </p:nvPr>
        </p:nvSpPr>
        <p:spPr>
          <a:xfrm>
            <a:off x="165350" y="144950"/>
            <a:ext cx="8813400" cy="687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5"/>
              </a:buClr>
              <a:buSzPts val="3200"/>
              <a:buNone/>
              <a:defRPr b="1" sz="3200">
                <a:solidFill>
                  <a:schemeClr val="accent5"/>
                </a:solidFill>
              </a:defRPr>
            </a:lvl1pPr>
            <a:lvl2pPr lvl="1" algn="ctr">
              <a:spcBef>
                <a:spcPts val="0"/>
              </a:spcBef>
              <a:spcAft>
                <a:spcPts val="0"/>
              </a:spcAft>
              <a:buClr>
                <a:schemeClr val="accent5"/>
              </a:buClr>
              <a:buSzPts val="3200"/>
              <a:buNone/>
              <a:defRPr b="1" sz="3200">
                <a:solidFill>
                  <a:schemeClr val="accent5"/>
                </a:solidFill>
              </a:defRPr>
            </a:lvl2pPr>
            <a:lvl3pPr lvl="2" algn="ctr">
              <a:spcBef>
                <a:spcPts val="0"/>
              </a:spcBef>
              <a:spcAft>
                <a:spcPts val="0"/>
              </a:spcAft>
              <a:buClr>
                <a:schemeClr val="accent5"/>
              </a:buClr>
              <a:buSzPts val="3200"/>
              <a:buNone/>
              <a:defRPr b="1" sz="3200">
                <a:solidFill>
                  <a:schemeClr val="accent5"/>
                </a:solidFill>
              </a:defRPr>
            </a:lvl3pPr>
            <a:lvl4pPr lvl="3" algn="ctr">
              <a:spcBef>
                <a:spcPts val="0"/>
              </a:spcBef>
              <a:spcAft>
                <a:spcPts val="0"/>
              </a:spcAft>
              <a:buClr>
                <a:schemeClr val="accent5"/>
              </a:buClr>
              <a:buSzPts val="3200"/>
              <a:buNone/>
              <a:defRPr b="1" sz="3200">
                <a:solidFill>
                  <a:schemeClr val="accent5"/>
                </a:solidFill>
              </a:defRPr>
            </a:lvl4pPr>
            <a:lvl5pPr lvl="4" algn="ctr">
              <a:spcBef>
                <a:spcPts val="0"/>
              </a:spcBef>
              <a:spcAft>
                <a:spcPts val="0"/>
              </a:spcAft>
              <a:buClr>
                <a:schemeClr val="accent5"/>
              </a:buClr>
              <a:buSzPts val="3200"/>
              <a:buNone/>
              <a:defRPr b="1" sz="3200">
                <a:solidFill>
                  <a:schemeClr val="accent5"/>
                </a:solidFill>
              </a:defRPr>
            </a:lvl5pPr>
            <a:lvl6pPr lvl="5" algn="ctr">
              <a:spcBef>
                <a:spcPts val="0"/>
              </a:spcBef>
              <a:spcAft>
                <a:spcPts val="0"/>
              </a:spcAft>
              <a:buClr>
                <a:schemeClr val="accent5"/>
              </a:buClr>
              <a:buSzPts val="3200"/>
              <a:buNone/>
              <a:defRPr b="1" sz="3200">
                <a:solidFill>
                  <a:schemeClr val="accent5"/>
                </a:solidFill>
              </a:defRPr>
            </a:lvl6pPr>
            <a:lvl7pPr lvl="6" algn="ctr">
              <a:spcBef>
                <a:spcPts val="0"/>
              </a:spcBef>
              <a:spcAft>
                <a:spcPts val="0"/>
              </a:spcAft>
              <a:buClr>
                <a:schemeClr val="accent5"/>
              </a:buClr>
              <a:buSzPts val="3200"/>
              <a:buNone/>
              <a:defRPr b="1" sz="3200">
                <a:solidFill>
                  <a:schemeClr val="accent5"/>
                </a:solidFill>
              </a:defRPr>
            </a:lvl7pPr>
            <a:lvl8pPr lvl="7" algn="ctr">
              <a:spcBef>
                <a:spcPts val="0"/>
              </a:spcBef>
              <a:spcAft>
                <a:spcPts val="0"/>
              </a:spcAft>
              <a:buClr>
                <a:schemeClr val="accent5"/>
              </a:buClr>
              <a:buSzPts val="3200"/>
              <a:buNone/>
              <a:defRPr b="1" sz="3200">
                <a:solidFill>
                  <a:schemeClr val="accent5"/>
                </a:solidFill>
              </a:defRPr>
            </a:lvl8pPr>
            <a:lvl9pPr lvl="8" algn="ctr">
              <a:spcBef>
                <a:spcPts val="0"/>
              </a:spcBef>
              <a:spcAft>
                <a:spcPts val="0"/>
              </a:spcAft>
              <a:buClr>
                <a:schemeClr val="accent5"/>
              </a:buClr>
              <a:buSzPts val="3200"/>
              <a:buNone/>
              <a:defRPr b="1" sz="3200">
                <a:solidFill>
                  <a:schemeClr val="accent5"/>
                </a:solidFill>
              </a:defRPr>
            </a:lvl9pPr>
          </a:lstStyle>
          <a:p/>
        </p:txBody>
      </p:sp>
      <p:sp>
        <p:nvSpPr>
          <p:cNvPr id="539" name="Google Shape;539;p60"/>
          <p:cNvSpPr txBox="1"/>
          <p:nvPr>
            <p:ph idx="3" type="body"/>
          </p:nvPr>
        </p:nvSpPr>
        <p:spPr>
          <a:xfrm>
            <a:off x="1245675"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540" name="Google Shape;540;p60"/>
          <p:cNvSpPr txBox="1"/>
          <p:nvPr>
            <p:ph idx="4" type="body"/>
          </p:nvPr>
        </p:nvSpPr>
        <p:spPr>
          <a:xfrm>
            <a:off x="1245675"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541" name="Google Shape;541;p60"/>
          <p:cNvSpPr txBox="1"/>
          <p:nvPr>
            <p:ph idx="5" type="body"/>
          </p:nvPr>
        </p:nvSpPr>
        <p:spPr>
          <a:xfrm>
            <a:off x="3665000" y="3332550"/>
            <a:ext cx="1814100" cy="1724100"/>
          </a:xfrm>
          <a:prstGeom prst="rect">
            <a:avLst/>
          </a:prstGeom>
        </p:spPr>
        <p:txBody>
          <a:bodyPr anchorCtr="0" anchor="t" bIns="91425" lIns="91425" spcFirstLastPara="1" rIns="91425" wrap="square" tIns="91425">
            <a:normAutofit/>
          </a:bodyPr>
          <a:lstStyle>
            <a:lvl1pPr indent="-355600" lvl="0" marL="457200" algn="ctr">
              <a:spcBef>
                <a:spcPts val="0"/>
              </a:spcBef>
              <a:spcAft>
                <a:spcPts val="0"/>
              </a:spcAft>
              <a:buClr>
                <a:schemeClr val="accent5"/>
              </a:buClr>
              <a:buSzPts val="2000"/>
              <a:buChar char="●"/>
              <a:defRPr sz="2000">
                <a:solidFill>
                  <a:schemeClr val="accent5"/>
                </a:solidFill>
              </a:defRPr>
            </a:lvl1pPr>
            <a:lvl2pPr indent="-355600" lvl="1" marL="914400" algn="ctr">
              <a:spcBef>
                <a:spcPts val="0"/>
              </a:spcBef>
              <a:spcAft>
                <a:spcPts val="0"/>
              </a:spcAft>
              <a:buClr>
                <a:schemeClr val="accent5"/>
              </a:buClr>
              <a:buSzPts val="2000"/>
              <a:buChar char="○"/>
              <a:defRPr sz="2000">
                <a:solidFill>
                  <a:schemeClr val="accent5"/>
                </a:solidFill>
              </a:defRPr>
            </a:lvl2pPr>
            <a:lvl3pPr indent="-355600" lvl="2" marL="1371600" algn="ctr">
              <a:spcBef>
                <a:spcPts val="0"/>
              </a:spcBef>
              <a:spcAft>
                <a:spcPts val="0"/>
              </a:spcAft>
              <a:buClr>
                <a:schemeClr val="accent5"/>
              </a:buClr>
              <a:buSzPts val="2000"/>
              <a:buChar char="■"/>
              <a:defRPr sz="2000">
                <a:solidFill>
                  <a:schemeClr val="accent5"/>
                </a:solidFill>
              </a:defRPr>
            </a:lvl3pPr>
            <a:lvl4pPr indent="-355600" lvl="3" marL="1828800" algn="ctr">
              <a:spcBef>
                <a:spcPts val="0"/>
              </a:spcBef>
              <a:spcAft>
                <a:spcPts val="0"/>
              </a:spcAft>
              <a:buClr>
                <a:schemeClr val="accent5"/>
              </a:buClr>
              <a:buSzPts val="2000"/>
              <a:buChar char="●"/>
              <a:defRPr sz="2000">
                <a:solidFill>
                  <a:schemeClr val="accent5"/>
                </a:solidFill>
              </a:defRPr>
            </a:lvl4pPr>
            <a:lvl5pPr indent="-355600" lvl="4" marL="2286000" algn="ctr">
              <a:spcBef>
                <a:spcPts val="0"/>
              </a:spcBef>
              <a:spcAft>
                <a:spcPts val="0"/>
              </a:spcAft>
              <a:buClr>
                <a:schemeClr val="accent5"/>
              </a:buClr>
              <a:buSzPts val="2000"/>
              <a:buChar char="○"/>
              <a:defRPr sz="2000">
                <a:solidFill>
                  <a:schemeClr val="accent5"/>
                </a:solidFill>
              </a:defRPr>
            </a:lvl5pPr>
            <a:lvl6pPr indent="-355600" lvl="5" marL="2743200" algn="ctr">
              <a:spcBef>
                <a:spcPts val="0"/>
              </a:spcBef>
              <a:spcAft>
                <a:spcPts val="0"/>
              </a:spcAft>
              <a:buClr>
                <a:schemeClr val="accent5"/>
              </a:buClr>
              <a:buSzPts val="2000"/>
              <a:buChar char="■"/>
              <a:defRPr sz="2000">
                <a:solidFill>
                  <a:schemeClr val="accent5"/>
                </a:solidFill>
              </a:defRPr>
            </a:lvl6pPr>
            <a:lvl7pPr indent="-355600" lvl="6" marL="3200400" algn="ctr">
              <a:spcBef>
                <a:spcPts val="0"/>
              </a:spcBef>
              <a:spcAft>
                <a:spcPts val="0"/>
              </a:spcAft>
              <a:buClr>
                <a:schemeClr val="accent5"/>
              </a:buClr>
              <a:buSzPts val="2000"/>
              <a:buChar char="●"/>
              <a:defRPr sz="2000">
                <a:solidFill>
                  <a:schemeClr val="accent5"/>
                </a:solidFill>
              </a:defRPr>
            </a:lvl7pPr>
            <a:lvl8pPr indent="-355600" lvl="7" marL="3657600" algn="ctr">
              <a:spcBef>
                <a:spcPts val="0"/>
              </a:spcBef>
              <a:spcAft>
                <a:spcPts val="0"/>
              </a:spcAft>
              <a:buClr>
                <a:schemeClr val="accent5"/>
              </a:buClr>
              <a:buSzPts val="2000"/>
              <a:buChar char="○"/>
              <a:defRPr sz="2000">
                <a:solidFill>
                  <a:schemeClr val="accent5"/>
                </a:solidFill>
              </a:defRPr>
            </a:lvl8pPr>
            <a:lvl9pPr indent="-355600" lvl="8" marL="4114800" algn="ctr">
              <a:spcBef>
                <a:spcPts val="0"/>
              </a:spcBef>
              <a:spcAft>
                <a:spcPts val="0"/>
              </a:spcAft>
              <a:buClr>
                <a:schemeClr val="accent5"/>
              </a:buClr>
              <a:buSzPts val="2000"/>
              <a:buChar char="■"/>
              <a:defRPr sz="2000">
                <a:solidFill>
                  <a:schemeClr val="accent5"/>
                </a:solidFill>
              </a:defRPr>
            </a:lvl9pPr>
          </a:lstStyle>
          <a:p/>
        </p:txBody>
      </p:sp>
      <p:sp>
        <p:nvSpPr>
          <p:cNvPr id="542" name="Google Shape;542;p60"/>
          <p:cNvSpPr txBox="1"/>
          <p:nvPr>
            <p:ph idx="6" type="body"/>
          </p:nvPr>
        </p:nvSpPr>
        <p:spPr>
          <a:xfrm>
            <a:off x="3665000" y="2793900"/>
            <a:ext cx="1814100" cy="554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5"/>
              </a:buClr>
              <a:buSzPts val="2200"/>
              <a:buChar char="●"/>
              <a:defRPr b="1" sz="2200">
                <a:solidFill>
                  <a:schemeClr val="accent5"/>
                </a:solidFill>
              </a:defRPr>
            </a:lvl1pPr>
            <a:lvl2pPr indent="-368300" lvl="1" marL="914400" algn="ctr">
              <a:spcBef>
                <a:spcPts val="0"/>
              </a:spcBef>
              <a:spcAft>
                <a:spcPts val="0"/>
              </a:spcAft>
              <a:buClr>
                <a:schemeClr val="accent5"/>
              </a:buClr>
              <a:buSzPts val="2200"/>
              <a:buChar char="○"/>
              <a:defRPr b="1" sz="2200">
                <a:solidFill>
                  <a:schemeClr val="accent5"/>
                </a:solidFill>
              </a:defRPr>
            </a:lvl2pPr>
            <a:lvl3pPr indent="-368300" lvl="2" marL="1371600" algn="ctr">
              <a:spcBef>
                <a:spcPts val="0"/>
              </a:spcBef>
              <a:spcAft>
                <a:spcPts val="0"/>
              </a:spcAft>
              <a:buClr>
                <a:schemeClr val="accent5"/>
              </a:buClr>
              <a:buSzPts val="2200"/>
              <a:buChar char="■"/>
              <a:defRPr b="1" sz="2200">
                <a:solidFill>
                  <a:schemeClr val="accent5"/>
                </a:solidFill>
              </a:defRPr>
            </a:lvl3pPr>
            <a:lvl4pPr indent="-368300" lvl="3" marL="1828800" algn="ctr">
              <a:spcBef>
                <a:spcPts val="0"/>
              </a:spcBef>
              <a:spcAft>
                <a:spcPts val="0"/>
              </a:spcAft>
              <a:buClr>
                <a:schemeClr val="accent5"/>
              </a:buClr>
              <a:buSzPts val="2200"/>
              <a:buChar char="●"/>
              <a:defRPr b="1" sz="2200">
                <a:solidFill>
                  <a:schemeClr val="accent5"/>
                </a:solidFill>
              </a:defRPr>
            </a:lvl4pPr>
            <a:lvl5pPr indent="-368300" lvl="4" marL="2286000" algn="ctr">
              <a:spcBef>
                <a:spcPts val="0"/>
              </a:spcBef>
              <a:spcAft>
                <a:spcPts val="0"/>
              </a:spcAft>
              <a:buClr>
                <a:schemeClr val="accent5"/>
              </a:buClr>
              <a:buSzPts val="2200"/>
              <a:buChar char="○"/>
              <a:defRPr b="1" sz="2200">
                <a:solidFill>
                  <a:schemeClr val="accent5"/>
                </a:solidFill>
              </a:defRPr>
            </a:lvl5pPr>
            <a:lvl6pPr indent="-368300" lvl="5" marL="2743200" algn="ctr">
              <a:spcBef>
                <a:spcPts val="0"/>
              </a:spcBef>
              <a:spcAft>
                <a:spcPts val="0"/>
              </a:spcAft>
              <a:buClr>
                <a:schemeClr val="accent5"/>
              </a:buClr>
              <a:buSzPts val="2200"/>
              <a:buChar char="■"/>
              <a:defRPr b="1" sz="2200">
                <a:solidFill>
                  <a:schemeClr val="accent5"/>
                </a:solidFill>
              </a:defRPr>
            </a:lvl6pPr>
            <a:lvl7pPr indent="-368300" lvl="6" marL="3200400" algn="ctr">
              <a:spcBef>
                <a:spcPts val="0"/>
              </a:spcBef>
              <a:spcAft>
                <a:spcPts val="0"/>
              </a:spcAft>
              <a:buClr>
                <a:schemeClr val="accent5"/>
              </a:buClr>
              <a:buSzPts val="2200"/>
              <a:buChar char="●"/>
              <a:defRPr b="1" sz="2200">
                <a:solidFill>
                  <a:schemeClr val="accent5"/>
                </a:solidFill>
              </a:defRPr>
            </a:lvl7pPr>
            <a:lvl8pPr indent="-368300" lvl="7" marL="3657600" algn="ctr">
              <a:spcBef>
                <a:spcPts val="0"/>
              </a:spcBef>
              <a:spcAft>
                <a:spcPts val="0"/>
              </a:spcAft>
              <a:buClr>
                <a:schemeClr val="accent5"/>
              </a:buClr>
              <a:buSzPts val="2200"/>
              <a:buChar char="○"/>
              <a:defRPr b="1" sz="2200">
                <a:solidFill>
                  <a:schemeClr val="accent5"/>
                </a:solidFill>
              </a:defRPr>
            </a:lvl8pPr>
            <a:lvl9pPr indent="-368300" lvl="8" marL="4114800" algn="ctr">
              <a:spcBef>
                <a:spcPts val="0"/>
              </a:spcBef>
              <a:spcAft>
                <a:spcPts val="0"/>
              </a:spcAft>
              <a:buClr>
                <a:schemeClr val="accent5"/>
              </a:buClr>
              <a:buSzPts val="2200"/>
              <a:buChar char="■"/>
              <a:defRPr b="1" sz="2200">
                <a:solidFill>
                  <a:schemeClr val="accent5"/>
                </a:solidFill>
              </a:defRPr>
            </a:lvl9pPr>
          </a:lstStyle>
          <a:p/>
        </p:txBody>
      </p:sp>
      <p:sp>
        <p:nvSpPr>
          <p:cNvPr id="543" name="Google Shape;543;p6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Three Ideas">
  <p:cSld name="CUSTOM_28">
    <p:bg>
      <p:bgPr>
        <a:solidFill>
          <a:schemeClr val="accent3"/>
        </a:solidFill>
      </p:bgPr>
    </p:bg>
    <p:spTree>
      <p:nvGrpSpPr>
        <p:cNvPr id="544" name="Shape 544"/>
        <p:cNvGrpSpPr/>
        <p:nvPr/>
      </p:nvGrpSpPr>
      <p:grpSpPr>
        <a:xfrm>
          <a:off x="0" y="0"/>
          <a:ext cx="0" cy="0"/>
          <a:chOff x="0" y="0"/>
          <a:chExt cx="0" cy="0"/>
        </a:xfrm>
      </p:grpSpPr>
      <p:sp>
        <p:nvSpPr>
          <p:cNvPr id="545" name="Google Shape;545;p61"/>
          <p:cNvSpPr/>
          <p:nvPr/>
        </p:nvSpPr>
        <p:spPr>
          <a:xfrm>
            <a:off x="609600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6" name="Google Shape;546;p61"/>
          <p:cNvSpPr/>
          <p:nvPr/>
        </p:nvSpPr>
        <p:spPr>
          <a:xfrm>
            <a:off x="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7" name="Google Shape;547;p61"/>
          <p:cNvSpPr/>
          <p:nvPr/>
        </p:nvSpPr>
        <p:spPr>
          <a:xfrm>
            <a:off x="3048000" y="930475"/>
            <a:ext cx="3048000" cy="4213200"/>
          </a:xfrm>
          <a:prstGeom prst="rect">
            <a:avLst/>
          </a:prstGeom>
          <a:solidFill>
            <a:srgbClr val="FFFFFF"/>
          </a:solidFill>
          <a:ln cap="flat" cmpd="sng" w="38100">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8" name="Google Shape;548;p61"/>
          <p:cNvSpPr/>
          <p:nvPr/>
        </p:nvSpPr>
        <p:spPr>
          <a:xfrm>
            <a:off x="-26050" y="4341500"/>
            <a:ext cx="8498400" cy="8022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49" name="Google Shape;549;p61"/>
          <p:cNvPicPr preferRelativeResize="0"/>
          <p:nvPr/>
        </p:nvPicPr>
        <p:blipFill>
          <a:blip r:embed="rId2">
            <a:alphaModFix/>
          </a:blip>
          <a:stretch>
            <a:fillRect/>
          </a:stretch>
        </p:blipFill>
        <p:spPr>
          <a:xfrm>
            <a:off x="7528412" y="4077356"/>
            <a:ext cx="1061576" cy="1061576"/>
          </a:xfrm>
          <a:prstGeom prst="rect">
            <a:avLst/>
          </a:prstGeom>
          <a:noFill/>
          <a:ln>
            <a:noFill/>
          </a:ln>
        </p:spPr>
      </p:pic>
      <p:pic>
        <p:nvPicPr>
          <p:cNvPr id="550" name="Google Shape;550;p61"/>
          <p:cNvPicPr preferRelativeResize="0"/>
          <p:nvPr/>
        </p:nvPicPr>
        <p:blipFill rotWithShape="1">
          <a:blip r:embed="rId3">
            <a:alphaModFix/>
          </a:blip>
          <a:srcRect b="56105" l="19871" r="47716" t="9902"/>
          <a:stretch/>
        </p:blipFill>
        <p:spPr>
          <a:xfrm rot="-5400000">
            <a:off x="-166676" y="157449"/>
            <a:ext cx="335677" cy="352026"/>
          </a:xfrm>
          <a:prstGeom prst="rect">
            <a:avLst/>
          </a:prstGeom>
          <a:noFill/>
          <a:ln>
            <a:noFill/>
          </a:ln>
        </p:spPr>
      </p:pic>
      <p:pic>
        <p:nvPicPr>
          <p:cNvPr id="551" name="Google Shape;551;p61"/>
          <p:cNvPicPr preferRelativeResize="0"/>
          <p:nvPr/>
        </p:nvPicPr>
        <p:blipFill rotWithShape="1">
          <a:blip r:embed="rId3">
            <a:alphaModFix/>
          </a:blip>
          <a:srcRect b="56105" l="19871" r="47716" t="9902"/>
          <a:stretch/>
        </p:blipFill>
        <p:spPr>
          <a:xfrm>
            <a:off x="-26050" y="569923"/>
            <a:ext cx="278374" cy="291937"/>
          </a:xfrm>
          <a:prstGeom prst="rect">
            <a:avLst/>
          </a:prstGeom>
          <a:noFill/>
          <a:ln>
            <a:noFill/>
          </a:ln>
        </p:spPr>
      </p:pic>
      <p:pic>
        <p:nvPicPr>
          <p:cNvPr id="552" name="Google Shape;552;p61"/>
          <p:cNvPicPr preferRelativeResize="0"/>
          <p:nvPr/>
        </p:nvPicPr>
        <p:blipFill rotWithShape="1">
          <a:blip r:embed="rId3">
            <a:alphaModFix/>
          </a:blip>
          <a:srcRect b="56105" l="19871" r="47716" t="9902"/>
          <a:stretch/>
        </p:blipFill>
        <p:spPr>
          <a:xfrm rot="6299999">
            <a:off x="8782127" y="241655"/>
            <a:ext cx="548698" cy="575429"/>
          </a:xfrm>
          <a:prstGeom prst="rect">
            <a:avLst/>
          </a:prstGeom>
          <a:noFill/>
          <a:ln>
            <a:noFill/>
          </a:ln>
        </p:spPr>
      </p:pic>
      <p:pic>
        <p:nvPicPr>
          <p:cNvPr id="553" name="Google Shape;553;p61"/>
          <p:cNvPicPr preferRelativeResize="0"/>
          <p:nvPr/>
        </p:nvPicPr>
        <p:blipFill rotWithShape="1">
          <a:blip r:embed="rId3">
            <a:alphaModFix/>
          </a:blip>
          <a:srcRect b="56105" l="19871" r="47716" t="9902"/>
          <a:stretch/>
        </p:blipFill>
        <p:spPr>
          <a:xfrm>
            <a:off x="8570788" y="-154596"/>
            <a:ext cx="352026" cy="369188"/>
          </a:xfrm>
          <a:prstGeom prst="rect">
            <a:avLst/>
          </a:prstGeom>
          <a:noFill/>
          <a:ln>
            <a:noFill/>
          </a:ln>
        </p:spPr>
      </p:pic>
      <p:pic>
        <p:nvPicPr>
          <p:cNvPr id="554" name="Google Shape;554;p61"/>
          <p:cNvPicPr preferRelativeResize="0"/>
          <p:nvPr/>
        </p:nvPicPr>
        <p:blipFill rotWithShape="1">
          <a:blip r:embed="rId3">
            <a:alphaModFix/>
          </a:blip>
          <a:srcRect b="56105" l="19871" r="47716" t="9902"/>
          <a:stretch/>
        </p:blipFill>
        <p:spPr>
          <a:xfrm>
            <a:off x="192150" y="-257725"/>
            <a:ext cx="548700" cy="575457"/>
          </a:xfrm>
          <a:prstGeom prst="rect">
            <a:avLst/>
          </a:prstGeom>
          <a:noFill/>
          <a:ln>
            <a:noFill/>
          </a:ln>
        </p:spPr>
      </p:pic>
      <p:sp>
        <p:nvSpPr>
          <p:cNvPr id="555" name="Google Shape;555;p61"/>
          <p:cNvSpPr txBox="1"/>
          <p:nvPr>
            <p:ph type="title"/>
          </p:nvPr>
        </p:nvSpPr>
        <p:spPr>
          <a:xfrm>
            <a:off x="399225" y="166350"/>
            <a:ext cx="7940400" cy="5754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6" name="Google Shape;556;p61"/>
          <p:cNvSpPr txBox="1"/>
          <p:nvPr>
            <p:ph idx="1" type="subTitle"/>
          </p:nvPr>
        </p:nvSpPr>
        <p:spPr>
          <a:xfrm>
            <a:off x="111600" y="4556175"/>
            <a:ext cx="7685400" cy="3936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557" name="Google Shape;557;p61"/>
          <p:cNvSpPr txBox="1"/>
          <p:nvPr>
            <p:ph idx="2" type="subTitle"/>
          </p:nvPr>
        </p:nvSpPr>
        <p:spPr>
          <a:xfrm>
            <a:off x="113125" y="1077950"/>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558" name="Google Shape;558;p61"/>
          <p:cNvSpPr txBox="1"/>
          <p:nvPr>
            <p:ph idx="3" type="subTitle"/>
          </p:nvPr>
        </p:nvSpPr>
        <p:spPr>
          <a:xfrm>
            <a:off x="3166500" y="1073475"/>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559" name="Google Shape;559;p61"/>
          <p:cNvSpPr txBox="1"/>
          <p:nvPr>
            <p:ph idx="4" type="subTitle"/>
          </p:nvPr>
        </p:nvSpPr>
        <p:spPr>
          <a:xfrm>
            <a:off x="6219875" y="1077950"/>
            <a:ext cx="2811000" cy="554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3"/>
              </a:buClr>
              <a:buSzPts val="2400"/>
              <a:buNone/>
              <a:defRPr b="1">
                <a:solidFill>
                  <a:schemeClr val="accent3"/>
                </a:solidFill>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560" name="Google Shape;560;p61"/>
          <p:cNvSpPr txBox="1"/>
          <p:nvPr>
            <p:ph idx="5" type="body"/>
          </p:nvPr>
        </p:nvSpPr>
        <p:spPr>
          <a:xfrm>
            <a:off x="113125" y="1736675"/>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61" name="Google Shape;561;p61"/>
          <p:cNvSpPr txBox="1"/>
          <p:nvPr>
            <p:ph idx="6" type="body"/>
          </p:nvPr>
        </p:nvSpPr>
        <p:spPr>
          <a:xfrm>
            <a:off x="3166500" y="1740738"/>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62" name="Google Shape;562;p61"/>
          <p:cNvSpPr txBox="1"/>
          <p:nvPr>
            <p:ph idx="7" type="body"/>
          </p:nvPr>
        </p:nvSpPr>
        <p:spPr>
          <a:xfrm>
            <a:off x="6210150" y="1793275"/>
            <a:ext cx="2811000" cy="2487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63" name="Google Shape;563;p6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CUSTOM_1_1_1">
    <p:bg>
      <p:bgPr>
        <a:solidFill>
          <a:srgbClr val="E3FF00"/>
        </a:solidFill>
      </p:bgPr>
    </p:bg>
    <p:spTree>
      <p:nvGrpSpPr>
        <p:cNvPr id="29" name="Shape 29"/>
        <p:cNvGrpSpPr/>
        <p:nvPr/>
      </p:nvGrpSpPr>
      <p:grpSpPr>
        <a:xfrm>
          <a:off x="0" y="0"/>
          <a:ext cx="0" cy="0"/>
          <a:chOff x="0" y="0"/>
          <a:chExt cx="0" cy="0"/>
        </a:xfrm>
      </p:grpSpPr>
      <p:sp>
        <p:nvSpPr>
          <p:cNvPr id="30" name="Google Shape;30;p7"/>
          <p:cNvSpPr txBox="1"/>
          <p:nvPr>
            <p:ph type="title"/>
          </p:nvPr>
        </p:nvSpPr>
        <p:spPr>
          <a:xfrm>
            <a:off x="3904500" y="1281938"/>
            <a:ext cx="4930200" cy="1851900"/>
          </a:xfrm>
          <a:prstGeom prst="rect">
            <a:avLst/>
          </a:prstGeom>
        </p:spPr>
        <p:txBody>
          <a:bodyPr anchorCtr="0" anchor="ctr" bIns="91425" lIns="91425" spcFirstLastPara="1" rIns="91425" wrap="square" tIns="91425">
            <a:noAutofit/>
          </a:bodyPr>
          <a:lstStyle>
            <a:lvl1pPr lvl="0" rtl="0">
              <a:spcBef>
                <a:spcPts val="1000"/>
              </a:spcBef>
              <a:spcAft>
                <a:spcPts val="0"/>
              </a:spcAft>
              <a:buClr>
                <a:schemeClr val="dk1"/>
              </a:buClr>
              <a:buSzPts val="5000"/>
              <a:buNone/>
              <a:defRPr sz="5000">
                <a:solidFill>
                  <a:schemeClr val="dk1"/>
                </a:solidFill>
              </a:defRPr>
            </a:lvl1pPr>
            <a:lvl2pPr lvl="1" rtl="0">
              <a:spcBef>
                <a:spcPts val="1000"/>
              </a:spcBef>
              <a:spcAft>
                <a:spcPts val="0"/>
              </a:spcAft>
              <a:buClr>
                <a:schemeClr val="dk1"/>
              </a:buClr>
              <a:buSzPts val="5000"/>
              <a:buNone/>
              <a:defRPr sz="5000">
                <a:solidFill>
                  <a:schemeClr val="dk1"/>
                </a:solidFill>
              </a:defRPr>
            </a:lvl2pPr>
            <a:lvl3pPr lvl="2" rtl="0">
              <a:spcBef>
                <a:spcPts val="1000"/>
              </a:spcBef>
              <a:spcAft>
                <a:spcPts val="0"/>
              </a:spcAft>
              <a:buClr>
                <a:schemeClr val="dk1"/>
              </a:buClr>
              <a:buSzPts val="5000"/>
              <a:buNone/>
              <a:defRPr sz="5000">
                <a:solidFill>
                  <a:schemeClr val="dk1"/>
                </a:solidFill>
              </a:defRPr>
            </a:lvl3pPr>
            <a:lvl4pPr lvl="3" rtl="0">
              <a:spcBef>
                <a:spcPts val="1000"/>
              </a:spcBef>
              <a:spcAft>
                <a:spcPts val="0"/>
              </a:spcAft>
              <a:buClr>
                <a:schemeClr val="dk1"/>
              </a:buClr>
              <a:buSzPts val="5000"/>
              <a:buNone/>
              <a:defRPr sz="5000">
                <a:solidFill>
                  <a:schemeClr val="dk1"/>
                </a:solidFill>
              </a:defRPr>
            </a:lvl4pPr>
            <a:lvl5pPr lvl="4" rtl="0">
              <a:spcBef>
                <a:spcPts val="1000"/>
              </a:spcBef>
              <a:spcAft>
                <a:spcPts val="0"/>
              </a:spcAft>
              <a:buClr>
                <a:schemeClr val="dk1"/>
              </a:buClr>
              <a:buSzPts val="5000"/>
              <a:buNone/>
              <a:defRPr sz="5000">
                <a:solidFill>
                  <a:schemeClr val="dk1"/>
                </a:solidFill>
              </a:defRPr>
            </a:lvl5pPr>
            <a:lvl6pPr lvl="5" rtl="0">
              <a:spcBef>
                <a:spcPts val="1000"/>
              </a:spcBef>
              <a:spcAft>
                <a:spcPts val="0"/>
              </a:spcAft>
              <a:buClr>
                <a:schemeClr val="dk1"/>
              </a:buClr>
              <a:buSzPts val="5000"/>
              <a:buNone/>
              <a:defRPr sz="5000">
                <a:solidFill>
                  <a:schemeClr val="dk1"/>
                </a:solidFill>
              </a:defRPr>
            </a:lvl6pPr>
            <a:lvl7pPr lvl="6" rtl="0">
              <a:spcBef>
                <a:spcPts val="1000"/>
              </a:spcBef>
              <a:spcAft>
                <a:spcPts val="0"/>
              </a:spcAft>
              <a:buClr>
                <a:schemeClr val="dk1"/>
              </a:buClr>
              <a:buSzPts val="5000"/>
              <a:buNone/>
              <a:defRPr sz="5000">
                <a:solidFill>
                  <a:schemeClr val="dk1"/>
                </a:solidFill>
              </a:defRPr>
            </a:lvl7pPr>
            <a:lvl8pPr lvl="7" rtl="0">
              <a:spcBef>
                <a:spcPts val="1000"/>
              </a:spcBef>
              <a:spcAft>
                <a:spcPts val="0"/>
              </a:spcAft>
              <a:buClr>
                <a:schemeClr val="dk1"/>
              </a:buClr>
              <a:buSzPts val="5000"/>
              <a:buNone/>
              <a:defRPr sz="5000">
                <a:solidFill>
                  <a:schemeClr val="dk1"/>
                </a:solidFill>
              </a:defRPr>
            </a:lvl8pPr>
            <a:lvl9pPr lvl="8" rtl="0">
              <a:spcBef>
                <a:spcPts val="1000"/>
              </a:spcBef>
              <a:spcAft>
                <a:spcPts val="0"/>
              </a:spcAft>
              <a:buClr>
                <a:schemeClr val="dk1"/>
              </a:buClr>
              <a:buSzPts val="5000"/>
              <a:buNone/>
              <a:defRPr sz="5000">
                <a:solidFill>
                  <a:schemeClr val="dk1"/>
                </a:solidFill>
              </a:defRPr>
            </a:lvl9pPr>
          </a:lstStyle>
          <a:p/>
        </p:txBody>
      </p:sp>
      <p:sp>
        <p:nvSpPr>
          <p:cNvPr id="31" name="Google Shape;31;p7"/>
          <p:cNvSpPr txBox="1"/>
          <p:nvPr>
            <p:ph idx="1" type="subTitle"/>
          </p:nvPr>
        </p:nvSpPr>
        <p:spPr>
          <a:xfrm>
            <a:off x="3904500" y="3292163"/>
            <a:ext cx="4930200" cy="569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pic>
        <p:nvPicPr>
          <p:cNvPr id="32" name="Google Shape;32;p7"/>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Connected Ideas">
  <p:cSld name="CUSTOM_31">
    <p:bg>
      <p:bgPr>
        <a:solidFill>
          <a:schemeClr val="accent4"/>
        </a:solidFill>
      </p:bgPr>
    </p:bg>
    <p:spTree>
      <p:nvGrpSpPr>
        <p:cNvPr id="564" name="Shape 564"/>
        <p:cNvGrpSpPr/>
        <p:nvPr/>
      </p:nvGrpSpPr>
      <p:grpSpPr>
        <a:xfrm>
          <a:off x="0" y="0"/>
          <a:ext cx="0" cy="0"/>
          <a:chOff x="0" y="0"/>
          <a:chExt cx="0" cy="0"/>
        </a:xfrm>
      </p:grpSpPr>
      <p:sp>
        <p:nvSpPr>
          <p:cNvPr id="565" name="Google Shape;565;p62"/>
          <p:cNvSpPr/>
          <p:nvPr/>
        </p:nvSpPr>
        <p:spPr>
          <a:xfrm>
            <a:off x="0" y="23419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62"/>
          <p:cNvSpPr/>
          <p:nvPr/>
        </p:nvSpPr>
        <p:spPr>
          <a:xfrm>
            <a:off x="6477550" y="8762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7" name="Google Shape;567;p62"/>
          <p:cNvSpPr/>
          <p:nvPr/>
        </p:nvSpPr>
        <p:spPr>
          <a:xfrm>
            <a:off x="6477550" y="5057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8" name="Google Shape;568;p62"/>
          <p:cNvSpPr/>
          <p:nvPr/>
        </p:nvSpPr>
        <p:spPr>
          <a:xfrm>
            <a:off x="6477550" y="2971801"/>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9" name="Google Shape;569;p62"/>
          <p:cNvSpPr/>
          <p:nvPr/>
        </p:nvSpPr>
        <p:spPr>
          <a:xfrm>
            <a:off x="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 name="Google Shape;570;p62"/>
          <p:cNvSpPr/>
          <p:nvPr/>
        </p:nvSpPr>
        <p:spPr>
          <a:xfrm>
            <a:off x="1300775" y="1380525"/>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p62"/>
          <p:cNvSpPr/>
          <p:nvPr/>
        </p:nvSpPr>
        <p:spPr>
          <a:xfrm flipH="1" rot="10800000">
            <a:off x="-13950" y="-6300"/>
            <a:ext cx="9171900" cy="869100"/>
          </a:xfrm>
          <a:prstGeom prst="round1Rect">
            <a:avLst>
              <a:gd fmla="val 50000"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62"/>
          <p:cNvSpPr/>
          <p:nvPr/>
        </p:nvSpPr>
        <p:spPr>
          <a:xfrm>
            <a:off x="1300775" y="2971800"/>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3" name="Google Shape;573;p62"/>
          <p:cNvSpPr/>
          <p:nvPr/>
        </p:nvSpPr>
        <p:spPr>
          <a:xfrm>
            <a:off x="4783750" y="1341200"/>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62"/>
          <p:cNvSpPr/>
          <p:nvPr/>
        </p:nvSpPr>
        <p:spPr>
          <a:xfrm>
            <a:off x="4783750" y="2976525"/>
            <a:ext cx="2809800" cy="1310700"/>
          </a:xfrm>
          <a:prstGeom prst="roundRect">
            <a:avLst>
              <a:gd fmla="val 16667" name="adj"/>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5" name="Google Shape;575;p62" title="Icons_Artboard 26.png"/>
          <p:cNvPicPr preferRelativeResize="0"/>
          <p:nvPr/>
        </p:nvPicPr>
        <p:blipFill>
          <a:blip r:embed="rId2">
            <a:alphaModFix/>
          </a:blip>
          <a:stretch>
            <a:fillRect/>
          </a:stretch>
        </p:blipFill>
        <p:spPr>
          <a:xfrm rot="2700000">
            <a:off x="3805500" y="2984226"/>
            <a:ext cx="1283326" cy="1282699"/>
          </a:xfrm>
          <a:prstGeom prst="rect">
            <a:avLst/>
          </a:prstGeom>
          <a:noFill/>
          <a:ln>
            <a:noFill/>
          </a:ln>
        </p:spPr>
      </p:pic>
      <p:pic>
        <p:nvPicPr>
          <p:cNvPr id="576" name="Google Shape;576;p62" title="Icons_Artboard 26.png"/>
          <p:cNvPicPr preferRelativeResize="0"/>
          <p:nvPr/>
        </p:nvPicPr>
        <p:blipFill>
          <a:blip r:embed="rId2">
            <a:alphaModFix/>
          </a:blip>
          <a:stretch>
            <a:fillRect/>
          </a:stretch>
        </p:blipFill>
        <p:spPr>
          <a:xfrm rot="2700000">
            <a:off x="3805500" y="1431401"/>
            <a:ext cx="1283326" cy="1282699"/>
          </a:xfrm>
          <a:prstGeom prst="rect">
            <a:avLst/>
          </a:prstGeom>
          <a:noFill/>
          <a:ln>
            <a:noFill/>
          </a:ln>
        </p:spPr>
      </p:pic>
      <p:sp>
        <p:nvSpPr>
          <p:cNvPr id="577" name="Google Shape;577;p6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578" name="Google Shape;578;p62"/>
          <p:cNvSpPr txBox="1"/>
          <p:nvPr>
            <p:ph type="title"/>
          </p:nvPr>
        </p:nvSpPr>
        <p:spPr>
          <a:xfrm>
            <a:off x="173000" y="119775"/>
            <a:ext cx="8736600" cy="6309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9" name="Google Shape;579;p62"/>
          <p:cNvSpPr txBox="1"/>
          <p:nvPr>
            <p:ph idx="1" type="subTitle"/>
          </p:nvPr>
        </p:nvSpPr>
        <p:spPr>
          <a:xfrm>
            <a:off x="1530400" y="15703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580" name="Google Shape;580;p62"/>
          <p:cNvSpPr txBox="1"/>
          <p:nvPr>
            <p:ph idx="2" type="subTitle"/>
          </p:nvPr>
        </p:nvSpPr>
        <p:spPr>
          <a:xfrm>
            <a:off x="1530875" y="31628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581" name="Google Shape;581;p62"/>
          <p:cNvSpPr txBox="1"/>
          <p:nvPr>
            <p:ph idx="3" type="subTitle"/>
          </p:nvPr>
        </p:nvSpPr>
        <p:spPr>
          <a:xfrm>
            <a:off x="5013850" y="15703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
        <p:nvSpPr>
          <p:cNvPr id="582" name="Google Shape;582;p62"/>
          <p:cNvSpPr txBox="1"/>
          <p:nvPr>
            <p:ph idx="4" type="subTitle"/>
          </p:nvPr>
        </p:nvSpPr>
        <p:spPr>
          <a:xfrm>
            <a:off x="5013850" y="3173625"/>
            <a:ext cx="2349600" cy="93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800"/>
              <a:buNone/>
              <a:defRPr b="1" sz="1800"/>
            </a:lvl1pPr>
            <a:lvl2pPr lvl="1">
              <a:spcBef>
                <a:spcPts val="0"/>
              </a:spcBef>
              <a:spcAft>
                <a:spcPts val="0"/>
              </a:spcAft>
              <a:buSzPts val="2200"/>
              <a:buNone/>
              <a:defRPr b="1"/>
            </a:lvl2pPr>
            <a:lvl3pPr lvl="2">
              <a:spcBef>
                <a:spcPts val="0"/>
              </a:spcBef>
              <a:spcAft>
                <a:spcPts val="0"/>
              </a:spcAft>
              <a:buSzPts val="2000"/>
              <a:buNone/>
              <a:defRPr b="1"/>
            </a:lvl3pPr>
            <a:lvl4pPr lvl="3">
              <a:spcBef>
                <a:spcPts val="0"/>
              </a:spcBef>
              <a:spcAft>
                <a:spcPts val="0"/>
              </a:spcAft>
              <a:buSzPts val="1800"/>
              <a:buNone/>
              <a:defRPr b="1"/>
            </a:lvl4pPr>
            <a:lvl5pPr lvl="4">
              <a:spcBef>
                <a:spcPts val="0"/>
              </a:spcBef>
              <a:spcAft>
                <a:spcPts val="0"/>
              </a:spcAft>
              <a:buSzPts val="1600"/>
              <a:buNone/>
              <a:defRPr b="1"/>
            </a:lvl5pPr>
            <a:lvl6pPr lvl="5">
              <a:spcBef>
                <a:spcPts val="0"/>
              </a:spcBef>
              <a:spcAft>
                <a:spcPts val="0"/>
              </a:spcAft>
              <a:buSzPts val="1400"/>
              <a:buNone/>
              <a:defRPr b="1"/>
            </a:lvl6pPr>
            <a:lvl7pPr lvl="6">
              <a:spcBef>
                <a:spcPts val="0"/>
              </a:spcBef>
              <a:spcAft>
                <a:spcPts val="0"/>
              </a:spcAft>
              <a:buSzPts val="1200"/>
              <a:buNone/>
              <a:defRPr b="1"/>
            </a:lvl7pPr>
            <a:lvl8pPr lvl="7">
              <a:spcBef>
                <a:spcPts val="0"/>
              </a:spcBef>
              <a:spcAft>
                <a:spcPts val="0"/>
              </a:spcAft>
              <a:buSzPts val="1000"/>
              <a:buNone/>
              <a:defRPr b="1"/>
            </a:lvl8pPr>
            <a:lvl9pPr lvl="8">
              <a:spcBef>
                <a:spcPts val="0"/>
              </a:spcBef>
              <a:spcAft>
                <a:spcPts val="0"/>
              </a:spcAft>
              <a:buSzPts val="800"/>
              <a:buNone/>
              <a:defRPr b="1"/>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Text with Images">
  <p:cSld name="CUSTOM_10">
    <p:bg>
      <p:bgPr>
        <a:solidFill>
          <a:schemeClr val="accent1"/>
        </a:solidFill>
      </p:bgPr>
    </p:bg>
    <p:spTree>
      <p:nvGrpSpPr>
        <p:cNvPr id="583" name="Shape 583"/>
        <p:cNvGrpSpPr/>
        <p:nvPr/>
      </p:nvGrpSpPr>
      <p:grpSpPr>
        <a:xfrm>
          <a:off x="0" y="0"/>
          <a:ext cx="0" cy="0"/>
          <a:chOff x="0" y="0"/>
          <a:chExt cx="0" cy="0"/>
        </a:xfrm>
      </p:grpSpPr>
      <p:sp>
        <p:nvSpPr>
          <p:cNvPr id="584" name="Google Shape;584;p63"/>
          <p:cNvSpPr/>
          <p:nvPr/>
        </p:nvSpPr>
        <p:spPr>
          <a:xfrm flipH="1">
            <a:off x="3779025" y="3578392"/>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5" name="Google Shape;585;p63"/>
          <p:cNvSpPr/>
          <p:nvPr/>
        </p:nvSpPr>
        <p:spPr>
          <a:xfrm flipH="1">
            <a:off x="3779025" y="2368520"/>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6" name="Google Shape;586;p63"/>
          <p:cNvSpPr/>
          <p:nvPr/>
        </p:nvSpPr>
        <p:spPr>
          <a:xfrm rot="10800000">
            <a:off x="4632825" y="0"/>
            <a:ext cx="45072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7" name="Google Shape;587;p63"/>
          <p:cNvSpPr/>
          <p:nvPr/>
        </p:nvSpPr>
        <p:spPr>
          <a:xfrm flipH="1" rot="10800000">
            <a:off x="0" y="1184100"/>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63"/>
          <p:cNvSpPr/>
          <p:nvPr/>
        </p:nvSpPr>
        <p:spPr>
          <a:xfrm flipH="1" rot="10800000">
            <a:off x="0" y="-25771"/>
            <a:ext cx="1615800" cy="1565100"/>
          </a:xfrm>
          <a:prstGeom prst="rtTriangle">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9" name="Google Shape;589;p63"/>
          <p:cNvSpPr txBox="1"/>
          <p:nvPr>
            <p:ph idx="1" type="body"/>
          </p:nvPr>
        </p:nvSpPr>
        <p:spPr>
          <a:xfrm>
            <a:off x="4923225" y="1528500"/>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590" name="Google Shape;590;p63"/>
          <p:cNvSpPr txBox="1"/>
          <p:nvPr>
            <p:ph type="ctrTitle"/>
          </p:nvPr>
        </p:nvSpPr>
        <p:spPr>
          <a:xfrm>
            <a:off x="4923225" y="457675"/>
            <a:ext cx="3926400" cy="1081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b="1">
                <a:solidFill>
                  <a:schemeClr val="lt1"/>
                </a:solidFill>
              </a:defRPr>
            </a:lvl1pPr>
            <a:lvl2pPr lvl="1">
              <a:spcBef>
                <a:spcPts val="0"/>
              </a:spcBef>
              <a:spcAft>
                <a:spcPts val="0"/>
              </a:spcAft>
              <a:buClr>
                <a:schemeClr val="lt1"/>
              </a:buClr>
              <a:buSzPts val="3200"/>
              <a:buNone/>
              <a:defRPr b="1" sz="3200">
                <a:solidFill>
                  <a:schemeClr val="lt1"/>
                </a:solidFill>
              </a:defRPr>
            </a:lvl2pPr>
            <a:lvl3pPr lvl="2">
              <a:spcBef>
                <a:spcPts val="0"/>
              </a:spcBef>
              <a:spcAft>
                <a:spcPts val="0"/>
              </a:spcAft>
              <a:buClr>
                <a:schemeClr val="lt1"/>
              </a:buClr>
              <a:buSzPts val="3200"/>
              <a:buNone/>
              <a:defRPr b="1" sz="3200">
                <a:solidFill>
                  <a:schemeClr val="lt1"/>
                </a:solidFill>
              </a:defRPr>
            </a:lvl3pPr>
            <a:lvl4pPr lvl="3">
              <a:spcBef>
                <a:spcPts val="0"/>
              </a:spcBef>
              <a:spcAft>
                <a:spcPts val="0"/>
              </a:spcAft>
              <a:buClr>
                <a:schemeClr val="lt1"/>
              </a:buClr>
              <a:buSzPts val="3200"/>
              <a:buNone/>
              <a:defRPr b="1" sz="3200">
                <a:solidFill>
                  <a:schemeClr val="lt1"/>
                </a:solidFill>
              </a:defRPr>
            </a:lvl4pPr>
            <a:lvl5pPr lvl="4">
              <a:spcBef>
                <a:spcPts val="0"/>
              </a:spcBef>
              <a:spcAft>
                <a:spcPts val="0"/>
              </a:spcAft>
              <a:buClr>
                <a:schemeClr val="lt1"/>
              </a:buClr>
              <a:buSzPts val="3200"/>
              <a:buNone/>
              <a:defRPr b="1" sz="3200">
                <a:solidFill>
                  <a:schemeClr val="lt1"/>
                </a:solidFill>
              </a:defRPr>
            </a:lvl5pPr>
            <a:lvl6pPr lvl="5">
              <a:spcBef>
                <a:spcPts val="0"/>
              </a:spcBef>
              <a:spcAft>
                <a:spcPts val="0"/>
              </a:spcAft>
              <a:buClr>
                <a:schemeClr val="lt1"/>
              </a:buClr>
              <a:buSzPts val="3200"/>
              <a:buNone/>
              <a:defRPr b="1" sz="3200">
                <a:solidFill>
                  <a:schemeClr val="lt1"/>
                </a:solidFill>
              </a:defRPr>
            </a:lvl6pPr>
            <a:lvl7pPr lvl="6">
              <a:spcBef>
                <a:spcPts val="0"/>
              </a:spcBef>
              <a:spcAft>
                <a:spcPts val="0"/>
              </a:spcAft>
              <a:buClr>
                <a:schemeClr val="lt1"/>
              </a:buClr>
              <a:buSzPts val="3200"/>
              <a:buNone/>
              <a:defRPr b="1" sz="3200">
                <a:solidFill>
                  <a:schemeClr val="lt1"/>
                </a:solidFill>
              </a:defRPr>
            </a:lvl7pPr>
            <a:lvl8pPr lvl="7">
              <a:spcBef>
                <a:spcPts val="0"/>
              </a:spcBef>
              <a:spcAft>
                <a:spcPts val="0"/>
              </a:spcAft>
              <a:buClr>
                <a:schemeClr val="lt1"/>
              </a:buClr>
              <a:buSzPts val="3200"/>
              <a:buNone/>
              <a:defRPr b="1" sz="3200">
                <a:solidFill>
                  <a:schemeClr val="lt1"/>
                </a:solidFill>
              </a:defRPr>
            </a:lvl8pPr>
            <a:lvl9pPr lvl="8">
              <a:spcBef>
                <a:spcPts val="0"/>
              </a:spcBef>
              <a:spcAft>
                <a:spcPts val="0"/>
              </a:spcAft>
              <a:buClr>
                <a:schemeClr val="lt1"/>
              </a:buClr>
              <a:buSzPts val="3200"/>
              <a:buNone/>
              <a:defRPr b="1" sz="3200">
                <a:solidFill>
                  <a:schemeClr val="lt1"/>
                </a:solidFill>
              </a:defRPr>
            </a:lvl9pPr>
          </a:lstStyle>
          <a:p/>
        </p:txBody>
      </p:sp>
      <p:sp>
        <p:nvSpPr>
          <p:cNvPr id="591" name="Google Shape;591;p63"/>
          <p:cNvSpPr/>
          <p:nvPr>
            <p:ph idx="2" type="pic"/>
          </p:nvPr>
        </p:nvSpPr>
        <p:spPr>
          <a:xfrm>
            <a:off x="1166200" y="449125"/>
            <a:ext cx="2431200" cy="1377300"/>
          </a:xfrm>
          <a:prstGeom prst="rect">
            <a:avLst/>
          </a:prstGeom>
          <a:noFill/>
          <a:ln cap="flat" cmpd="sng" w="38100">
            <a:solidFill>
              <a:schemeClr val="lt1"/>
            </a:solidFill>
            <a:prstDash val="solid"/>
            <a:round/>
            <a:headEnd len="sm" w="sm" type="none"/>
            <a:tailEnd len="sm" w="sm" type="none"/>
          </a:ln>
        </p:spPr>
      </p:sp>
      <p:sp>
        <p:nvSpPr>
          <p:cNvPr id="592" name="Google Shape;592;p63"/>
          <p:cNvSpPr/>
          <p:nvPr>
            <p:ph idx="3" type="pic"/>
          </p:nvPr>
        </p:nvSpPr>
        <p:spPr>
          <a:xfrm>
            <a:off x="271900" y="2203600"/>
            <a:ext cx="2057400" cy="1499400"/>
          </a:xfrm>
          <a:prstGeom prst="rect">
            <a:avLst/>
          </a:prstGeom>
          <a:noFill/>
          <a:ln cap="flat" cmpd="sng" w="38100">
            <a:solidFill>
              <a:schemeClr val="lt1"/>
            </a:solidFill>
            <a:prstDash val="solid"/>
            <a:round/>
            <a:headEnd len="sm" w="sm" type="none"/>
            <a:tailEnd len="sm" w="sm" type="none"/>
          </a:ln>
        </p:spPr>
      </p:sp>
      <p:sp>
        <p:nvSpPr>
          <p:cNvPr id="593" name="Google Shape;593;p63"/>
          <p:cNvSpPr/>
          <p:nvPr>
            <p:ph idx="4" type="pic"/>
          </p:nvPr>
        </p:nvSpPr>
        <p:spPr>
          <a:xfrm>
            <a:off x="2597578" y="2203600"/>
            <a:ext cx="1615800" cy="2190600"/>
          </a:xfrm>
          <a:prstGeom prst="rect">
            <a:avLst/>
          </a:prstGeom>
          <a:noFill/>
          <a:ln cap="flat" cmpd="sng" w="38100">
            <a:solidFill>
              <a:schemeClr val="lt1"/>
            </a:solidFill>
            <a:prstDash val="solid"/>
            <a:round/>
            <a:headEnd len="sm" w="sm" type="none"/>
            <a:tailEnd len="sm" w="sm" type="none"/>
          </a:ln>
        </p:spPr>
      </p:sp>
      <p:sp>
        <p:nvSpPr>
          <p:cNvPr id="594" name="Google Shape;594;p6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pic>
        <p:nvPicPr>
          <p:cNvPr id="595" name="Google Shape;595;p63"/>
          <p:cNvPicPr preferRelativeResize="0"/>
          <p:nvPr/>
        </p:nvPicPr>
        <p:blipFill>
          <a:blip r:embed="rId2">
            <a:alphaModFix/>
          </a:blip>
          <a:stretch>
            <a:fillRect/>
          </a:stretch>
        </p:blipFill>
        <p:spPr>
          <a:xfrm>
            <a:off x="4103025" y="3740125"/>
            <a:ext cx="1531827" cy="1531827"/>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Timeline">
  <p:cSld name="CUSTOM_11_1">
    <p:bg>
      <p:bgPr>
        <a:solidFill>
          <a:schemeClr val="lt1"/>
        </a:solidFill>
      </p:bgPr>
    </p:bg>
    <p:spTree>
      <p:nvGrpSpPr>
        <p:cNvPr id="596" name="Shape 596"/>
        <p:cNvGrpSpPr/>
        <p:nvPr/>
      </p:nvGrpSpPr>
      <p:grpSpPr>
        <a:xfrm>
          <a:off x="0" y="0"/>
          <a:ext cx="0" cy="0"/>
          <a:chOff x="0" y="0"/>
          <a:chExt cx="0" cy="0"/>
        </a:xfrm>
      </p:grpSpPr>
      <p:sp>
        <p:nvSpPr>
          <p:cNvPr id="597" name="Google Shape;597;p64"/>
          <p:cNvSpPr txBox="1"/>
          <p:nvPr>
            <p:ph idx="1" type="body"/>
          </p:nvPr>
        </p:nvSpPr>
        <p:spPr>
          <a:xfrm>
            <a:off x="739650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598" name="Google Shape;598;p64"/>
          <p:cNvSpPr txBox="1"/>
          <p:nvPr>
            <p:ph type="ctrTitle"/>
          </p:nvPr>
        </p:nvSpPr>
        <p:spPr>
          <a:xfrm>
            <a:off x="165350" y="235203"/>
            <a:ext cx="8813400" cy="6873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accent6"/>
              </a:buClr>
              <a:buSzPts val="3600"/>
              <a:buNone/>
              <a:defRPr b="1">
                <a:solidFill>
                  <a:schemeClr val="accent6"/>
                </a:solidFill>
              </a:defRPr>
            </a:lvl1pPr>
            <a:lvl2pPr lvl="1" algn="ctr">
              <a:spcBef>
                <a:spcPts val="0"/>
              </a:spcBef>
              <a:spcAft>
                <a:spcPts val="0"/>
              </a:spcAft>
              <a:buClr>
                <a:schemeClr val="accent6"/>
              </a:buClr>
              <a:buSzPts val="3200"/>
              <a:buNone/>
              <a:defRPr b="1" sz="3200">
                <a:solidFill>
                  <a:schemeClr val="accent6"/>
                </a:solidFill>
              </a:defRPr>
            </a:lvl2pPr>
            <a:lvl3pPr lvl="2" algn="ctr">
              <a:spcBef>
                <a:spcPts val="0"/>
              </a:spcBef>
              <a:spcAft>
                <a:spcPts val="0"/>
              </a:spcAft>
              <a:buClr>
                <a:schemeClr val="accent6"/>
              </a:buClr>
              <a:buSzPts val="3200"/>
              <a:buNone/>
              <a:defRPr b="1" sz="3200">
                <a:solidFill>
                  <a:schemeClr val="accent6"/>
                </a:solidFill>
              </a:defRPr>
            </a:lvl3pPr>
            <a:lvl4pPr lvl="3" algn="ctr">
              <a:spcBef>
                <a:spcPts val="0"/>
              </a:spcBef>
              <a:spcAft>
                <a:spcPts val="0"/>
              </a:spcAft>
              <a:buClr>
                <a:schemeClr val="accent6"/>
              </a:buClr>
              <a:buSzPts val="3200"/>
              <a:buNone/>
              <a:defRPr b="1" sz="3200">
                <a:solidFill>
                  <a:schemeClr val="accent6"/>
                </a:solidFill>
              </a:defRPr>
            </a:lvl4pPr>
            <a:lvl5pPr lvl="4" algn="ctr">
              <a:spcBef>
                <a:spcPts val="0"/>
              </a:spcBef>
              <a:spcAft>
                <a:spcPts val="0"/>
              </a:spcAft>
              <a:buClr>
                <a:schemeClr val="accent6"/>
              </a:buClr>
              <a:buSzPts val="3200"/>
              <a:buNone/>
              <a:defRPr b="1" sz="3200">
                <a:solidFill>
                  <a:schemeClr val="accent6"/>
                </a:solidFill>
              </a:defRPr>
            </a:lvl5pPr>
            <a:lvl6pPr lvl="5" algn="ctr">
              <a:spcBef>
                <a:spcPts val="0"/>
              </a:spcBef>
              <a:spcAft>
                <a:spcPts val="0"/>
              </a:spcAft>
              <a:buClr>
                <a:schemeClr val="accent6"/>
              </a:buClr>
              <a:buSzPts val="3200"/>
              <a:buNone/>
              <a:defRPr b="1" sz="3200">
                <a:solidFill>
                  <a:schemeClr val="accent6"/>
                </a:solidFill>
              </a:defRPr>
            </a:lvl6pPr>
            <a:lvl7pPr lvl="6" algn="ctr">
              <a:spcBef>
                <a:spcPts val="0"/>
              </a:spcBef>
              <a:spcAft>
                <a:spcPts val="0"/>
              </a:spcAft>
              <a:buClr>
                <a:schemeClr val="accent6"/>
              </a:buClr>
              <a:buSzPts val="3200"/>
              <a:buNone/>
              <a:defRPr b="1" sz="3200">
                <a:solidFill>
                  <a:schemeClr val="accent6"/>
                </a:solidFill>
              </a:defRPr>
            </a:lvl7pPr>
            <a:lvl8pPr lvl="7" algn="ctr">
              <a:spcBef>
                <a:spcPts val="0"/>
              </a:spcBef>
              <a:spcAft>
                <a:spcPts val="0"/>
              </a:spcAft>
              <a:buClr>
                <a:schemeClr val="accent6"/>
              </a:buClr>
              <a:buSzPts val="3200"/>
              <a:buNone/>
              <a:defRPr b="1" sz="3200">
                <a:solidFill>
                  <a:schemeClr val="accent6"/>
                </a:solidFill>
              </a:defRPr>
            </a:lvl8pPr>
            <a:lvl9pPr lvl="8" algn="ctr">
              <a:spcBef>
                <a:spcPts val="0"/>
              </a:spcBef>
              <a:spcAft>
                <a:spcPts val="0"/>
              </a:spcAft>
              <a:buClr>
                <a:schemeClr val="accent6"/>
              </a:buClr>
              <a:buSzPts val="3200"/>
              <a:buNone/>
              <a:defRPr b="1" sz="3200">
                <a:solidFill>
                  <a:schemeClr val="accent6"/>
                </a:solidFill>
              </a:defRPr>
            </a:lvl9pPr>
          </a:lstStyle>
          <a:p/>
        </p:txBody>
      </p:sp>
      <p:cxnSp>
        <p:nvCxnSpPr>
          <p:cNvPr id="599" name="Google Shape;599;p64"/>
          <p:cNvCxnSpPr/>
          <p:nvPr/>
        </p:nvCxnSpPr>
        <p:spPr>
          <a:xfrm>
            <a:off x="2740266"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600" name="Google Shape;600;p64"/>
          <p:cNvCxnSpPr/>
          <p:nvPr/>
        </p:nvCxnSpPr>
        <p:spPr>
          <a:xfrm>
            <a:off x="4527594"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601" name="Google Shape;601;p64"/>
          <p:cNvCxnSpPr/>
          <p:nvPr/>
        </p:nvCxnSpPr>
        <p:spPr>
          <a:xfrm>
            <a:off x="6314922" y="3632400"/>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602" name="Google Shape;602;p64"/>
          <p:cNvCxnSpPr/>
          <p:nvPr/>
        </p:nvCxnSpPr>
        <p:spPr>
          <a:xfrm>
            <a:off x="952938" y="3632375"/>
            <a:ext cx="0" cy="1511100"/>
          </a:xfrm>
          <a:prstGeom prst="straightConnector1">
            <a:avLst/>
          </a:prstGeom>
          <a:noFill/>
          <a:ln cap="flat" cmpd="sng" w="76200">
            <a:solidFill>
              <a:srgbClr val="8AA6DF"/>
            </a:solidFill>
            <a:prstDash val="solid"/>
            <a:round/>
            <a:headEnd len="med" w="med" type="none"/>
            <a:tailEnd len="med" w="med" type="none"/>
          </a:ln>
        </p:spPr>
      </p:cxnSp>
      <p:cxnSp>
        <p:nvCxnSpPr>
          <p:cNvPr id="603" name="Google Shape;603;p64"/>
          <p:cNvCxnSpPr/>
          <p:nvPr/>
        </p:nvCxnSpPr>
        <p:spPr>
          <a:xfrm>
            <a:off x="8102250" y="3632400"/>
            <a:ext cx="0" cy="1511100"/>
          </a:xfrm>
          <a:prstGeom prst="straightConnector1">
            <a:avLst/>
          </a:prstGeom>
          <a:noFill/>
          <a:ln cap="flat" cmpd="sng" w="76200">
            <a:solidFill>
              <a:srgbClr val="8AA6DF"/>
            </a:solidFill>
            <a:prstDash val="solid"/>
            <a:round/>
            <a:headEnd len="med" w="med" type="none"/>
            <a:tailEnd len="med" w="med" type="none"/>
          </a:ln>
        </p:spPr>
      </p:cxnSp>
      <p:sp>
        <p:nvSpPr>
          <p:cNvPr id="604" name="Google Shape;604;p64"/>
          <p:cNvSpPr/>
          <p:nvPr/>
        </p:nvSpPr>
        <p:spPr>
          <a:xfrm>
            <a:off x="55240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605" name="Google Shape;605;p64"/>
          <p:cNvSpPr/>
          <p:nvPr/>
        </p:nvSpPr>
        <p:spPr>
          <a:xfrm>
            <a:off x="2336825"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606" name="Google Shape;606;p64"/>
          <p:cNvSpPr/>
          <p:nvPr/>
        </p:nvSpPr>
        <p:spPr>
          <a:xfrm>
            <a:off x="769010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607" name="Google Shape;607;p64"/>
          <p:cNvSpPr/>
          <p:nvPr/>
        </p:nvSpPr>
        <p:spPr>
          <a:xfrm>
            <a:off x="4121250"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608" name="Google Shape;608;p64"/>
          <p:cNvSpPr/>
          <p:nvPr/>
        </p:nvSpPr>
        <p:spPr>
          <a:xfrm>
            <a:off x="5905675" y="3012100"/>
            <a:ext cx="812700" cy="81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609" name="Google Shape;609;p64"/>
          <p:cNvSpPr txBox="1"/>
          <p:nvPr>
            <p:ph idx="2" type="body"/>
          </p:nvPr>
        </p:nvSpPr>
        <p:spPr>
          <a:xfrm>
            <a:off x="24720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42900" lvl="1" marL="914400" algn="ctr">
              <a:spcBef>
                <a:spcPts val="0"/>
              </a:spcBef>
              <a:spcAft>
                <a:spcPts val="0"/>
              </a:spcAft>
              <a:buClr>
                <a:schemeClr val="accent6"/>
              </a:buClr>
              <a:buSzPts val="1800"/>
              <a:buChar char="○"/>
              <a:defRPr b="1" sz="1800">
                <a:solidFill>
                  <a:schemeClr val="accent6"/>
                </a:solidFill>
              </a:defRPr>
            </a:lvl2pPr>
            <a:lvl3pPr indent="-342900" lvl="2" marL="1371600" algn="ctr">
              <a:spcBef>
                <a:spcPts val="0"/>
              </a:spcBef>
              <a:spcAft>
                <a:spcPts val="0"/>
              </a:spcAft>
              <a:buClr>
                <a:schemeClr val="accent6"/>
              </a:buClr>
              <a:buSzPts val="1800"/>
              <a:buChar char="■"/>
              <a:defRPr b="1" sz="1800">
                <a:solidFill>
                  <a:schemeClr val="accent6"/>
                </a:solidFill>
              </a:defRPr>
            </a:lvl3pPr>
            <a:lvl4pPr indent="-342900" lvl="3" marL="1828800" algn="ctr">
              <a:spcBef>
                <a:spcPts val="0"/>
              </a:spcBef>
              <a:spcAft>
                <a:spcPts val="0"/>
              </a:spcAft>
              <a:buClr>
                <a:schemeClr val="accent6"/>
              </a:buClr>
              <a:buSzPts val="1800"/>
              <a:buChar char="●"/>
              <a:defRPr b="1" sz="1800">
                <a:solidFill>
                  <a:schemeClr val="accent6"/>
                </a:solidFill>
              </a:defRPr>
            </a:lvl4pPr>
            <a:lvl5pPr indent="-342900" lvl="4" marL="2286000" algn="ctr">
              <a:spcBef>
                <a:spcPts val="0"/>
              </a:spcBef>
              <a:spcAft>
                <a:spcPts val="0"/>
              </a:spcAft>
              <a:buClr>
                <a:schemeClr val="accent6"/>
              </a:buClr>
              <a:buSzPts val="1800"/>
              <a:buChar char="○"/>
              <a:defRPr b="1" sz="1800">
                <a:solidFill>
                  <a:schemeClr val="accent6"/>
                </a:solidFill>
              </a:defRPr>
            </a:lvl5pPr>
            <a:lvl6pPr indent="-342900" lvl="5" marL="2743200" algn="ctr">
              <a:spcBef>
                <a:spcPts val="0"/>
              </a:spcBef>
              <a:spcAft>
                <a:spcPts val="0"/>
              </a:spcAft>
              <a:buClr>
                <a:schemeClr val="accent6"/>
              </a:buClr>
              <a:buSzPts val="1800"/>
              <a:buChar char="■"/>
              <a:defRPr b="1" sz="1800">
                <a:solidFill>
                  <a:schemeClr val="accent6"/>
                </a:solidFill>
              </a:defRPr>
            </a:lvl6pPr>
            <a:lvl7pPr indent="-342900" lvl="6" marL="3200400" algn="ctr">
              <a:spcBef>
                <a:spcPts val="0"/>
              </a:spcBef>
              <a:spcAft>
                <a:spcPts val="0"/>
              </a:spcAft>
              <a:buClr>
                <a:schemeClr val="accent6"/>
              </a:buClr>
              <a:buSzPts val="1800"/>
              <a:buChar char="●"/>
              <a:defRPr b="1" sz="1800">
                <a:solidFill>
                  <a:schemeClr val="accent6"/>
                </a:solidFill>
              </a:defRPr>
            </a:lvl7pPr>
            <a:lvl8pPr indent="-342900" lvl="7" marL="3657600" algn="ctr">
              <a:spcBef>
                <a:spcPts val="0"/>
              </a:spcBef>
              <a:spcAft>
                <a:spcPts val="0"/>
              </a:spcAft>
              <a:buClr>
                <a:schemeClr val="accent6"/>
              </a:buClr>
              <a:buSzPts val="1800"/>
              <a:buChar char="○"/>
              <a:defRPr b="1" sz="1800">
                <a:solidFill>
                  <a:schemeClr val="accent6"/>
                </a:solidFill>
              </a:defRPr>
            </a:lvl8pPr>
            <a:lvl9pPr indent="-342900" lvl="8" marL="4114800" algn="ctr">
              <a:spcBef>
                <a:spcPts val="0"/>
              </a:spcBef>
              <a:spcAft>
                <a:spcPts val="0"/>
              </a:spcAft>
              <a:buClr>
                <a:schemeClr val="accent6"/>
              </a:buClr>
              <a:buSzPts val="1800"/>
              <a:buChar char="■"/>
              <a:defRPr b="1" sz="1800">
                <a:solidFill>
                  <a:schemeClr val="accent6"/>
                </a:solidFill>
              </a:defRPr>
            </a:lvl9pPr>
          </a:lstStyle>
          <a:p/>
        </p:txBody>
      </p:sp>
      <p:sp>
        <p:nvSpPr>
          <p:cNvPr id="610" name="Google Shape;610;p64"/>
          <p:cNvSpPr txBox="1"/>
          <p:nvPr>
            <p:ph idx="3" type="body"/>
          </p:nvPr>
        </p:nvSpPr>
        <p:spPr>
          <a:xfrm>
            <a:off x="5609175"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611" name="Google Shape;611;p64"/>
          <p:cNvSpPr txBox="1"/>
          <p:nvPr>
            <p:ph idx="4" type="body"/>
          </p:nvPr>
        </p:nvSpPr>
        <p:spPr>
          <a:xfrm>
            <a:off x="3821850" y="1805825"/>
            <a:ext cx="1411500" cy="1022100"/>
          </a:xfrm>
          <a:prstGeom prst="rect">
            <a:avLst/>
          </a:prstGeom>
        </p:spPr>
        <p:txBody>
          <a:bodyPr anchorCtr="0" anchor="t" bIns="91425" lIns="91425" spcFirstLastPara="1" rIns="91425" wrap="square" tIns="91425">
            <a:normAutofit/>
          </a:bodyPr>
          <a:lstStyle>
            <a:lvl1pPr indent="-368300" lvl="0" marL="457200" algn="ctr">
              <a:spcBef>
                <a:spcPts val="0"/>
              </a:spcBef>
              <a:spcAft>
                <a:spcPts val="0"/>
              </a:spcAft>
              <a:buClr>
                <a:schemeClr val="accent6"/>
              </a:buClr>
              <a:buSzPts val="2200"/>
              <a:buChar char="●"/>
              <a:defRPr b="1" sz="2200">
                <a:solidFill>
                  <a:schemeClr val="accent6"/>
                </a:solidFill>
              </a:defRPr>
            </a:lvl1pPr>
            <a:lvl2pPr indent="-368300" lvl="1" marL="914400" algn="ctr">
              <a:spcBef>
                <a:spcPts val="0"/>
              </a:spcBef>
              <a:spcAft>
                <a:spcPts val="0"/>
              </a:spcAft>
              <a:buClr>
                <a:schemeClr val="accent6"/>
              </a:buClr>
              <a:buSzPts val="2200"/>
              <a:buChar char="○"/>
              <a:defRPr b="1" sz="2200">
                <a:solidFill>
                  <a:schemeClr val="accent6"/>
                </a:solidFill>
              </a:defRPr>
            </a:lvl2pPr>
            <a:lvl3pPr indent="-368300" lvl="2" marL="1371600" algn="ctr">
              <a:spcBef>
                <a:spcPts val="0"/>
              </a:spcBef>
              <a:spcAft>
                <a:spcPts val="0"/>
              </a:spcAft>
              <a:buClr>
                <a:schemeClr val="accent6"/>
              </a:buClr>
              <a:buSzPts val="2200"/>
              <a:buChar char="■"/>
              <a:defRPr b="1" sz="2200">
                <a:solidFill>
                  <a:schemeClr val="accent6"/>
                </a:solidFill>
              </a:defRPr>
            </a:lvl3pPr>
            <a:lvl4pPr indent="-368300" lvl="3" marL="1828800" algn="ctr">
              <a:spcBef>
                <a:spcPts val="0"/>
              </a:spcBef>
              <a:spcAft>
                <a:spcPts val="0"/>
              </a:spcAft>
              <a:buClr>
                <a:schemeClr val="accent6"/>
              </a:buClr>
              <a:buSzPts val="2200"/>
              <a:buChar char="●"/>
              <a:defRPr b="1" sz="2200">
                <a:solidFill>
                  <a:schemeClr val="accent6"/>
                </a:solidFill>
              </a:defRPr>
            </a:lvl4pPr>
            <a:lvl5pPr indent="-368300" lvl="4" marL="2286000" algn="ctr">
              <a:spcBef>
                <a:spcPts val="0"/>
              </a:spcBef>
              <a:spcAft>
                <a:spcPts val="0"/>
              </a:spcAft>
              <a:buClr>
                <a:schemeClr val="accent6"/>
              </a:buClr>
              <a:buSzPts val="2200"/>
              <a:buChar char="○"/>
              <a:defRPr b="1" sz="2200">
                <a:solidFill>
                  <a:schemeClr val="accent6"/>
                </a:solidFill>
              </a:defRPr>
            </a:lvl5pPr>
            <a:lvl6pPr indent="-368300" lvl="5" marL="2743200" algn="ctr">
              <a:spcBef>
                <a:spcPts val="0"/>
              </a:spcBef>
              <a:spcAft>
                <a:spcPts val="0"/>
              </a:spcAft>
              <a:buClr>
                <a:schemeClr val="accent6"/>
              </a:buClr>
              <a:buSzPts val="2200"/>
              <a:buChar char="■"/>
              <a:defRPr b="1" sz="2200">
                <a:solidFill>
                  <a:schemeClr val="accent6"/>
                </a:solidFill>
              </a:defRPr>
            </a:lvl6pPr>
            <a:lvl7pPr indent="-368300" lvl="6" marL="3200400" algn="ctr">
              <a:spcBef>
                <a:spcPts val="0"/>
              </a:spcBef>
              <a:spcAft>
                <a:spcPts val="0"/>
              </a:spcAft>
              <a:buClr>
                <a:schemeClr val="accent6"/>
              </a:buClr>
              <a:buSzPts val="2200"/>
              <a:buChar char="●"/>
              <a:defRPr b="1" sz="2200">
                <a:solidFill>
                  <a:schemeClr val="accent6"/>
                </a:solidFill>
              </a:defRPr>
            </a:lvl7pPr>
            <a:lvl8pPr indent="-368300" lvl="7" marL="3657600" algn="ctr">
              <a:spcBef>
                <a:spcPts val="0"/>
              </a:spcBef>
              <a:spcAft>
                <a:spcPts val="0"/>
              </a:spcAft>
              <a:buClr>
                <a:schemeClr val="accent6"/>
              </a:buClr>
              <a:buSzPts val="2200"/>
              <a:buChar char="○"/>
              <a:defRPr b="1" sz="2200">
                <a:solidFill>
                  <a:schemeClr val="accent6"/>
                </a:solidFill>
              </a:defRPr>
            </a:lvl8pPr>
            <a:lvl9pPr indent="-368300" lvl="8" marL="4114800" algn="ctr">
              <a:spcBef>
                <a:spcPts val="0"/>
              </a:spcBef>
              <a:spcAft>
                <a:spcPts val="0"/>
              </a:spcAft>
              <a:buClr>
                <a:schemeClr val="accent6"/>
              </a:buClr>
              <a:buSzPts val="2200"/>
              <a:buChar char="■"/>
              <a:defRPr b="1" sz="2200">
                <a:solidFill>
                  <a:schemeClr val="accent6"/>
                </a:solidFill>
              </a:defRPr>
            </a:lvl9pPr>
          </a:lstStyle>
          <a:p/>
        </p:txBody>
      </p:sp>
      <p:sp>
        <p:nvSpPr>
          <p:cNvPr id="612" name="Google Shape;612;p64"/>
          <p:cNvSpPr txBox="1"/>
          <p:nvPr>
            <p:ph idx="5" type="body"/>
          </p:nvPr>
        </p:nvSpPr>
        <p:spPr>
          <a:xfrm>
            <a:off x="2034525" y="1805825"/>
            <a:ext cx="1411500" cy="1022100"/>
          </a:xfrm>
          <a:prstGeom prst="rect">
            <a:avLst/>
          </a:prstGeom>
        </p:spPr>
        <p:txBody>
          <a:bodyPr anchorCtr="0" anchor="t" bIns="91425" lIns="91425" spcFirstLastPara="1" rIns="91425" wrap="square" tIns="91425">
            <a:normAutofit/>
          </a:bodyPr>
          <a:lstStyle>
            <a:lvl1pPr indent="-381000" lvl="0" marL="457200" algn="ctr">
              <a:spcBef>
                <a:spcPts val="0"/>
              </a:spcBef>
              <a:spcAft>
                <a:spcPts val="0"/>
              </a:spcAft>
              <a:buClr>
                <a:schemeClr val="accent6"/>
              </a:buClr>
              <a:buSzPts val="2400"/>
              <a:buChar char="●"/>
              <a:defRPr b="1">
                <a:solidFill>
                  <a:schemeClr val="accent6"/>
                </a:solidFill>
              </a:defRPr>
            </a:lvl1pPr>
            <a:lvl2pPr indent="-342900" lvl="1" marL="914400" algn="ctr">
              <a:spcBef>
                <a:spcPts val="0"/>
              </a:spcBef>
              <a:spcAft>
                <a:spcPts val="0"/>
              </a:spcAft>
              <a:buClr>
                <a:schemeClr val="accent6"/>
              </a:buClr>
              <a:buSzPts val="1800"/>
              <a:buChar char="○"/>
              <a:defRPr b="1" sz="1800">
                <a:solidFill>
                  <a:schemeClr val="accent6"/>
                </a:solidFill>
              </a:defRPr>
            </a:lvl2pPr>
            <a:lvl3pPr indent="-342900" lvl="2" marL="1371600" algn="ctr">
              <a:spcBef>
                <a:spcPts val="0"/>
              </a:spcBef>
              <a:spcAft>
                <a:spcPts val="0"/>
              </a:spcAft>
              <a:buClr>
                <a:schemeClr val="accent6"/>
              </a:buClr>
              <a:buSzPts val="1800"/>
              <a:buChar char="■"/>
              <a:defRPr b="1" sz="1800">
                <a:solidFill>
                  <a:schemeClr val="accent6"/>
                </a:solidFill>
              </a:defRPr>
            </a:lvl3pPr>
            <a:lvl4pPr indent="-342900" lvl="3" marL="1828800" algn="ctr">
              <a:spcBef>
                <a:spcPts val="0"/>
              </a:spcBef>
              <a:spcAft>
                <a:spcPts val="0"/>
              </a:spcAft>
              <a:buClr>
                <a:schemeClr val="accent6"/>
              </a:buClr>
              <a:buSzPts val="1800"/>
              <a:buChar char="●"/>
              <a:defRPr b="1" sz="1800">
                <a:solidFill>
                  <a:schemeClr val="accent6"/>
                </a:solidFill>
              </a:defRPr>
            </a:lvl4pPr>
            <a:lvl5pPr indent="-342900" lvl="4" marL="2286000" algn="ctr">
              <a:spcBef>
                <a:spcPts val="0"/>
              </a:spcBef>
              <a:spcAft>
                <a:spcPts val="0"/>
              </a:spcAft>
              <a:buClr>
                <a:schemeClr val="accent6"/>
              </a:buClr>
              <a:buSzPts val="1800"/>
              <a:buChar char="○"/>
              <a:defRPr b="1" sz="1800">
                <a:solidFill>
                  <a:schemeClr val="accent6"/>
                </a:solidFill>
              </a:defRPr>
            </a:lvl5pPr>
            <a:lvl6pPr indent="-342900" lvl="5" marL="2743200" algn="ctr">
              <a:spcBef>
                <a:spcPts val="0"/>
              </a:spcBef>
              <a:spcAft>
                <a:spcPts val="0"/>
              </a:spcAft>
              <a:buClr>
                <a:schemeClr val="accent6"/>
              </a:buClr>
              <a:buSzPts val="1800"/>
              <a:buChar char="■"/>
              <a:defRPr b="1" sz="1800">
                <a:solidFill>
                  <a:schemeClr val="accent6"/>
                </a:solidFill>
              </a:defRPr>
            </a:lvl6pPr>
            <a:lvl7pPr indent="-342900" lvl="6" marL="3200400" algn="ctr">
              <a:spcBef>
                <a:spcPts val="0"/>
              </a:spcBef>
              <a:spcAft>
                <a:spcPts val="0"/>
              </a:spcAft>
              <a:buClr>
                <a:schemeClr val="accent6"/>
              </a:buClr>
              <a:buSzPts val="1800"/>
              <a:buChar char="●"/>
              <a:defRPr b="1" sz="1800">
                <a:solidFill>
                  <a:schemeClr val="accent6"/>
                </a:solidFill>
              </a:defRPr>
            </a:lvl7pPr>
            <a:lvl8pPr indent="-342900" lvl="7" marL="3657600" algn="ctr">
              <a:spcBef>
                <a:spcPts val="0"/>
              </a:spcBef>
              <a:spcAft>
                <a:spcPts val="0"/>
              </a:spcAft>
              <a:buClr>
                <a:schemeClr val="accent6"/>
              </a:buClr>
              <a:buSzPts val="1800"/>
              <a:buChar char="○"/>
              <a:defRPr b="1" sz="1800">
                <a:solidFill>
                  <a:schemeClr val="accent6"/>
                </a:solidFill>
              </a:defRPr>
            </a:lvl8pPr>
            <a:lvl9pPr indent="-342900" lvl="8" marL="4114800" algn="ctr">
              <a:spcBef>
                <a:spcPts val="0"/>
              </a:spcBef>
              <a:spcAft>
                <a:spcPts val="0"/>
              </a:spcAft>
              <a:buClr>
                <a:schemeClr val="accent6"/>
              </a:buClr>
              <a:buSzPts val="1800"/>
              <a:buChar char="■"/>
              <a:defRPr b="1" sz="1800">
                <a:solidFill>
                  <a:schemeClr val="accent6"/>
                </a:solidFill>
              </a:defRPr>
            </a:lvl9pPr>
          </a:lstStyle>
          <a:p/>
        </p:txBody>
      </p:sp>
      <p:sp>
        <p:nvSpPr>
          <p:cNvPr id="613" name="Google Shape;613;p6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Key Point">
  <p:cSld name="CUSTOM_12">
    <p:bg>
      <p:bgPr>
        <a:solidFill>
          <a:schemeClr val="dk1"/>
        </a:solidFill>
      </p:bgPr>
    </p:bg>
    <p:spTree>
      <p:nvGrpSpPr>
        <p:cNvPr id="614" name="Shape 614"/>
        <p:cNvGrpSpPr/>
        <p:nvPr/>
      </p:nvGrpSpPr>
      <p:grpSpPr>
        <a:xfrm>
          <a:off x="0" y="0"/>
          <a:ext cx="0" cy="0"/>
          <a:chOff x="0" y="0"/>
          <a:chExt cx="0" cy="0"/>
        </a:xfrm>
      </p:grpSpPr>
      <p:sp>
        <p:nvSpPr>
          <p:cNvPr id="615" name="Google Shape;615;p65"/>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6" name="Google Shape;616;p65"/>
          <p:cNvSpPr/>
          <p:nvPr/>
        </p:nvSpPr>
        <p:spPr>
          <a:xfrm>
            <a:off x="3268700" y="3187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7" name="Google Shape;617;p65"/>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8" name="Google Shape;618;p65"/>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9" name="Google Shape;619;p65"/>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0" name="Google Shape;620;p65"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621" name="Google Shape;621;p65"/>
          <p:cNvSpPr/>
          <p:nvPr/>
        </p:nvSpPr>
        <p:spPr>
          <a:xfrm>
            <a:off x="647755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2" name="Google Shape;622;p65"/>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3" name="Google Shape;623;p65" title="Icons_Artboard 24.png"/>
          <p:cNvPicPr preferRelativeResize="0"/>
          <p:nvPr/>
        </p:nvPicPr>
        <p:blipFill>
          <a:blip r:embed="rId2">
            <a:alphaModFix/>
          </a:blip>
          <a:stretch>
            <a:fillRect/>
          </a:stretch>
        </p:blipFill>
        <p:spPr>
          <a:xfrm>
            <a:off x="8254247" y="3103264"/>
            <a:ext cx="1492726" cy="1491925"/>
          </a:xfrm>
          <a:prstGeom prst="rect">
            <a:avLst/>
          </a:prstGeom>
          <a:noFill/>
          <a:ln>
            <a:noFill/>
          </a:ln>
        </p:spPr>
      </p:pic>
      <p:pic>
        <p:nvPicPr>
          <p:cNvPr id="624" name="Google Shape;624;p65" title="Icons_Artboard 24.png"/>
          <p:cNvPicPr preferRelativeResize="0"/>
          <p:nvPr/>
        </p:nvPicPr>
        <p:blipFill>
          <a:blip r:embed="rId2">
            <a:alphaModFix/>
          </a:blip>
          <a:stretch>
            <a:fillRect/>
          </a:stretch>
        </p:blipFill>
        <p:spPr>
          <a:xfrm>
            <a:off x="7704674" y="4021498"/>
            <a:ext cx="1254124" cy="1253475"/>
          </a:xfrm>
          <a:prstGeom prst="rect">
            <a:avLst/>
          </a:prstGeom>
          <a:noFill/>
          <a:ln>
            <a:noFill/>
          </a:ln>
        </p:spPr>
      </p:pic>
      <p:sp>
        <p:nvSpPr>
          <p:cNvPr id="625" name="Google Shape;625;p65"/>
          <p:cNvSpPr/>
          <p:nvPr/>
        </p:nvSpPr>
        <p:spPr>
          <a:xfrm flipH="1">
            <a:off x="401100" y="365100"/>
            <a:ext cx="8341800" cy="4097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26" name="Google Shape;626;p65"/>
          <p:cNvPicPr preferRelativeResize="0"/>
          <p:nvPr/>
        </p:nvPicPr>
        <p:blipFill>
          <a:blip r:embed="rId3">
            <a:alphaModFix/>
          </a:blip>
          <a:stretch>
            <a:fillRect/>
          </a:stretch>
        </p:blipFill>
        <p:spPr>
          <a:xfrm>
            <a:off x="402171" y="4689285"/>
            <a:ext cx="769799" cy="357100"/>
          </a:xfrm>
          <a:prstGeom prst="rect">
            <a:avLst/>
          </a:prstGeom>
          <a:noFill/>
          <a:ln>
            <a:noFill/>
          </a:ln>
        </p:spPr>
      </p:pic>
      <p:sp>
        <p:nvSpPr>
          <p:cNvPr id="627" name="Google Shape;627;p65"/>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4000"/>
              <a:buNone/>
              <a:defRPr sz="4000">
                <a:solidFill>
                  <a:schemeClr val="accent5"/>
                </a:solidFill>
              </a:defRPr>
            </a:lvl1pPr>
            <a:lvl2pPr lvl="1" algn="ctr">
              <a:spcBef>
                <a:spcPts val="0"/>
              </a:spcBef>
              <a:spcAft>
                <a:spcPts val="0"/>
              </a:spcAft>
              <a:buClr>
                <a:schemeClr val="accent5"/>
              </a:buClr>
              <a:buSzPts val="4000"/>
              <a:buNone/>
              <a:defRPr sz="4000">
                <a:solidFill>
                  <a:schemeClr val="accent5"/>
                </a:solidFill>
              </a:defRPr>
            </a:lvl2pPr>
            <a:lvl3pPr lvl="2" algn="ctr">
              <a:spcBef>
                <a:spcPts val="0"/>
              </a:spcBef>
              <a:spcAft>
                <a:spcPts val="0"/>
              </a:spcAft>
              <a:buClr>
                <a:schemeClr val="accent5"/>
              </a:buClr>
              <a:buSzPts val="4000"/>
              <a:buNone/>
              <a:defRPr sz="4000">
                <a:solidFill>
                  <a:schemeClr val="accent5"/>
                </a:solidFill>
              </a:defRPr>
            </a:lvl3pPr>
            <a:lvl4pPr lvl="3" algn="ctr">
              <a:spcBef>
                <a:spcPts val="0"/>
              </a:spcBef>
              <a:spcAft>
                <a:spcPts val="0"/>
              </a:spcAft>
              <a:buClr>
                <a:schemeClr val="accent5"/>
              </a:buClr>
              <a:buSzPts val="4000"/>
              <a:buNone/>
              <a:defRPr sz="4000">
                <a:solidFill>
                  <a:schemeClr val="accent5"/>
                </a:solidFill>
              </a:defRPr>
            </a:lvl4pPr>
            <a:lvl5pPr lvl="4" algn="ctr">
              <a:spcBef>
                <a:spcPts val="0"/>
              </a:spcBef>
              <a:spcAft>
                <a:spcPts val="0"/>
              </a:spcAft>
              <a:buClr>
                <a:schemeClr val="accent5"/>
              </a:buClr>
              <a:buSzPts val="4000"/>
              <a:buNone/>
              <a:defRPr sz="4000">
                <a:solidFill>
                  <a:schemeClr val="accent5"/>
                </a:solidFill>
              </a:defRPr>
            </a:lvl5pPr>
            <a:lvl6pPr lvl="5" algn="ctr">
              <a:spcBef>
                <a:spcPts val="0"/>
              </a:spcBef>
              <a:spcAft>
                <a:spcPts val="0"/>
              </a:spcAft>
              <a:buClr>
                <a:schemeClr val="accent5"/>
              </a:buClr>
              <a:buSzPts val="4000"/>
              <a:buNone/>
              <a:defRPr sz="4000">
                <a:solidFill>
                  <a:schemeClr val="accent5"/>
                </a:solidFill>
              </a:defRPr>
            </a:lvl6pPr>
            <a:lvl7pPr lvl="6" algn="ctr">
              <a:spcBef>
                <a:spcPts val="0"/>
              </a:spcBef>
              <a:spcAft>
                <a:spcPts val="0"/>
              </a:spcAft>
              <a:buClr>
                <a:schemeClr val="accent5"/>
              </a:buClr>
              <a:buSzPts val="4000"/>
              <a:buNone/>
              <a:defRPr sz="4000">
                <a:solidFill>
                  <a:schemeClr val="accent5"/>
                </a:solidFill>
              </a:defRPr>
            </a:lvl7pPr>
            <a:lvl8pPr lvl="7" algn="ctr">
              <a:spcBef>
                <a:spcPts val="0"/>
              </a:spcBef>
              <a:spcAft>
                <a:spcPts val="0"/>
              </a:spcAft>
              <a:buClr>
                <a:schemeClr val="accent5"/>
              </a:buClr>
              <a:buSzPts val="4000"/>
              <a:buNone/>
              <a:defRPr sz="4000">
                <a:solidFill>
                  <a:schemeClr val="accent5"/>
                </a:solidFill>
              </a:defRPr>
            </a:lvl8pPr>
            <a:lvl9pPr lvl="8" algn="ctr">
              <a:spcBef>
                <a:spcPts val="0"/>
              </a:spcBef>
              <a:spcAft>
                <a:spcPts val="0"/>
              </a:spcAft>
              <a:buClr>
                <a:schemeClr val="accent5"/>
              </a:buClr>
              <a:buSzPts val="4000"/>
              <a:buNone/>
              <a:defRPr sz="4000">
                <a:solidFill>
                  <a:schemeClr val="accent5"/>
                </a:solidFill>
              </a:defRPr>
            </a:lvl9pPr>
          </a:lstStyle>
          <a:p/>
        </p:txBody>
      </p:sp>
      <p:sp>
        <p:nvSpPr>
          <p:cNvPr id="628" name="Google Shape;628;p6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Key Point">
  <p:cSld name="CUSTOM_43">
    <p:bg>
      <p:bgPr>
        <a:solidFill>
          <a:schemeClr val="accent4"/>
        </a:solidFill>
      </p:bgPr>
    </p:bg>
    <p:spTree>
      <p:nvGrpSpPr>
        <p:cNvPr id="629" name="Shape 629"/>
        <p:cNvGrpSpPr/>
        <p:nvPr/>
      </p:nvGrpSpPr>
      <p:grpSpPr>
        <a:xfrm>
          <a:off x="0" y="0"/>
          <a:ext cx="0" cy="0"/>
          <a:chOff x="0" y="0"/>
          <a:chExt cx="0" cy="0"/>
        </a:xfrm>
      </p:grpSpPr>
      <p:sp>
        <p:nvSpPr>
          <p:cNvPr id="630" name="Google Shape;630;p66"/>
          <p:cNvSpPr/>
          <p:nvPr/>
        </p:nvSpPr>
        <p:spPr>
          <a:xfrm>
            <a:off x="0" y="2110775"/>
            <a:ext cx="1844400" cy="17481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p66"/>
          <p:cNvSpPr/>
          <p:nvPr/>
        </p:nvSpPr>
        <p:spPr>
          <a:xfrm>
            <a:off x="0" y="3418107"/>
            <a:ext cx="1844400" cy="17481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2" name="Google Shape;632;p66"/>
          <p:cNvSpPr/>
          <p:nvPr/>
        </p:nvSpPr>
        <p:spPr>
          <a:xfrm>
            <a:off x="6477550" y="8762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66"/>
          <p:cNvSpPr/>
          <p:nvPr/>
        </p:nvSpPr>
        <p:spPr>
          <a:xfrm>
            <a:off x="6477550" y="505788"/>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4" name="Google Shape;634;p66"/>
          <p:cNvSpPr/>
          <p:nvPr/>
        </p:nvSpPr>
        <p:spPr>
          <a:xfrm>
            <a:off x="6477550" y="2971801"/>
            <a:ext cx="2704200" cy="2171700"/>
          </a:xfrm>
          <a:prstGeom prst="round2SameRect">
            <a:avLst>
              <a:gd fmla="val 50000" name="adj1"/>
              <a:gd fmla="val 0" name="adj2"/>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5" name="Google Shape;635;p66"/>
          <p:cNvSpPr/>
          <p:nvPr/>
        </p:nvSpPr>
        <p:spPr>
          <a:xfrm>
            <a:off x="401100" y="365100"/>
            <a:ext cx="8341800" cy="4097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36" name="Google Shape;636;p66"/>
          <p:cNvPicPr preferRelativeResize="0"/>
          <p:nvPr/>
        </p:nvPicPr>
        <p:blipFill>
          <a:blip r:embed="rId2">
            <a:alphaModFix/>
          </a:blip>
          <a:stretch>
            <a:fillRect/>
          </a:stretch>
        </p:blipFill>
        <p:spPr>
          <a:xfrm>
            <a:off x="402171" y="4689285"/>
            <a:ext cx="769799" cy="357100"/>
          </a:xfrm>
          <a:prstGeom prst="rect">
            <a:avLst/>
          </a:prstGeom>
          <a:noFill/>
          <a:ln>
            <a:noFill/>
          </a:ln>
        </p:spPr>
      </p:pic>
      <p:sp>
        <p:nvSpPr>
          <p:cNvPr id="637" name="Google Shape;637;p6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638" name="Google Shape;638;p66"/>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5"/>
              </a:buClr>
              <a:buSzPts val="4000"/>
              <a:buNone/>
              <a:defRPr sz="4000">
                <a:solidFill>
                  <a:schemeClr val="accent5"/>
                </a:solidFill>
              </a:defRPr>
            </a:lvl1pPr>
            <a:lvl2pPr lvl="1">
              <a:spcBef>
                <a:spcPts val="0"/>
              </a:spcBef>
              <a:spcAft>
                <a:spcPts val="0"/>
              </a:spcAft>
              <a:buClr>
                <a:schemeClr val="accent5"/>
              </a:buClr>
              <a:buSzPts val="4000"/>
              <a:buNone/>
              <a:defRPr sz="4000">
                <a:solidFill>
                  <a:schemeClr val="accent5"/>
                </a:solidFill>
              </a:defRPr>
            </a:lvl2pPr>
            <a:lvl3pPr lvl="2">
              <a:spcBef>
                <a:spcPts val="0"/>
              </a:spcBef>
              <a:spcAft>
                <a:spcPts val="0"/>
              </a:spcAft>
              <a:buClr>
                <a:schemeClr val="accent5"/>
              </a:buClr>
              <a:buSzPts val="4000"/>
              <a:buNone/>
              <a:defRPr sz="4000">
                <a:solidFill>
                  <a:schemeClr val="accent5"/>
                </a:solidFill>
              </a:defRPr>
            </a:lvl3pPr>
            <a:lvl4pPr lvl="3">
              <a:spcBef>
                <a:spcPts val="0"/>
              </a:spcBef>
              <a:spcAft>
                <a:spcPts val="0"/>
              </a:spcAft>
              <a:buClr>
                <a:schemeClr val="accent5"/>
              </a:buClr>
              <a:buSzPts val="4000"/>
              <a:buNone/>
              <a:defRPr sz="4000">
                <a:solidFill>
                  <a:schemeClr val="accent5"/>
                </a:solidFill>
              </a:defRPr>
            </a:lvl4pPr>
            <a:lvl5pPr lvl="4">
              <a:spcBef>
                <a:spcPts val="0"/>
              </a:spcBef>
              <a:spcAft>
                <a:spcPts val="0"/>
              </a:spcAft>
              <a:buClr>
                <a:schemeClr val="accent5"/>
              </a:buClr>
              <a:buSzPts val="4000"/>
              <a:buNone/>
              <a:defRPr sz="4000">
                <a:solidFill>
                  <a:schemeClr val="accent5"/>
                </a:solidFill>
              </a:defRPr>
            </a:lvl5pPr>
            <a:lvl6pPr lvl="5">
              <a:spcBef>
                <a:spcPts val="0"/>
              </a:spcBef>
              <a:spcAft>
                <a:spcPts val="0"/>
              </a:spcAft>
              <a:buClr>
                <a:schemeClr val="accent5"/>
              </a:buClr>
              <a:buSzPts val="4000"/>
              <a:buNone/>
              <a:defRPr sz="4000">
                <a:solidFill>
                  <a:schemeClr val="accent5"/>
                </a:solidFill>
              </a:defRPr>
            </a:lvl6pPr>
            <a:lvl7pPr lvl="6">
              <a:spcBef>
                <a:spcPts val="0"/>
              </a:spcBef>
              <a:spcAft>
                <a:spcPts val="0"/>
              </a:spcAft>
              <a:buClr>
                <a:schemeClr val="accent5"/>
              </a:buClr>
              <a:buSzPts val="4000"/>
              <a:buNone/>
              <a:defRPr sz="4000">
                <a:solidFill>
                  <a:schemeClr val="accent5"/>
                </a:solidFill>
              </a:defRPr>
            </a:lvl7pPr>
            <a:lvl8pPr lvl="7">
              <a:spcBef>
                <a:spcPts val="0"/>
              </a:spcBef>
              <a:spcAft>
                <a:spcPts val="0"/>
              </a:spcAft>
              <a:buClr>
                <a:schemeClr val="accent5"/>
              </a:buClr>
              <a:buSzPts val="4000"/>
              <a:buNone/>
              <a:defRPr sz="4000">
                <a:solidFill>
                  <a:schemeClr val="accent5"/>
                </a:solidFill>
              </a:defRPr>
            </a:lvl8pPr>
            <a:lvl9pPr lvl="8">
              <a:spcBef>
                <a:spcPts val="0"/>
              </a:spcBef>
              <a:spcAft>
                <a:spcPts val="0"/>
              </a:spcAft>
              <a:buClr>
                <a:schemeClr val="accent5"/>
              </a:buClr>
              <a:buSzPts val="4000"/>
              <a:buNone/>
              <a:defRPr sz="4000">
                <a:solidFill>
                  <a:schemeClr val="accent5"/>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ig Idea: Question">
  <p:cSld name="CUSTOM_38">
    <p:bg>
      <p:bgPr>
        <a:solidFill>
          <a:schemeClr val="accent3"/>
        </a:solidFill>
      </p:bgPr>
    </p:bg>
    <p:spTree>
      <p:nvGrpSpPr>
        <p:cNvPr id="639" name="Shape 639"/>
        <p:cNvGrpSpPr/>
        <p:nvPr/>
      </p:nvGrpSpPr>
      <p:grpSpPr>
        <a:xfrm>
          <a:off x="0" y="0"/>
          <a:ext cx="0" cy="0"/>
          <a:chOff x="0" y="0"/>
          <a:chExt cx="0" cy="0"/>
        </a:xfrm>
      </p:grpSpPr>
      <p:sp>
        <p:nvSpPr>
          <p:cNvPr id="640" name="Google Shape;640;p67"/>
          <p:cNvSpPr/>
          <p:nvPr/>
        </p:nvSpPr>
        <p:spPr>
          <a:xfrm flipH="1" rot="10800000">
            <a:off x="596675" y="2310175"/>
            <a:ext cx="7899300" cy="2841000"/>
          </a:xfrm>
          <a:prstGeom prst="round2SameRect">
            <a:avLst>
              <a:gd fmla="val 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67"/>
          <p:cNvSpPr/>
          <p:nvPr/>
        </p:nvSpPr>
        <p:spPr>
          <a:xfrm>
            <a:off x="596675" y="799225"/>
            <a:ext cx="7899300" cy="13959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2" name="Google Shape;642;p67"/>
          <p:cNvPicPr preferRelativeResize="0"/>
          <p:nvPr/>
        </p:nvPicPr>
        <p:blipFill>
          <a:blip r:embed="rId2">
            <a:alphaModFix/>
          </a:blip>
          <a:stretch>
            <a:fillRect/>
          </a:stretch>
        </p:blipFill>
        <p:spPr>
          <a:xfrm>
            <a:off x="3137399" y="2361526"/>
            <a:ext cx="1631375" cy="1631375"/>
          </a:xfrm>
          <a:prstGeom prst="rect">
            <a:avLst/>
          </a:prstGeom>
          <a:noFill/>
          <a:ln>
            <a:noFill/>
          </a:ln>
        </p:spPr>
      </p:pic>
      <p:pic>
        <p:nvPicPr>
          <p:cNvPr id="643" name="Google Shape;643;p67"/>
          <p:cNvPicPr preferRelativeResize="0"/>
          <p:nvPr/>
        </p:nvPicPr>
        <p:blipFill>
          <a:blip r:embed="rId3">
            <a:alphaModFix/>
          </a:blip>
          <a:stretch>
            <a:fillRect/>
          </a:stretch>
        </p:blipFill>
        <p:spPr>
          <a:xfrm>
            <a:off x="3697401" y="2612051"/>
            <a:ext cx="2309202" cy="2309202"/>
          </a:xfrm>
          <a:prstGeom prst="rect">
            <a:avLst/>
          </a:prstGeom>
          <a:noFill/>
          <a:ln>
            <a:noFill/>
          </a:ln>
        </p:spPr>
      </p:pic>
      <p:sp>
        <p:nvSpPr>
          <p:cNvPr id="644" name="Google Shape;644;p6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645" name="Google Shape;645;p67"/>
          <p:cNvSpPr txBox="1"/>
          <p:nvPr>
            <p:ph type="title"/>
          </p:nvPr>
        </p:nvSpPr>
        <p:spPr>
          <a:xfrm>
            <a:off x="916800" y="1127200"/>
            <a:ext cx="7310400" cy="75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ig Idea: Answer">
  <p:cSld name="CUSTOM_39">
    <p:bg>
      <p:bgPr>
        <a:solidFill>
          <a:schemeClr val="accent3"/>
        </a:solidFill>
      </p:bgPr>
    </p:bg>
    <p:spTree>
      <p:nvGrpSpPr>
        <p:cNvPr id="646" name="Shape 646"/>
        <p:cNvGrpSpPr/>
        <p:nvPr/>
      </p:nvGrpSpPr>
      <p:grpSpPr>
        <a:xfrm>
          <a:off x="0" y="0"/>
          <a:ext cx="0" cy="0"/>
          <a:chOff x="0" y="0"/>
          <a:chExt cx="0" cy="0"/>
        </a:xfrm>
      </p:grpSpPr>
      <p:sp>
        <p:nvSpPr>
          <p:cNvPr id="647" name="Google Shape;647;p68"/>
          <p:cNvSpPr/>
          <p:nvPr/>
        </p:nvSpPr>
        <p:spPr>
          <a:xfrm flipH="1" rot="10800000">
            <a:off x="596675" y="2293675"/>
            <a:ext cx="7899300" cy="2857500"/>
          </a:xfrm>
          <a:prstGeom prst="round2SameRect">
            <a:avLst>
              <a:gd fmla="val 0"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8" name="Google Shape;648;p68"/>
          <p:cNvSpPr/>
          <p:nvPr/>
        </p:nvSpPr>
        <p:spPr>
          <a:xfrm>
            <a:off x="596675" y="799225"/>
            <a:ext cx="7899300" cy="1395900"/>
          </a:xfrm>
          <a:prstGeom prst="round2Same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9" name="Google Shape;649;p68"/>
          <p:cNvPicPr preferRelativeResize="0"/>
          <p:nvPr/>
        </p:nvPicPr>
        <p:blipFill>
          <a:blip r:embed="rId2">
            <a:alphaModFix/>
          </a:blip>
          <a:stretch>
            <a:fillRect/>
          </a:stretch>
        </p:blipFill>
        <p:spPr>
          <a:xfrm flipH="1">
            <a:off x="2" y="3713451"/>
            <a:ext cx="1682299" cy="1682299"/>
          </a:xfrm>
          <a:prstGeom prst="rect">
            <a:avLst/>
          </a:prstGeom>
          <a:noFill/>
          <a:ln>
            <a:noFill/>
          </a:ln>
        </p:spPr>
      </p:pic>
      <p:sp>
        <p:nvSpPr>
          <p:cNvPr id="650" name="Google Shape;650;p68"/>
          <p:cNvSpPr txBox="1"/>
          <p:nvPr>
            <p:ph type="title"/>
          </p:nvPr>
        </p:nvSpPr>
        <p:spPr>
          <a:xfrm>
            <a:off x="916800" y="1127200"/>
            <a:ext cx="7310400" cy="759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651" name="Google Shape;651;p68"/>
          <p:cNvSpPr txBox="1"/>
          <p:nvPr>
            <p:ph idx="1" type="subTitle"/>
          </p:nvPr>
        </p:nvSpPr>
        <p:spPr>
          <a:xfrm>
            <a:off x="952500" y="2786075"/>
            <a:ext cx="7193100" cy="1395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400"/>
              <a:buNone/>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652" name="Google Shape;652;p6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Image">
  <p:cSld name="CUSTOM_13">
    <p:bg>
      <p:bgPr>
        <a:solidFill>
          <a:schemeClr val="accent3"/>
        </a:solidFill>
      </p:bgPr>
    </p:bg>
    <p:spTree>
      <p:nvGrpSpPr>
        <p:cNvPr id="653" name="Shape 653"/>
        <p:cNvGrpSpPr/>
        <p:nvPr/>
      </p:nvGrpSpPr>
      <p:grpSpPr>
        <a:xfrm>
          <a:off x="0" y="0"/>
          <a:ext cx="0" cy="0"/>
          <a:chOff x="0" y="0"/>
          <a:chExt cx="0" cy="0"/>
        </a:xfrm>
      </p:grpSpPr>
      <p:pic>
        <p:nvPicPr>
          <p:cNvPr id="654" name="Google Shape;654;p69"/>
          <p:cNvPicPr preferRelativeResize="0"/>
          <p:nvPr/>
        </p:nvPicPr>
        <p:blipFill>
          <a:blip r:embed="rId2">
            <a:alphaModFix/>
          </a:blip>
          <a:stretch>
            <a:fillRect/>
          </a:stretch>
        </p:blipFill>
        <p:spPr>
          <a:xfrm>
            <a:off x="6442013" y="221325"/>
            <a:ext cx="934252" cy="934252"/>
          </a:xfrm>
          <a:prstGeom prst="rect">
            <a:avLst/>
          </a:prstGeom>
          <a:noFill/>
          <a:ln>
            <a:noFill/>
          </a:ln>
        </p:spPr>
      </p:pic>
      <p:pic>
        <p:nvPicPr>
          <p:cNvPr id="655" name="Google Shape;655;p69"/>
          <p:cNvPicPr preferRelativeResize="0"/>
          <p:nvPr/>
        </p:nvPicPr>
        <p:blipFill>
          <a:blip r:embed="rId2">
            <a:alphaModFix/>
          </a:blip>
          <a:stretch>
            <a:fillRect/>
          </a:stretch>
        </p:blipFill>
        <p:spPr>
          <a:xfrm>
            <a:off x="1754163" y="2273125"/>
            <a:ext cx="934252" cy="934252"/>
          </a:xfrm>
          <a:prstGeom prst="rect">
            <a:avLst/>
          </a:prstGeom>
          <a:noFill/>
          <a:ln>
            <a:noFill/>
          </a:ln>
        </p:spPr>
      </p:pic>
      <p:pic>
        <p:nvPicPr>
          <p:cNvPr id="656" name="Google Shape;656;p69"/>
          <p:cNvPicPr preferRelativeResize="0"/>
          <p:nvPr/>
        </p:nvPicPr>
        <p:blipFill>
          <a:blip r:embed="rId2">
            <a:alphaModFix/>
          </a:blip>
          <a:stretch>
            <a:fillRect/>
          </a:stretch>
        </p:blipFill>
        <p:spPr>
          <a:xfrm>
            <a:off x="6442013" y="4458475"/>
            <a:ext cx="934252" cy="934252"/>
          </a:xfrm>
          <a:prstGeom prst="rect">
            <a:avLst/>
          </a:prstGeom>
          <a:noFill/>
          <a:ln>
            <a:noFill/>
          </a:ln>
        </p:spPr>
      </p:pic>
      <p:sp>
        <p:nvSpPr>
          <p:cNvPr id="657" name="Google Shape;657;p69"/>
          <p:cNvSpPr/>
          <p:nvPr/>
        </p:nvSpPr>
        <p:spPr>
          <a:xfrm>
            <a:off x="1509988" y="4214300"/>
            <a:ext cx="1422600" cy="1422600"/>
          </a:xfrm>
          <a:prstGeom prst="flowChartConnector">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8" name="Google Shape;658;p69"/>
          <p:cNvSpPr/>
          <p:nvPr/>
        </p:nvSpPr>
        <p:spPr>
          <a:xfrm>
            <a:off x="-76200" y="1895450"/>
            <a:ext cx="1422600" cy="1689600"/>
          </a:xfrm>
          <a:prstGeom prst="round1Rect">
            <a:avLst>
              <a:gd fmla="val 50000" name="adj"/>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59" name="Google Shape;659;p69"/>
          <p:cNvSpPr/>
          <p:nvPr/>
        </p:nvSpPr>
        <p:spPr>
          <a:xfrm>
            <a:off x="1478638" y="-156412"/>
            <a:ext cx="1422675" cy="1689700"/>
          </a:xfrm>
          <a:prstGeom prst="flowChartCollate">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0" name="Google Shape;660;p69"/>
          <p:cNvSpPr/>
          <p:nvPr/>
        </p:nvSpPr>
        <p:spPr>
          <a:xfrm>
            <a:off x="7784038" y="4214300"/>
            <a:ext cx="1422600" cy="1422600"/>
          </a:xfrm>
          <a:prstGeom prst="flowChartConnector">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1" name="Google Shape;661;p69"/>
          <p:cNvSpPr/>
          <p:nvPr/>
        </p:nvSpPr>
        <p:spPr>
          <a:xfrm>
            <a:off x="6197850" y="1895450"/>
            <a:ext cx="1422600" cy="1689600"/>
          </a:xfrm>
          <a:prstGeom prst="round1Rect">
            <a:avLst>
              <a:gd fmla="val 50000" name="adj"/>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2" name="Google Shape;662;p69"/>
          <p:cNvSpPr/>
          <p:nvPr/>
        </p:nvSpPr>
        <p:spPr>
          <a:xfrm>
            <a:off x="7752688" y="-156412"/>
            <a:ext cx="1422675" cy="1689700"/>
          </a:xfrm>
          <a:prstGeom prst="flowChartCollate">
            <a:avLst/>
          </a:prstGeom>
          <a:noFill/>
          <a:ln cap="flat" cmpd="sng" w="28575">
            <a:solidFill>
              <a:srgbClr val="4096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3" name="Google Shape;663;p69"/>
          <p:cNvPicPr preferRelativeResize="0"/>
          <p:nvPr/>
        </p:nvPicPr>
        <p:blipFill>
          <a:blip r:embed="rId2">
            <a:alphaModFix/>
          </a:blip>
          <a:stretch>
            <a:fillRect/>
          </a:stretch>
        </p:blipFill>
        <p:spPr>
          <a:xfrm>
            <a:off x="7996913" y="2273125"/>
            <a:ext cx="934252" cy="934252"/>
          </a:xfrm>
          <a:prstGeom prst="rect">
            <a:avLst/>
          </a:prstGeom>
          <a:noFill/>
          <a:ln>
            <a:noFill/>
          </a:ln>
        </p:spPr>
      </p:pic>
      <p:pic>
        <p:nvPicPr>
          <p:cNvPr id="664" name="Google Shape;664;p69"/>
          <p:cNvPicPr preferRelativeResize="0"/>
          <p:nvPr/>
        </p:nvPicPr>
        <p:blipFill>
          <a:blip r:embed="rId2">
            <a:alphaModFix/>
          </a:blip>
          <a:stretch>
            <a:fillRect/>
          </a:stretch>
        </p:blipFill>
        <p:spPr>
          <a:xfrm>
            <a:off x="167963" y="221325"/>
            <a:ext cx="934252" cy="934252"/>
          </a:xfrm>
          <a:prstGeom prst="rect">
            <a:avLst/>
          </a:prstGeom>
          <a:noFill/>
          <a:ln>
            <a:noFill/>
          </a:ln>
        </p:spPr>
      </p:pic>
      <p:pic>
        <p:nvPicPr>
          <p:cNvPr id="665" name="Google Shape;665;p69"/>
          <p:cNvPicPr preferRelativeResize="0"/>
          <p:nvPr/>
        </p:nvPicPr>
        <p:blipFill>
          <a:blip r:embed="rId2">
            <a:alphaModFix/>
          </a:blip>
          <a:stretch>
            <a:fillRect/>
          </a:stretch>
        </p:blipFill>
        <p:spPr>
          <a:xfrm>
            <a:off x="-492537" y="4538225"/>
            <a:ext cx="934252" cy="934252"/>
          </a:xfrm>
          <a:prstGeom prst="rect">
            <a:avLst/>
          </a:prstGeom>
          <a:noFill/>
          <a:ln>
            <a:noFill/>
          </a:ln>
        </p:spPr>
      </p:pic>
      <p:sp>
        <p:nvSpPr>
          <p:cNvPr id="666" name="Google Shape;666;p69"/>
          <p:cNvSpPr/>
          <p:nvPr>
            <p:ph idx="2" type="pic"/>
          </p:nvPr>
        </p:nvSpPr>
        <p:spPr>
          <a:xfrm>
            <a:off x="1206300" y="702588"/>
            <a:ext cx="6731400" cy="3738300"/>
          </a:xfrm>
          <a:prstGeom prst="rect">
            <a:avLst/>
          </a:prstGeom>
          <a:noFill/>
          <a:ln cap="flat" cmpd="sng" w="38100">
            <a:solidFill>
              <a:schemeClr val="accent2"/>
            </a:solidFill>
            <a:prstDash val="solid"/>
            <a:round/>
            <a:headEnd len="sm" w="sm" type="none"/>
            <a:tailEnd len="sm" w="sm" type="none"/>
          </a:ln>
        </p:spPr>
      </p:sp>
      <p:pic>
        <p:nvPicPr>
          <p:cNvPr id="667" name="Google Shape;667;p69"/>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668" name="Google Shape;668;p6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Image">
  <p:cSld name="CUSTOM_49">
    <p:bg>
      <p:bgPr>
        <a:solidFill>
          <a:schemeClr val="accent1"/>
        </a:solidFill>
      </p:bgPr>
    </p:bg>
    <p:spTree>
      <p:nvGrpSpPr>
        <p:cNvPr id="669" name="Shape 669"/>
        <p:cNvGrpSpPr/>
        <p:nvPr/>
      </p:nvGrpSpPr>
      <p:grpSpPr>
        <a:xfrm>
          <a:off x="0" y="0"/>
          <a:ext cx="0" cy="0"/>
          <a:chOff x="0" y="0"/>
          <a:chExt cx="0" cy="0"/>
        </a:xfrm>
      </p:grpSpPr>
      <p:grpSp>
        <p:nvGrpSpPr>
          <p:cNvPr id="670" name="Google Shape;670;p70"/>
          <p:cNvGrpSpPr/>
          <p:nvPr/>
        </p:nvGrpSpPr>
        <p:grpSpPr>
          <a:xfrm>
            <a:off x="6168750" y="-385012"/>
            <a:ext cx="2845225" cy="5793313"/>
            <a:chOff x="37850" y="-156412"/>
            <a:chExt cx="2845225" cy="5793313"/>
          </a:xfrm>
        </p:grpSpPr>
        <p:sp>
          <p:nvSpPr>
            <p:cNvPr id="671" name="Google Shape;671;p70"/>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2" name="Google Shape;672;p70"/>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3" name="Google Shape;673;p70"/>
            <p:cNvPicPr preferRelativeResize="0"/>
            <p:nvPr/>
          </p:nvPicPr>
          <p:blipFill>
            <a:blip r:embed="rId2">
              <a:alphaModFix/>
            </a:blip>
            <a:stretch>
              <a:fillRect/>
            </a:stretch>
          </p:blipFill>
          <p:spPr>
            <a:xfrm>
              <a:off x="127899" y="238379"/>
              <a:ext cx="1095424" cy="1095424"/>
            </a:xfrm>
            <a:prstGeom prst="rect">
              <a:avLst/>
            </a:prstGeom>
            <a:noFill/>
            <a:ln>
              <a:noFill/>
            </a:ln>
          </p:spPr>
        </p:pic>
        <p:pic>
          <p:nvPicPr>
            <p:cNvPr id="674" name="Google Shape;674;p70"/>
            <p:cNvPicPr preferRelativeResize="0"/>
            <p:nvPr/>
          </p:nvPicPr>
          <p:blipFill>
            <a:blip r:embed="rId2">
              <a:alphaModFix/>
            </a:blip>
            <a:stretch>
              <a:fillRect/>
            </a:stretch>
          </p:blipFill>
          <p:spPr>
            <a:xfrm>
              <a:off x="201436" y="3998617"/>
              <a:ext cx="1095424" cy="1095424"/>
            </a:xfrm>
            <a:prstGeom prst="rect">
              <a:avLst/>
            </a:prstGeom>
            <a:noFill/>
            <a:ln>
              <a:noFill/>
            </a:ln>
          </p:spPr>
        </p:pic>
        <p:sp>
          <p:nvSpPr>
            <p:cNvPr id="675" name="Google Shape;675;p70"/>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6" name="Google Shape;676;p70"/>
            <p:cNvPicPr preferRelativeResize="0"/>
            <p:nvPr/>
          </p:nvPicPr>
          <p:blipFill>
            <a:blip r:embed="rId2">
              <a:alphaModFix/>
            </a:blip>
            <a:stretch>
              <a:fillRect/>
            </a:stretch>
          </p:blipFill>
          <p:spPr>
            <a:xfrm>
              <a:off x="1624024" y="2326092"/>
              <a:ext cx="1095424" cy="1095424"/>
            </a:xfrm>
            <a:prstGeom prst="rect">
              <a:avLst/>
            </a:prstGeom>
            <a:noFill/>
            <a:ln>
              <a:noFill/>
            </a:ln>
          </p:spPr>
        </p:pic>
      </p:grpSp>
      <p:grpSp>
        <p:nvGrpSpPr>
          <p:cNvPr id="677" name="Google Shape;677;p70"/>
          <p:cNvGrpSpPr/>
          <p:nvPr/>
        </p:nvGrpSpPr>
        <p:grpSpPr>
          <a:xfrm>
            <a:off x="37850" y="-385012"/>
            <a:ext cx="2845225" cy="5793313"/>
            <a:chOff x="37850" y="-156412"/>
            <a:chExt cx="2845225" cy="5793313"/>
          </a:xfrm>
        </p:grpSpPr>
        <p:sp>
          <p:nvSpPr>
            <p:cNvPr id="678" name="Google Shape;678;p70"/>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9" name="Google Shape;679;p70"/>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0" name="Google Shape;680;p70"/>
            <p:cNvPicPr preferRelativeResize="0"/>
            <p:nvPr/>
          </p:nvPicPr>
          <p:blipFill>
            <a:blip r:embed="rId2">
              <a:alphaModFix/>
            </a:blip>
            <a:stretch>
              <a:fillRect/>
            </a:stretch>
          </p:blipFill>
          <p:spPr>
            <a:xfrm>
              <a:off x="127899" y="238379"/>
              <a:ext cx="1095424" cy="1095424"/>
            </a:xfrm>
            <a:prstGeom prst="rect">
              <a:avLst/>
            </a:prstGeom>
            <a:noFill/>
            <a:ln>
              <a:noFill/>
            </a:ln>
          </p:spPr>
        </p:pic>
        <p:sp>
          <p:nvSpPr>
            <p:cNvPr id="681" name="Google Shape;681;p70"/>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2" name="Google Shape;682;p70"/>
            <p:cNvPicPr preferRelativeResize="0"/>
            <p:nvPr/>
          </p:nvPicPr>
          <p:blipFill>
            <a:blip r:embed="rId2">
              <a:alphaModFix/>
            </a:blip>
            <a:stretch>
              <a:fillRect/>
            </a:stretch>
          </p:blipFill>
          <p:spPr>
            <a:xfrm>
              <a:off x="1624024" y="2326092"/>
              <a:ext cx="1095424" cy="1095424"/>
            </a:xfrm>
            <a:prstGeom prst="rect">
              <a:avLst/>
            </a:prstGeom>
            <a:noFill/>
            <a:ln>
              <a:noFill/>
            </a:ln>
          </p:spPr>
        </p:pic>
      </p:grpSp>
      <p:sp>
        <p:nvSpPr>
          <p:cNvPr id="683" name="Google Shape;683;p7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grpSp>
        <p:nvGrpSpPr>
          <p:cNvPr id="684" name="Google Shape;684;p70"/>
          <p:cNvGrpSpPr/>
          <p:nvPr/>
        </p:nvGrpSpPr>
        <p:grpSpPr>
          <a:xfrm>
            <a:off x="3103300" y="-385012"/>
            <a:ext cx="2845225" cy="5793313"/>
            <a:chOff x="37850" y="-156412"/>
            <a:chExt cx="2845225" cy="5793313"/>
          </a:xfrm>
        </p:grpSpPr>
        <p:sp>
          <p:nvSpPr>
            <p:cNvPr id="685" name="Google Shape;685;p70"/>
            <p:cNvSpPr/>
            <p:nvPr/>
          </p:nvSpPr>
          <p:spPr>
            <a:xfrm>
              <a:off x="1460438" y="4214300"/>
              <a:ext cx="1422600" cy="1422600"/>
            </a:xfrm>
            <a:prstGeom prst="flowChartConnector">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p70"/>
            <p:cNvSpPr/>
            <p:nvPr/>
          </p:nvSpPr>
          <p:spPr>
            <a:xfrm>
              <a:off x="37850" y="1895450"/>
              <a:ext cx="1422600" cy="1689600"/>
            </a:xfrm>
            <a:prstGeom prst="round1Rect">
              <a:avLst>
                <a:gd fmla="val 50000" name="adj"/>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7" name="Google Shape;687;p70"/>
            <p:cNvPicPr preferRelativeResize="0"/>
            <p:nvPr/>
          </p:nvPicPr>
          <p:blipFill>
            <a:blip r:embed="rId2">
              <a:alphaModFix/>
            </a:blip>
            <a:stretch>
              <a:fillRect/>
            </a:stretch>
          </p:blipFill>
          <p:spPr>
            <a:xfrm>
              <a:off x="127899" y="238379"/>
              <a:ext cx="1095424" cy="1095424"/>
            </a:xfrm>
            <a:prstGeom prst="rect">
              <a:avLst/>
            </a:prstGeom>
            <a:noFill/>
            <a:ln>
              <a:noFill/>
            </a:ln>
          </p:spPr>
        </p:pic>
        <p:pic>
          <p:nvPicPr>
            <p:cNvPr id="688" name="Google Shape;688;p70"/>
            <p:cNvPicPr preferRelativeResize="0"/>
            <p:nvPr/>
          </p:nvPicPr>
          <p:blipFill>
            <a:blip r:embed="rId2">
              <a:alphaModFix/>
            </a:blip>
            <a:stretch>
              <a:fillRect/>
            </a:stretch>
          </p:blipFill>
          <p:spPr>
            <a:xfrm>
              <a:off x="201436" y="3998617"/>
              <a:ext cx="1095424" cy="1095424"/>
            </a:xfrm>
            <a:prstGeom prst="rect">
              <a:avLst/>
            </a:prstGeom>
            <a:noFill/>
            <a:ln>
              <a:noFill/>
            </a:ln>
          </p:spPr>
        </p:pic>
        <p:sp>
          <p:nvSpPr>
            <p:cNvPr id="689" name="Google Shape;689;p70"/>
            <p:cNvSpPr/>
            <p:nvPr/>
          </p:nvSpPr>
          <p:spPr>
            <a:xfrm>
              <a:off x="1460400" y="-156412"/>
              <a:ext cx="1422675" cy="1689700"/>
            </a:xfrm>
            <a:prstGeom prst="flowChartCollate">
              <a:avLst/>
            </a:prstGeom>
            <a:noFill/>
            <a:ln cap="flat" cmpd="sng" w="28575">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90" name="Google Shape;690;p70"/>
            <p:cNvPicPr preferRelativeResize="0"/>
            <p:nvPr/>
          </p:nvPicPr>
          <p:blipFill>
            <a:blip r:embed="rId2">
              <a:alphaModFix/>
            </a:blip>
            <a:stretch>
              <a:fillRect/>
            </a:stretch>
          </p:blipFill>
          <p:spPr>
            <a:xfrm>
              <a:off x="1624024" y="2326092"/>
              <a:ext cx="1095424" cy="1095424"/>
            </a:xfrm>
            <a:prstGeom prst="rect">
              <a:avLst/>
            </a:prstGeom>
            <a:noFill/>
            <a:ln>
              <a:noFill/>
            </a:ln>
          </p:spPr>
        </p:pic>
      </p:grpSp>
      <p:sp>
        <p:nvSpPr>
          <p:cNvPr id="691" name="Google Shape;691;p70"/>
          <p:cNvSpPr/>
          <p:nvPr>
            <p:ph idx="2" type="pic"/>
          </p:nvPr>
        </p:nvSpPr>
        <p:spPr>
          <a:xfrm>
            <a:off x="1206300" y="773850"/>
            <a:ext cx="6731400" cy="3595800"/>
          </a:xfrm>
          <a:prstGeom prst="rect">
            <a:avLst/>
          </a:prstGeom>
          <a:noFill/>
          <a:ln cap="flat" cmpd="sng" w="38100">
            <a:solidFill>
              <a:schemeClr val="dk1"/>
            </a:solidFill>
            <a:prstDash val="solid"/>
            <a:round/>
            <a:headEnd len="sm" w="sm" type="none"/>
            <a:tailEnd len="sm" w="sm" type="none"/>
          </a:ln>
        </p:spPr>
      </p:sp>
      <p:pic>
        <p:nvPicPr>
          <p:cNvPr id="692" name="Google Shape;692;p70"/>
          <p:cNvPicPr preferRelativeResize="0"/>
          <p:nvPr/>
        </p:nvPicPr>
        <p:blipFill>
          <a:blip r:embed="rId3">
            <a:alphaModFix/>
          </a:blip>
          <a:stretch>
            <a:fillRect/>
          </a:stretch>
        </p:blipFill>
        <p:spPr>
          <a:xfrm>
            <a:off x="275550" y="4266702"/>
            <a:ext cx="903725" cy="90372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Image">
  <p:cSld name="CUSTOM_50">
    <p:bg>
      <p:bgPr>
        <a:solidFill>
          <a:schemeClr val="lt1"/>
        </a:solidFill>
      </p:bgPr>
    </p:bg>
    <p:spTree>
      <p:nvGrpSpPr>
        <p:cNvPr id="693" name="Shape 693"/>
        <p:cNvGrpSpPr/>
        <p:nvPr/>
      </p:nvGrpSpPr>
      <p:grpSpPr>
        <a:xfrm>
          <a:off x="0" y="0"/>
          <a:ext cx="0" cy="0"/>
          <a:chOff x="0" y="0"/>
          <a:chExt cx="0" cy="0"/>
        </a:xfrm>
      </p:grpSpPr>
      <p:pic>
        <p:nvPicPr>
          <p:cNvPr id="694" name="Google Shape;694;p71"/>
          <p:cNvPicPr preferRelativeResize="0"/>
          <p:nvPr/>
        </p:nvPicPr>
        <p:blipFill>
          <a:blip r:embed="rId2">
            <a:alphaModFix/>
          </a:blip>
          <a:stretch>
            <a:fillRect/>
          </a:stretch>
        </p:blipFill>
        <p:spPr>
          <a:xfrm>
            <a:off x="343496" y="4538235"/>
            <a:ext cx="769799" cy="357100"/>
          </a:xfrm>
          <a:prstGeom prst="rect">
            <a:avLst/>
          </a:prstGeom>
          <a:noFill/>
          <a:ln>
            <a:noFill/>
          </a:ln>
        </p:spPr>
      </p:pic>
      <p:grpSp>
        <p:nvGrpSpPr>
          <p:cNvPr id="695" name="Google Shape;695;p71"/>
          <p:cNvGrpSpPr/>
          <p:nvPr/>
        </p:nvGrpSpPr>
        <p:grpSpPr>
          <a:xfrm>
            <a:off x="6652205" y="155979"/>
            <a:ext cx="2352712" cy="5143546"/>
            <a:chOff x="6728405" y="155979"/>
            <a:chExt cx="2352712" cy="5143546"/>
          </a:xfrm>
        </p:grpSpPr>
        <p:sp>
          <p:nvSpPr>
            <p:cNvPr id="696" name="Google Shape;696;p71"/>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7" name="Google Shape;697;p71"/>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8" name="Google Shape;698;p71"/>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9" name="Google Shape;699;p71"/>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00" name="Google Shape;700;p71"/>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701" name="Google Shape;701;p71"/>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702" name="Google Shape;702;p71"/>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703" name="Google Shape;703;p71"/>
            <p:cNvPicPr preferRelativeResize="0"/>
            <p:nvPr/>
          </p:nvPicPr>
          <p:blipFill>
            <a:blip r:embed="rId3">
              <a:alphaModFix/>
            </a:blip>
            <a:stretch>
              <a:fillRect/>
            </a:stretch>
          </p:blipFill>
          <p:spPr>
            <a:xfrm>
              <a:off x="8221013" y="2961404"/>
              <a:ext cx="769802" cy="769823"/>
            </a:xfrm>
            <a:prstGeom prst="rect">
              <a:avLst/>
            </a:prstGeom>
            <a:noFill/>
            <a:ln>
              <a:noFill/>
            </a:ln>
          </p:spPr>
        </p:pic>
      </p:grpSp>
      <p:sp>
        <p:nvSpPr>
          <p:cNvPr id="704" name="Google Shape;704;p7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grpSp>
        <p:nvGrpSpPr>
          <p:cNvPr id="705" name="Google Shape;705;p71"/>
          <p:cNvGrpSpPr/>
          <p:nvPr/>
        </p:nvGrpSpPr>
        <p:grpSpPr>
          <a:xfrm>
            <a:off x="3851830" y="155979"/>
            <a:ext cx="2352712" cy="5143546"/>
            <a:chOff x="6728405" y="155979"/>
            <a:chExt cx="2352712" cy="5143546"/>
          </a:xfrm>
        </p:grpSpPr>
        <p:sp>
          <p:nvSpPr>
            <p:cNvPr id="706" name="Google Shape;706;p71"/>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7" name="Google Shape;707;p71"/>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8" name="Google Shape;708;p71"/>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9" name="Google Shape;709;p71"/>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0" name="Google Shape;710;p71"/>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711" name="Google Shape;711;p71"/>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712" name="Google Shape;712;p71"/>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713" name="Google Shape;713;p71"/>
            <p:cNvPicPr preferRelativeResize="0"/>
            <p:nvPr/>
          </p:nvPicPr>
          <p:blipFill>
            <a:blip r:embed="rId3">
              <a:alphaModFix/>
            </a:blip>
            <a:stretch>
              <a:fillRect/>
            </a:stretch>
          </p:blipFill>
          <p:spPr>
            <a:xfrm>
              <a:off x="8221013" y="2961404"/>
              <a:ext cx="769802" cy="769823"/>
            </a:xfrm>
            <a:prstGeom prst="rect">
              <a:avLst/>
            </a:prstGeom>
            <a:noFill/>
            <a:ln>
              <a:noFill/>
            </a:ln>
          </p:spPr>
        </p:pic>
      </p:grpSp>
      <p:grpSp>
        <p:nvGrpSpPr>
          <p:cNvPr id="714" name="Google Shape;714;p71"/>
          <p:cNvGrpSpPr/>
          <p:nvPr/>
        </p:nvGrpSpPr>
        <p:grpSpPr>
          <a:xfrm>
            <a:off x="1051455" y="155979"/>
            <a:ext cx="2352712" cy="5143546"/>
            <a:chOff x="6728405" y="155979"/>
            <a:chExt cx="2352712" cy="5143546"/>
          </a:xfrm>
        </p:grpSpPr>
        <p:sp>
          <p:nvSpPr>
            <p:cNvPr id="715" name="Google Shape;715;p71"/>
            <p:cNvSpPr/>
            <p:nvPr/>
          </p:nvSpPr>
          <p:spPr>
            <a:xfrm flipH="1" rot="10800000">
              <a:off x="6728405" y="289120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6" name="Google Shape;716;p71"/>
            <p:cNvSpPr/>
            <p:nvPr/>
          </p:nvSpPr>
          <p:spPr>
            <a:xfrm flipH="1" rot="10800000">
              <a:off x="8130717" y="425882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7" name="Google Shape;717;p71"/>
            <p:cNvSpPr/>
            <p:nvPr/>
          </p:nvSpPr>
          <p:spPr>
            <a:xfrm flipH="1" rot="10800000">
              <a:off x="8130717"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p71"/>
            <p:cNvSpPr/>
            <p:nvPr/>
          </p:nvSpPr>
          <p:spPr>
            <a:xfrm flipH="1" rot="10800000">
              <a:off x="6728405" y="155979"/>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9" name="Google Shape;719;p71"/>
            <p:cNvPicPr preferRelativeResize="0"/>
            <p:nvPr/>
          </p:nvPicPr>
          <p:blipFill>
            <a:blip r:embed="rId3">
              <a:alphaModFix/>
            </a:blip>
            <a:stretch>
              <a:fillRect/>
            </a:stretch>
          </p:blipFill>
          <p:spPr>
            <a:xfrm>
              <a:off x="6849200" y="4394242"/>
              <a:ext cx="769802" cy="769823"/>
            </a:xfrm>
            <a:prstGeom prst="rect">
              <a:avLst/>
            </a:prstGeom>
            <a:noFill/>
            <a:ln>
              <a:noFill/>
            </a:ln>
          </p:spPr>
        </p:pic>
        <p:pic>
          <p:nvPicPr>
            <p:cNvPr id="720" name="Google Shape;720;p71"/>
            <p:cNvPicPr preferRelativeResize="0"/>
            <p:nvPr/>
          </p:nvPicPr>
          <p:blipFill>
            <a:blip r:embed="rId3">
              <a:alphaModFix/>
            </a:blip>
            <a:stretch>
              <a:fillRect/>
            </a:stretch>
          </p:blipFill>
          <p:spPr>
            <a:xfrm>
              <a:off x="6849213" y="1593804"/>
              <a:ext cx="769802" cy="769823"/>
            </a:xfrm>
            <a:prstGeom prst="rect">
              <a:avLst/>
            </a:prstGeom>
            <a:noFill/>
            <a:ln>
              <a:noFill/>
            </a:ln>
          </p:spPr>
        </p:pic>
        <p:pic>
          <p:nvPicPr>
            <p:cNvPr id="721" name="Google Shape;721;p71"/>
            <p:cNvPicPr preferRelativeResize="0"/>
            <p:nvPr/>
          </p:nvPicPr>
          <p:blipFill>
            <a:blip r:embed="rId3">
              <a:alphaModFix/>
            </a:blip>
            <a:stretch>
              <a:fillRect/>
            </a:stretch>
          </p:blipFill>
          <p:spPr>
            <a:xfrm>
              <a:off x="8221013" y="291417"/>
              <a:ext cx="769802" cy="769823"/>
            </a:xfrm>
            <a:prstGeom prst="rect">
              <a:avLst/>
            </a:prstGeom>
            <a:noFill/>
            <a:ln>
              <a:noFill/>
            </a:ln>
          </p:spPr>
        </p:pic>
        <p:pic>
          <p:nvPicPr>
            <p:cNvPr id="722" name="Google Shape;722;p71"/>
            <p:cNvPicPr preferRelativeResize="0"/>
            <p:nvPr/>
          </p:nvPicPr>
          <p:blipFill>
            <a:blip r:embed="rId3">
              <a:alphaModFix/>
            </a:blip>
            <a:stretch>
              <a:fillRect/>
            </a:stretch>
          </p:blipFill>
          <p:spPr>
            <a:xfrm>
              <a:off x="8221013" y="2961404"/>
              <a:ext cx="769802" cy="769823"/>
            </a:xfrm>
            <a:prstGeom prst="rect">
              <a:avLst/>
            </a:prstGeom>
            <a:noFill/>
            <a:ln>
              <a:noFill/>
            </a:ln>
          </p:spPr>
        </p:pic>
      </p:grpSp>
      <p:sp>
        <p:nvSpPr>
          <p:cNvPr id="723" name="Google Shape;723;p71"/>
          <p:cNvSpPr/>
          <p:nvPr/>
        </p:nvSpPr>
        <p:spPr>
          <a:xfrm flipH="1" rot="10800000">
            <a:off x="-346608" y="1523594"/>
            <a:ext cx="950400" cy="1040700"/>
          </a:xfrm>
          <a:prstGeom prst="round1Rect">
            <a:avLst>
              <a:gd fmla="val 50000" name="adj"/>
            </a:avLst>
          </a:prstGeom>
          <a:noFill/>
          <a:ln cap="flat" cmpd="sng" w="28575">
            <a:solidFill>
              <a:srgbClr val="8AA6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24" name="Google Shape;724;p71"/>
          <p:cNvPicPr preferRelativeResize="0"/>
          <p:nvPr/>
        </p:nvPicPr>
        <p:blipFill>
          <a:blip r:embed="rId3">
            <a:alphaModFix/>
          </a:blip>
          <a:stretch>
            <a:fillRect/>
          </a:stretch>
        </p:blipFill>
        <p:spPr>
          <a:xfrm>
            <a:off x="-256312" y="291417"/>
            <a:ext cx="769802" cy="769823"/>
          </a:xfrm>
          <a:prstGeom prst="rect">
            <a:avLst/>
          </a:prstGeom>
          <a:noFill/>
          <a:ln>
            <a:noFill/>
          </a:ln>
        </p:spPr>
      </p:pic>
      <p:pic>
        <p:nvPicPr>
          <p:cNvPr id="725" name="Google Shape;725;p71"/>
          <p:cNvPicPr preferRelativeResize="0"/>
          <p:nvPr/>
        </p:nvPicPr>
        <p:blipFill>
          <a:blip r:embed="rId3">
            <a:alphaModFix/>
          </a:blip>
          <a:stretch>
            <a:fillRect/>
          </a:stretch>
        </p:blipFill>
        <p:spPr>
          <a:xfrm>
            <a:off x="-256312" y="2961404"/>
            <a:ext cx="769802" cy="769823"/>
          </a:xfrm>
          <a:prstGeom prst="rect">
            <a:avLst/>
          </a:prstGeom>
          <a:noFill/>
          <a:ln>
            <a:noFill/>
          </a:ln>
        </p:spPr>
      </p:pic>
      <p:sp>
        <p:nvSpPr>
          <p:cNvPr id="726" name="Google Shape;726;p71"/>
          <p:cNvSpPr/>
          <p:nvPr>
            <p:ph idx="2" type="pic"/>
          </p:nvPr>
        </p:nvSpPr>
        <p:spPr>
          <a:xfrm>
            <a:off x="1206300" y="773850"/>
            <a:ext cx="6731400" cy="3595800"/>
          </a:xfrm>
          <a:prstGeom prst="rect">
            <a:avLst/>
          </a:prstGeom>
          <a:noFill/>
          <a:ln cap="flat" cmpd="sng" w="38100">
            <a:solidFill>
              <a:schemeClr val="lt2"/>
            </a:solidFill>
            <a:prstDash val="solid"/>
            <a:round/>
            <a:headEnd len="sm" w="sm" type="none"/>
            <a:tailEnd len="sm" w="sm" type="none"/>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CUSTOM_1_1_1_2">
    <p:bg>
      <p:bgPr>
        <a:solidFill>
          <a:srgbClr val="8AA6D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3904500" y="1281938"/>
            <a:ext cx="4930200" cy="1851900"/>
          </a:xfrm>
          <a:prstGeom prst="rect">
            <a:avLst/>
          </a:prstGeom>
        </p:spPr>
        <p:txBody>
          <a:bodyPr anchorCtr="0" anchor="ctr" bIns="91425" lIns="91425" spcFirstLastPara="1" rIns="91425" wrap="square" tIns="91425">
            <a:noAutofit/>
          </a:bodyPr>
          <a:lstStyle>
            <a:lvl1pPr lvl="0" rtl="0">
              <a:spcBef>
                <a:spcPts val="1000"/>
              </a:spcBef>
              <a:spcAft>
                <a:spcPts val="0"/>
              </a:spcAft>
              <a:buClr>
                <a:schemeClr val="dk1"/>
              </a:buClr>
              <a:buSzPts val="5000"/>
              <a:buNone/>
              <a:defRPr sz="5000">
                <a:solidFill>
                  <a:schemeClr val="dk1"/>
                </a:solidFill>
              </a:defRPr>
            </a:lvl1pPr>
            <a:lvl2pPr lvl="1" rtl="0">
              <a:spcBef>
                <a:spcPts val="1000"/>
              </a:spcBef>
              <a:spcAft>
                <a:spcPts val="0"/>
              </a:spcAft>
              <a:buClr>
                <a:schemeClr val="dk1"/>
              </a:buClr>
              <a:buSzPts val="5000"/>
              <a:buNone/>
              <a:defRPr sz="5000">
                <a:solidFill>
                  <a:schemeClr val="dk1"/>
                </a:solidFill>
              </a:defRPr>
            </a:lvl2pPr>
            <a:lvl3pPr lvl="2" rtl="0">
              <a:spcBef>
                <a:spcPts val="1000"/>
              </a:spcBef>
              <a:spcAft>
                <a:spcPts val="0"/>
              </a:spcAft>
              <a:buClr>
                <a:schemeClr val="dk1"/>
              </a:buClr>
              <a:buSzPts val="5000"/>
              <a:buNone/>
              <a:defRPr sz="5000">
                <a:solidFill>
                  <a:schemeClr val="dk1"/>
                </a:solidFill>
              </a:defRPr>
            </a:lvl3pPr>
            <a:lvl4pPr lvl="3" rtl="0">
              <a:spcBef>
                <a:spcPts val="1000"/>
              </a:spcBef>
              <a:spcAft>
                <a:spcPts val="0"/>
              </a:spcAft>
              <a:buClr>
                <a:schemeClr val="dk1"/>
              </a:buClr>
              <a:buSzPts val="5000"/>
              <a:buNone/>
              <a:defRPr sz="5000">
                <a:solidFill>
                  <a:schemeClr val="dk1"/>
                </a:solidFill>
              </a:defRPr>
            </a:lvl4pPr>
            <a:lvl5pPr lvl="4" rtl="0">
              <a:spcBef>
                <a:spcPts val="1000"/>
              </a:spcBef>
              <a:spcAft>
                <a:spcPts val="0"/>
              </a:spcAft>
              <a:buClr>
                <a:schemeClr val="dk1"/>
              </a:buClr>
              <a:buSzPts val="5000"/>
              <a:buNone/>
              <a:defRPr sz="5000">
                <a:solidFill>
                  <a:schemeClr val="dk1"/>
                </a:solidFill>
              </a:defRPr>
            </a:lvl5pPr>
            <a:lvl6pPr lvl="5" rtl="0">
              <a:spcBef>
                <a:spcPts val="1000"/>
              </a:spcBef>
              <a:spcAft>
                <a:spcPts val="0"/>
              </a:spcAft>
              <a:buClr>
                <a:schemeClr val="dk1"/>
              </a:buClr>
              <a:buSzPts val="5000"/>
              <a:buNone/>
              <a:defRPr sz="5000">
                <a:solidFill>
                  <a:schemeClr val="dk1"/>
                </a:solidFill>
              </a:defRPr>
            </a:lvl6pPr>
            <a:lvl7pPr lvl="6" rtl="0">
              <a:spcBef>
                <a:spcPts val="1000"/>
              </a:spcBef>
              <a:spcAft>
                <a:spcPts val="0"/>
              </a:spcAft>
              <a:buClr>
                <a:schemeClr val="dk1"/>
              </a:buClr>
              <a:buSzPts val="5000"/>
              <a:buNone/>
              <a:defRPr sz="5000">
                <a:solidFill>
                  <a:schemeClr val="dk1"/>
                </a:solidFill>
              </a:defRPr>
            </a:lvl7pPr>
            <a:lvl8pPr lvl="7" rtl="0">
              <a:spcBef>
                <a:spcPts val="1000"/>
              </a:spcBef>
              <a:spcAft>
                <a:spcPts val="0"/>
              </a:spcAft>
              <a:buClr>
                <a:schemeClr val="dk1"/>
              </a:buClr>
              <a:buSzPts val="5000"/>
              <a:buNone/>
              <a:defRPr sz="5000">
                <a:solidFill>
                  <a:schemeClr val="dk1"/>
                </a:solidFill>
              </a:defRPr>
            </a:lvl8pPr>
            <a:lvl9pPr lvl="8" rtl="0">
              <a:spcBef>
                <a:spcPts val="1000"/>
              </a:spcBef>
              <a:spcAft>
                <a:spcPts val="0"/>
              </a:spcAft>
              <a:buClr>
                <a:schemeClr val="dk1"/>
              </a:buClr>
              <a:buSzPts val="5000"/>
              <a:buNone/>
              <a:defRPr sz="5000">
                <a:solidFill>
                  <a:schemeClr val="dk1"/>
                </a:solidFill>
              </a:defRPr>
            </a:lvl9pPr>
          </a:lstStyle>
          <a:p/>
        </p:txBody>
      </p:sp>
      <p:sp>
        <p:nvSpPr>
          <p:cNvPr id="35" name="Google Shape;35;p8"/>
          <p:cNvSpPr txBox="1"/>
          <p:nvPr>
            <p:ph idx="1" type="subTitle"/>
          </p:nvPr>
        </p:nvSpPr>
        <p:spPr>
          <a:xfrm>
            <a:off x="3904500" y="3292163"/>
            <a:ext cx="4930200" cy="569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pic>
        <p:nvPicPr>
          <p:cNvPr id="36" name="Google Shape;36;p8"/>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Multiple Images">
  <p:cSld name="CUSTOM_14">
    <p:bg>
      <p:bgPr>
        <a:solidFill>
          <a:schemeClr val="accent2"/>
        </a:solidFill>
      </p:bgPr>
    </p:bg>
    <p:spTree>
      <p:nvGrpSpPr>
        <p:cNvPr id="727" name="Shape 727"/>
        <p:cNvGrpSpPr/>
        <p:nvPr/>
      </p:nvGrpSpPr>
      <p:grpSpPr>
        <a:xfrm>
          <a:off x="0" y="0"/>
          <a:ext cx="0" cy="0"/>
          <a:chOff x="0" y="0"/>
          <a:chExt cx="0" cy="0"/>
        </a:xfrm>
      </p:grpSpPr>
      <p:sp>
        <p:nvSpPr>
          <p:cNvPr id="728" name="Google Shape;728;p72"/>
          <p:cNvSpPr/>
          <p:nvPr/>
        </p:nvSpPr>
        <p:spPr>
          <a:xfrm>
            <a:off x="-27850" y="817675"/>
            <a:ext cx="9171900" cy="4326000"/>
          </a:xfrm>
          <a:prstGeom prst="round1Rect">
            <a:avLst>
              <a:gd fmla="val 13461"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72"/>
          <p:cNvSpPr/>
          <p:nvPr>
            <p:ph idx="2" type="pic"/>
          </p:nvPr>
        </p:nvSpPr>
        <p:spPr>
          <a:xfrm>
            <a:off x="890050" y="1222625"/>
            <a:ext cx="2473500" cy="1658400"/>
          </a:xfrm>
          <a:prstGeom prst="rect">
            <a:avLst/>
          </a:prstGeom>
          <a:noFill/>
          <a:ln>
            <a:noFill/>
          </a:ln>
        </p:spPr>
      </p:sp>
      <p:sp>
        <p:nvSpPr>
          <p:cNvPr id="730" name="Google Shape;730;p72"/>
          <p:cNvSpPr/>
          <p:nvPr>
            <p:ph idx="3" type="pic"/>
          </p:nvPr>
        </p:nvSpPr>
        <p:spPr>
          <a:xfrm>
            <a:off x="890050" y="3004825"/>
            <a:ext cx="2473500" cy="1395000"/>
          </a:xfrm>
          <a:prstGeom prst="rect">
            <a:avLst/>
          </a:prstGeom>
          <a:noFill/>
          <a:ln>
            <a:noFill/>
          </a:ln>
        </p:spPr>
      </p:sp>
      <p:sp>
        <p:nvSpPr>
          <p:cNvPr id="731" name="Google Shape;731;p72"/>
          <p:cNvSpPr/>
          <p:nvPr>
            <p:ph idx="4" type="pic"/>
          </p:nvPr>
        </p:nvSpPr>
        <p:spPr>
          <a:xfrm>
            <a:off x="3459625" y="1222625"/>
            <a:ext cx="4791900" cy="3180600"/>
          </a:xfrm>
          <a:prstGeom prst="rect">
            <a:avLst/>
          </a:prstGeom>
          <a:noFill/>
          <a:ln>
            <a:noFill/>
          </a:ln>
        </p:spPr>
      </p:sp>
      <p:sp>
        <p:nvSpPr>
          <p:cNvPr id="732" name="Google Shape;732;p72"/>
          <p:cNvSpPr txBox="1"/>
          <p:nvPr>
            <p:ph type="ctrTitle"/>
          </p:nvPr>
        </p:nvSpPr>
        <p:spPr>
          <a:xfrm>
            <a:off x="126625" y="88747"/>
            <a:ext cx="88242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6"/>
              </a:buClr>
              <a:buSzPts val="3600"/>
              <a:buNone/>
              <a:defRPr b="1">
                <a:solidFill>
                  <a:schemeClr val="accent6"/>
                </a:solidFill>
              </a:defRPr>
            </a:lvl1pPr>
            <a:lvl2pPr lvl="1">
              <a:spcBef>
                <a:spcPts val="0"/>
              </a:spcBef>
              <a:spcAft>
                <a:spcPts val="0"/>
              </a:spcAft>
              <a:buClr>
                <a:schemeClr val="accent6"/>
              </a:buClr>
              <a:buSzPts val="3200"/>
              <a:buNone/>
              <a:defRPr b="1" sz="3200">
                <a:solidFill>
                  <a:schemeClr val="accent6"/>
                </a:solidFill>
              </a:defRPr>
            </a:lvl2pPr>
            <a:lvl3pPr lvl="2">
              <a:spcBef>
                <a:spcPts val="0"/>
              </a:spcBef>
              <a:spcAft>
                <a:spcPts val="0"/>
              </a:spcAft>
              <a:buClr>
                <a:schemeClr val="accent6"/>
              </a:buClr>
              <a:buSzPts val="3200"/>
              <a:buNone/>
              <a:defRPr b="1" sz="3200">
                <a:solidFill>
                  <a:schemeClr val="accent6"/>
                </a:solidFill>
              </a:defRPr>
            </a:lvl3pPr>
            <a:lvl4pPr lvl="3">
              <a:spcBef>
                <a:spcPts val="0"/>
              </a:spcBef>
              <a:spcAft>
                <a:spcPts val="0"/>
              </a:spcAft>
              <a:buClr>
                <a:schemeClr val="accent6"/>
              </a:buClr>
              <a:buSzPts val="3200"/>
              <a:buNone/>
              <a:defRPr b="1" sz="3200">
                <a:solidFill>
                  <a:schemeClr val="accent6"/>
                </a:solidFill>
              </a:defRPr>
            </a:lvl4pPr>
            <a:lvl5pPr lvl="4">
              <a:spcBef>
                <a:spcPts val="0"/>
              </a:spcBef>
              <a:spcAft>
                <a:spcPts val="0"/>
              </a:spcAft>
              <a:buClr>
                <a:schemeClr val="accent6"/>
              </a:buClr>
              <a:buSzPts val="3200"/>
              <a:buNone/>
              <a:defRPr b="1" sz="3200">
                <a:solidFill>
                  <a:schemeClr val="accent6"/>
                </a:solidFill>
              </a:defRPr>
            </a:lvl5pPr>
            <a:lvl6pPr lvl="5">
              <a:spcBef>
                <a:spcPts val="0"/>
              </a:spcBef>
              <a:spcAft>
                <a:spcPts val="0"/>
              </a:spcAft>
              <a:buClr>
                <a:schemeClr val="accent6"/>
              </a:buClr>
              <a:buSzPts val="3200"/>
              <a:buNone/>
              <a:defRPr b="1" sz="3200">
                <a:solidFill>
                  <a:schemeClr val="accent6"/>
                </a:solidFill>
              </a:defRPr>
            </a:lvl6pPr>
            <a:lvl7pPr lvl="6">
              <a:spcBef>
                <a:spcPts val="0"/>
              </a:spcBef>
              <a:spcAft>
                <a:spcPts val="0"/>
              </a:spcAft>
              <a:buClr>
                <a:schemeClr val="accent6"/>
              </a:buClr>
              <a:buSzPts val="3200"/>
              <a:buNone/>
              <a:defRPr b="1" sz="3200">
                <a:solidFill>
                  <a:schemeClr val="accent6"/>
                </a:solidFill>
              </a:defRPr>
            </a:lvl7pPr>
            <a:lvl8pPr lvl="7">
              <a:spcBef>
                <a:spcPts val="0"/>
              </a:spcBef>
              <a:spcAft>
                <a:spcPts val="0"/>
              </a:spcAft>
              <a:buClr>
                <a:schemeClr val="accent6"/>
              </a:buClr>
              <a:buSzPts val="3200"/>
              <a:buNone/>
              <a:defRPr b="1" sz="3200">
                <a:solidFill>
                  <a:schemeClr val="accent6"/>
                </a:solidFill>
              </a:defRPr>
            </a:lvl8pPr>
            <a:lvl9pPr lvl="8">
              <a:spcBef>
                <a:spcPts val="0"/>
              </a:spcBef>
              <a:spcAft>
                <a:spcPts val="0"/>
              </a:spcAft>
              <a:buClr>
                <a:schemeClr val="accent6"/>
              </a:buClr>
              <a:buSzPts val="3200"/>
              <a:buNone/>
              <a:defRPr b="1" sz="3200">
                <a:solidFill>
                  <a:schemeClr val="accent6"/>
                </a:solidFill>
              </a:defRPr>
            </a:lvl9pPr>
          </a:lstStyle>
          <a:p/>
        </p:txBody>
      </p:sp>
      <p:sp>
        <p:nvSpPr>
          <p:cNvPr id="733" name="Google Shape;733;p7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Let's Play">
  <p:cSld name="CUSTOM_33">
    <p:bg>
      <p:bgPr>
        <a:solidFill>
          <a:schemeClr val="dk1"/>
        </a:solidFill>
      </p:bgPr>
    </p:bg>
    <p:spTree>
      <p:nvGrpSpPr>
        <p:cNvPr id="734" name="Shape 734"/>
        <p:cNvGrpSpPr/>
        <p:nvPr/>
      </p:nvGrpSpPr>
      <p:grpSpPr>
        <a:xfrm>
          <a:off x="0" y="0"/>
          <a:ext cx="0" cy="0"/>
          <a:chOff x="0" y="0"/>
          <a:chExt cx="0" cy="0"/>
        </a:xfrm>
      </p:grpSpPr>
      <p:sp>
        <p:nvSpPr>
          <p:cNvPr id="735" name="Google Shape;735;p73"/>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6" name="Google Shape;736;p73"/>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7" name="Google Shape;737;p73"/>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8" name="Google Shape;738;p73"/>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9" name="Google Shape;739;p73"/>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0" name="Google Shape;740;p73"/>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1" name="Google Shape;741;p73"/>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2" name="Google Shape;742;p73"/>
          <p:cNvSpPr/>
          <p:nvPr/>
        </p:nvSpPr>
        <p:spPr>
          <a:xfrm flipH="1">
            <a:off x="38100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3" name="Google Shape;743;p73"/>
          <p:cNvSpPr/>
          <p:nvPr/>
        </p:nvSpPr>
        <p:spPr>
          <a:xfrm>
            <a:off x="834850" y="889050"/>
            <a:ext cx="7890000" cy="336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44" name="Google Shape;744;p73" title="Icons_Artboard 24.png"/>
          <p:cNvPicPr preferRelativeResize="0"/>
          <p:nvPr/>
        </p:nvPicPr>
        <p:blipFill>
          <a:blip r:embed="rId2">
            <a:alphaModFix/>
          </a:blip>
          <a:stretch>
            <a:fillRect/>
          </a:stretch>
        </p:blipFill>
        <p:spPr>
          <a:xfrm>
            <a:off x="2414859" y="3955435"/>
            <a:ext cx="1101993" cy="1101399"/>
          </a:xfrm>
          <a:prstGeom prst="rect">
            <a:avLst/>
          </a:prstGeom>
          <a:noFill/>
          <a:ln>
            <a:noFill/>
          </a:ln>
        </p:spPr>
      </p:pic>
      <p:pic>
        <p:nvPicPr>
          <p:cNvPr id="745" name="Google Shape;745;p73"/>
          <p:cNvPicPr preferRelativeResize="0"/>
          <p:nvPr/>
        </p:nvPicPr>
        <p:blipFill>
          <a:blip r:embed="rId3">
            <a:alphaModFix/>
          </a:blip>
          <a:stretch>
            <a:fillRect/>
          </a:stretch>
        </p:blipFill>
        <p:spPr>
          <a:xfrm rot="-742867">
            <a:off x="7282755" y="481752"/>
            <a:ext cx="1447790" cy="1447771"/>
          </a:xfrm>
          <a:prstGeom prst="rect">
            <a:avLst/>
          </a:prstGeom>
          <a:noFill/>
          <a:ln>
            <a:noFill/>
          </a:ln>
        </p:spPr>
      </p:pic>
      <p:sp>
        <p:nvSpPr>
          <p:cNvPr id="746" name="Google Shape;746;p73"/>
          <p:cNvSpPr txBox="1"/>
          <p:nvPr/>
        </p:nvSpPr>
        <p:spPr>
          <a:xfrm>
            <a:off x="3143100" y="1735413"/>
            <a:ext cx="2857800" cy="56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200">
                <a:solidFill>
                  <a:srgbClr val="000000"/>
                </a:solidFill>
                <a:latin typeface="Proxima Nova"/>
                <a:ea typeface="Proxima Nova"/>
                <a:cs typeface="Proxima Nova"/>
                <a:sym typeface="Proxima Nova"/>
              </a:rPr>
              <a:t>Let’s Play</a:t>
            </a:r>
            <a:endParaRPr b="1" sz="3200">
              <a:solidFill>
                <a:srgbClr val="000000"/>
              </a:solidFill>
              <a:latin typeface="Proxima Nova"/>
              <a:ea typeface="Proxima Nova"/>
              <a:cs typeface="Proxima Nova"/>
              <a:sym typeface="Proxima Nova"/>
            </a:endParaRPr>
          </a:p>
        </p:txBody>
      </p:sp>
      <p:pic>
        <p:nvPicPr>
          <p:cNvPr id="747" name="Google Shape;747;p73" title="Icons_Artboard 24.png"/>
          <p:cNvPicPr preferRelativeResize="0"/>
          <p:nvPr/>
        </p:nvPicPr>
        <p:blipFill>
          <a:blip r:embed="rId2">
            <a:alphaModFix/>
          </a:blip>
          <a:stretch>
            <a:fillRect/>
          </a:stretch>
        </p:blipFill>
        <p:spPr>
          <a:xfrm>
            <a:off x="255372" y="927851"/>
            <a:ext cx="1492726" cy="1491925"/>
          </a:xfrm>
          <a:prstGeom prst="rect">
            <a:avLst/>
          </a:prstGeom>
          <a:noFill/>
          <a:ln>
            <a:noFill/>
          </a:ln>
        </p:spPr>
      </p:pic>
      <p:pic>
        <p:nvPicPr>
          <p:cNvPr id="748" name="Google Shape;748;p73" title="Icons_Artboard 24.png"/>
          <p:cNvPicPr preferRelativeResize="0"/>
          <p:nvPr/>
        </p:nvPicPr>
        <p:blipFill>
          <a:blip r:embed="rId2">
            <a:alphaModFix/>
          </a:blip>
          <a:stretch>
            <a:fillRect/>
          </a:stretch>
        </p:blipFill>
        <p:spPr>
          <a:xfrm>
            <a:off x="7144374" y="3550411"/>
            <a:ext cx="1254124" cy="1253475"/>
          </a:xfrm>
          <a:prstGeom prst="rect">
            <a:avLst/>
          </a:prstGeom>
          <a:noFill/>
          <a:ln>
            <a:noFill/>
          </a:ln>
        </p:spPr>
      </p:pic>
      <p:pic>
        <p:nvPicPr>
          <p:cNvPr id="749" name="Google Shape;749;p73" title="Icons_Artboard 24.png"/>
          <p:cNvPicPr preferRelativeResize="0"/>
          <p:nvPr/>
        </p:nvPicPr>
        <p:blipFill>
          <a:blip r:embed="rId2">
            <a:alphaModFix/>
          </a:blip>
          <a:stretch>
            <a:fillRect/>
          </a:stretch>
        </p:blipFill>
        <p:spPr>
          <a:xfrm>
            <a:off x="1162350" y="42750"/>
            <a:ext cx="1035249" cy="1034702"/>
          </a:xfrm>
          <a:prstGeom prst="rect">
            <a:avLst/>
          </a:prstGeom>
          <a:noFill/>
          <a:ln>
            <a:noFill/>
          </a:ln>
        </p:spPr>
      </p:pic>
      <p:sp>
        <p:nvSpPr>
          <p:cNvPr id="750" name="Google Shape;750;p73"/>
          <p:cNvSpPr txBox="1"/>
          <p:nvPr>
            <p:ph type="title"/>
          </p:nvPr>
        </p:nvSpPr>
        <p:spPr>
          <a:xfrm>
            <a:off x="1590300" y="2498225"/>
            <a:ext cx="6379200" cy="1253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1" name="Google Shape;751;p7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Let's Play: Question">
  <p:cSld name="CUSTOM_34">
    <p:bg>
      <p:bgPr>
        <a:solidFill>
          <a:schemeClr val="lt1"/>
        </a:solidFill>
      </p:bgPr>
    </p:bg>
    <p:spTree>
      <p:nvGrpSpPr>
        <p:cNvPr id="752" name="Shape 752"/>
        <p:cNvGrpSpPr/>
        <p:nvPr/>
      </p:nvGrpSpPr>
      <p:grpSpPr>
        <a:xfrm>
          <a:off x="0" y="0"/>
          <a:ext cx="0" cy="0"/>
          <a:chOff x="0" y="0"/>
          <a:chExt cx="0" cy="0"/>
        </a:xfrm>
      </p:grpSpPr>
      <p:sp>
        <p:nvSpPr>
          <p:cNvPr id="753" name="Google Shape;753;p74"/>
          <p:cNvSpPr/>
          <p:nvPr/>
        </p:nvSpPr>
        <p:spPr>
          <a:xfrm>
            <a:off x="6477550" y="19602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4" name="Google Shape;754;p74"/>
          <p:cNvSpPr/>
          <p:nvPr/>
        </p:nvSpPr>
        <p:spPr>
          <a:xfrm>
            <a:off x="6477550" y="1589763"/>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5" name="Google Shape;755;p74"/>
          <p:cNvSpPr/>
          <p:nvPr/>
        </p:nvSpPr>
        <p:spPr>
          <a:xfrm>
            <a:off x="6477550" y="4055776"/>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 name="Google Shape;756;p74"/>
          <p:cNvSpPr/>
          <p:nvPr/>
        </p:nvSpPr>
        <p:spPr>
          <a:xfrm>
            <a:off x="6477550" y="-525749"/>
            <a:ext cx="2704200" cy="2171700"/>
          </a:xfrm>
          <a:prstGeom prst="round2SameRect">
            <a:avLst>
              <a:gd fmla="val 50000" name="adj1"/>
              <a:gd fmla="val 0" name="adj2"/>
            </a:avLst>
          </a:prstGeom>
          <a:solidFill>
            <a:srgbClr val="0BD95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7" name="Google Shape;757;p74"/>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8" name="Google Shape;758;p74"/>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9" name="Google Shape;759;p74"/>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0" name="Google Shape;760;p74"/>
          <p:cNvSpPr/>
          <p:nvPr/>
        </p:nvSpPr>
        <p:spPr>
          <a:xfrm>
            <a:off x="627000" y="1437075"/>
            <a:ext cx="7890000" cy="2171700"/>
          </a:xfrm>
          <a:prstGeom prst="roundRect">
            <a:avLst>
              <a:gd fmla="val 7274"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1" name="Google Shape;761;p74" title="Icons_Artboard 24.png"/>
          <p:cNvPicPr preferRelativeResize="0"/>
          <p:nvPr/>
        </p:nvPicPr>
        <p:blipFill>
          <a:blip r:embed="rId2">
            <a:alphaModFix/>
          </a:blip>
          <a:stretch>
            <a:fillRect/>
          </a:stretch>
        </p:blipFill>
        <p:spPr>
          <a:xfrm>
            <a:off x="208234" y="2246835"/>
            <a:ext cx="1101993" cy="1101399"/>
          </a:xfrm>
          <a:prstGeom prst="rect">
            <a:avLst/>
          </a:prstGeom>
          <a:noFill/>
          <a:ln>
            <a:noFill/>
          </a:ln>
        </p:spPr>
      </p:pic>
      <p:pic>
        <p:nvPicPr>
          <p:cNvPr id="762" name="Google Shape;762;p74" title="Icons_Artboard 24.png"/>
          <p:cNvPicPr preferRelativeResize="0"/>
          <p:nvPr/>
        </p:nvPicPr>
        <p:blipFill>
          <a:blip r:embed="rId2">
            <a:alphaModFix/>
          </a:blip>
          <a:stretch>
            <a:fillRect/>
          </a:stretch>
        </p:blipFill>
        <p:spPr>
          <a:xfrm>
            <a:off x="7767024" y="850486"/>
            <a:ext cx="1254124" cy="1253475"/>
          </a:xfrm>
          <a:prstGeom prst="rect">
            <a:avLst/>
          </a:prstGeom>
          <a:noFill/>
          <a:ln>
            <a:noFill/>
          </a:ln>
        </p:spPr>
      </p:pic>
      <p:sp>
        <p:nvSpPr>
          <p:cNvPr id="763" name="Google Shape;763;p74"/>
          <p:cNvSpPr txBox="1"/>
          <p:nvPr>
            <p:ph type="title"/>
          </p:nvPr>
        </p:nvSpPr>
        <p:spPr>
          <a:xfrm>
            <a:off x="745250" y="632125"/>
            <a:ext cx="7632000" cy="569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4" name="Google Shape;764;p74"/>
          <p:cNvSpPr txBox="1"/>
          <p:nvPr>
            <p:ph idx="1" type="subTitle"/>
          </p:nvPr>
        </p:nvSpPr>
        <p:spPr>
          <a:xfrm>
            <a:off x="1081950" y="1801825"/>
            <a:ext cx="69801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b="1" sz="36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765" name="Google Shape;765;p74"/>
          <p:cNvSpPr txBox="1"/>
          <p:nvPr>
            <p:ph idx="2" type="subTitle"/>
          </p:nvPr>
        </p:nvSpPr>
        <p:spPr>
          <a:xfrm>
            <a:off x="1081950" y="2587875"/>
            <a:ext cx="69801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000"/>
              <a:buNone/>
              <a:defRPr sz="30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766" name="Google Shape;766;p7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Let's Play: Question">
  <p:cSld name="CUSTOM_36">
    <p:bg>
      <p:bgPr>
        <a:solidFill>
          <a:schemeClr val="accent4"/>
        </a:solidFill>
      </p:bgPr>
    </p:bg>
    <p:spTree>
      <p:nvGrpSpPr>
        <p:cNvPr id="767" name="Shape 767"/>
        <p:cNvGrpSpPr/>
        <p:nvPr/>
      </p:nvGrpSpPr>
      <p:grpSpPr>
        <a:xfrm>
          <a:off x="0" y="0"/>
          <a:ext cx="0" cy="0"/>
          <a:chOff x="0" y="0"/>
          <a:chExt cx="0" cy="0"/>
        </a:xfrm>
      </p:grpSpPr>
      <p:sp>
        <p:nvSpPr>
          <p:cNvPr id="768" name="Google Shape;768;p75"/>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9" name="Google Shape;769;p75"/>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0" name="Google Shape;770;p75"/>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1" name="Google Shape;771;p75"/>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2" name="Google Shape;772;p75"/>
          <p:cNvSpPr/>
          <p:nvPr/>
        </p:nvSpPr>
        <p:spPr>
          <a:xfrm rot="-5400000">
            <a:off x="-625962" y="927838"/>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3" name="Google Shape;773;p75"/>
          <p:cNvSpPr/>
          <p:nvPr/>
        </p:nvSpPr>
        <p:spPr>
          <a:xfrm rot="-5400000">
            <a:off x="-625962" y="-228937"/>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4" name="Google Shape;774;p75"/>
          <p:cNvSpPr/>
          <p:nvPr/>
        </p:nvSpPr>
        <p:spPr>
          <a:xfrm>
            <a:off x="627000" y="551775"/>
            <a:ext cx="7890000" cy="7437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5" name="Google Shape;775;p75"/>
          <p:cNvSpPr/>
          <p:nvPr/>
        </p:nvSpPr>
        <p:spPr>
          <a:xfrm>
            <a:off x="582575" y="1386875"/>
            <a:ext cx="7890000" cy="3268200"/>
          </a:xfrm>
          <a:prstGeom prst="roundRect">
            <a:avLst>
              <a:gd fmla="val 6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6" name="Google Shape;776;p75" title="Icons_Artboard 24.png"/>
          <p:cNvPicPr preferRelativeResize="0"/>
          <p:nvPr/>
        </p:nvPicPr>
        <p:blipFill>
          <a:blip r:embed="rId2">
            <a:alphaModFix/>
          </a:blip>
          <a:stretch>
            <a:fillRect/>
          </a:stretch>
        </p:blipFill>
        <p:spPr>
          <a:xfrm>
            <a:off x="9" y="3553785"/>
            <a:ext cx="1101993" cy="1101399"/>
          </a:xfrm>
          <a:prstGeom prst="rect">
            <a:avLst/>
          </a:prstGeom>
          <a:noFill/>
          <a:ln>
            <a:noFill/>
          </a:ln>
        </p:spPr>
      </p:pic>
      <p:pic>
        <p:nvPicPr>
          <p:cNvPr id="777" name="Google Shape;777;p75" title="Icons_Artboard 24.png"/>
          <p:cNvPicPr preferRelativeResize="0"/>
          <p:nvPr/>
        </p:nvPicPr>
        <p:blipFill>
          <a:blip r:embed="rId2">
            <a:alphaModFix/>
          </a:blip>
          <a:stretch>
            <a:fillRect/>
          </a:stretch>
        </p:blipFill>
        <p:spPr>
          <a:xfrm>
            <a:off x="7767024" y="850486"/>
            <a:ext cx="1254124" cy="1253475"/>
          </a:xfrm>
          <a:prstGeom prst="rect">
            <a:avLst/>
          </a:prstGeom>
          <a:noFill/>
          <a:ln>
            <a:noFill/>
          </a:ln>
        </p:spPr>
      </p:pic>
      <p:sp>
        <p:nvSpPr>
          <p:cNvPr id="778" name="Google Shape;778;p75"/>
          <p:cNvSpPr/>
          <p:nvPr>
            <p:ph idx="2" type="pic"/>
          </p:nvPr>
        </p:nvSpPr>
        <p:spPr>
          <a:xfrm>
            <a:off x="2444700" y="1619975"/>
            <a:ext cx="4254600" cy="2802000"/>
          </a:xfrm>
          <a:prstGeom prst="rect">
            <a:avLst/>
          </a:prstGeom>
          <a:noFill/>
          <a:ln>
            <a:noFill/>
          </a:ln>
        </p:spPr>
      </p:sp>
      <p:sp>
        <p:nvSpPr>
          <p:cNvPr id="779" name="Google Shape;779;p75"/>
          <p:cNvSpPr txBox="1"/>
          <p:nvPr>
            <p:ph type="title"/>
          </p:nvPr>
        </p:nvSpPr>
        <p:spPr>
          <a:xfrm>
            <a:off x="745250" y="632125"/>
            <a:ext cx="7632000" cy="569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80" name="Google Shape;780;p7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Panelists">
  <p:cSld name="CUSTOM_42">
    <p:bg>
      <p:bgPr>
        <a:solidFill>
          <a:schemeClr val="lt1"/>
        </a:solidFill>
      </p:bgPr>
    </p:bg>
    <p:spTree>
      <p:nvGrpSpPr>
        <p:cNvPr id="781" name="Shape 781"/>
        <p:cNvGrpSpPr/>
        <p:nvPr/>
      </p:nvGrpSpPr>
      <p:grpSpPr>
        <a:xfrm>
          <a:off x="0" y="0"/>
          <a:ext cx="0" cy="0"/>
          <a:chOff x="0" y="0"/>
          <a:chExt cx="0" cy="0"/>
        </a:xfrm>
      </p:grpSpPr>
      <p:sp>
        <p:nvSpPr>
          <p:cNvPr id="782" name="Google Shape;782;p76"/>
          <p:cNvSpPr/>
          <p:nvPr/>
        </p:nvSpPr>
        <p:spPr>
          <a:xfrm rot="5400000">
            <a:off x="-428950"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3" name="Google Shape;783;p76"/>
          <p:cNvSpPr/>
          <p:nvPr/>
        </p:nvSpPr>
        <p:spPr>
          <a:xfrm rot="5400000">
            <a:off x="1700417"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4" name="Google Shape;784;p76"/>
          <p:cNvSpPr/>
          <p:nvPr/>
        </p:nvSpPr>
        <p:spPr>
          <a:xfrm rot="5400000">
            <a:off x="3829783"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5" name="Google Shape;785;p76"/>
          <p:cNvSpPr/>
          <p:nvPr/>
        </p:nvSpPr>
        <p:spPr>
          <a:xfrm rot="5400000">
            <a:off x="5959150" y="1628350"/>
            <a:ext cx="3613800" cy="2114700"/>
          </a:xfrm>
          <a:prstGeom prst="round1Rect">
            <a:avLst>
              <a:gd fmla="val 36680" name="adj"/>
            </a:avLst>
          </a:prstGeom>
          <a:solidFill>
            <a:srgbClr val="F7F5EB"/>
          </a:solidFill>
          <a:ln cap="flat" cmpd="sng" w="38100">
            <a:solidFill>
              <a:srgbClr val="00705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6" name="Google Shape;786;p76"/>
          <p:cNvPicPr preferRelativeResize="0"/>
          <p:nvPr/>
        </p:nvPicPr>
        <p:blipFill rotWithShape="1">
          <a:blip r:embed="rId2">
            <a:alphaModFix/>
          </a:blip>
          <a:srcRect b="67365" l="16249" r="54978" t="4935"/>
          <a:stretch/>
        </p:blipFill>
        <p:spPr>
          <a:xfrm rot="380626">
            <a:off x="-75600" y="530376"/>
            <a:ext cx="760631" cy="732297"/>
          </a:xfrm>
          <a:prstGeom prst="rect">
            <a:avLst/>
          </a:prstGeom>
          <a:noFill/>
          <a:ln>
            <a:noFill/>
          </a:ln>
        </p:spPr>
      </p:pic>
      <p:pic>
        <p:nvPicPr>
          <p:cNvPr id="787" name="Google Shape;787;p76"/>
          <p:cNvPicPr preferRelativeResize="0"/>
          <p:nvPr/>
        </p:nvPicPr>
        <p:blipFill rotWithShape="1">
          <a:blip r:embed="rId2">
            <a:alphaModFix/>
          </a:blip>
          <a:srcRect b="67365" l="16249" r="54978" t="4935"/>
          <a:stretch/>
        </p:blipFill>
        <p:spPr>
          <a:xfrm>
            <a:off x="2597225" y="4493875"/>
            <a:ext cx="408822" cy="393600"/>
          </a:xfrm>
          <a:prstGeom prst="rect">
            <a:avLst/>
          </a:prstGeom>
          <a:noFill/>
          <a:ln>
            <a:noFill/>
          </a:ln>
        </p:spPr>
      </p:pic>
      <p:pic>
        <p:nvPicPr>
          <p:cNvPr id="788" name="Google Shape;788;p76"/>
          <p:cNvPicPr preferRelativeResize="0"/>
          <p:nvPr/>
        </p:nvPicPr>
        <p:blipFill rotWithShape="1">
          <a:blip r:embed="rId2">
            <a:alphaModFix/>
          </a:blip>
          <a:srcRect b="67365" l="16249" r="54978" t="4935"/>
          <a:stretch/>
        </p:blipFill>
        <p:spPr>
          <a:xfrm>
            <a:off x="8330000" y="592425"/>
            <a:ext cx="408822" cy="393600"/>
          </a:xfrm>
          <a:prstGeom prst="rect">
            <a:avLst/>
          </a:prstGeom>
          <a:noFill/>
          <a:ln>
            <a:noFill/>
          </a:ln>
        </p:spPr>
      </p:pic>
      <p:pic>
        <p:nvPicPr>
          <p:cNvPr id="789" name="Google Shape;789;p76"/>
          <p:cNvPicPr preferRelativeResize="0"/>
          <p:nvPr/>
        </p:nvPicPr>
        <p:blipFill rotWithShape="1">
          <a:blip r:embed="rId2">
            <a:alphaModFix/>
          </a:blip>
          <a:srcRect b="67365" l="16249" r="54978" t="4935"/>
          <a:stretch/>
        </p:blipFill>
        <p:spPr>
          <a:xfrm>
            <a:off x="1249775" y="4749900"/>
            <a:ext cx="408822" cy="393600"/>
          </a:xfrm>
          <a:prstGeom prst="rect">
            <a:avLst/>
          </a:prstGeom>
          <a:noFill/>
          <a:ln>
            <a:noFill/>
          </a:ln>
        </p:spPr>
      </p:pic>
      <p:pic>
        <p:nvPicPr>
          <p:cNvPr id="790" name="Google Shape;790;p76"/>
          <p:cNvPicPr preferRelativeResize="0"/>
          <p:nvPr/>
        </p:nvPicPr>
        <p:blipFill rotWithShape="1">
          <a:blip r:embed="rId2">
            <a:alphaModFix/>
          </a:blip>
          <a:srcRect b="67365" l="16249" r="54978" t="4935"/>
          <a:stretch/>
        </p:blipFill>
        <p:spPr>
          <a:xfrm>
            <a:off x="7143775" y="-112100"/>
            <a:ext cx="408822" cy="393600"/>
          </a:xfrm>
          <a:prstGeom prst="rect">
            <a:avLst/>
          </a:prstGeom>
          <a:noFill/>
          <a:ln>
            <a:noFill/>
          </a:ln>
        </p:spPr>
      </p:pic>
      <p:pic>
        <p:nvPicPr>
          <p:cNvPr id="791" name="Google Shape;791;p76"/>
          <p:cNvPicPr preferRelativeResize="0"/>
          <p:nvPr/>
        </p:nvPicPr>
        <p:blipFill>
          <a:blip r:embed="rId3">
            <a:alphaModFix/>
          </a:blip>
          <a:stretch>
            <a:fillRect/>
          </a:stretch>
        </p:blipFill>
        <p:spPr>
          <a:xfrm>
            <a:off x="1658612" y="3940236"/>
            <a:ext cx="1116600" cy="1116580"/>
          </a:xfrm>
          <a:prstGeom prst="rect">
            <a:avLst/>
          </a:prstGeom>
          <a:noFill/>
          <a:ln>
            <a:noFill/>
          </a:ln>
        </p:spPr>
      </p:pic>
      <p:pic>
        <p:nvPicPr>
          <p:cNvPr id="792" name="Google Shape;792;p76"/>
          <p:cNvPicPr preferRelativeResize="0"/>
          <p:nvPr/>
        </p:nvPicPr>
        <p:blipFill>
          <a:blip r:embed="rId4">
            <a:alphaModFix/>
          </a:blip>
          <a:stretch>
            <a:fillRect/>
          </a:stretch>
        </p:blipFill>
        <p:spPr>
          <a:xfrm>
            <a:off x="8539370" y="516213"/>
            <a:ext cx="760627" cy="760627"/>
          </a:xfrm>
          <a:prstGeom prst="rect">
            <a:avLst/>
          </a:prstGeom>
          <a:noFill/>
          <a:ln>
            <a:noFill/>
          </a:ln>
        </p:spPr>
      </p:pic>
      <p:pic>
        <p:nvPicPr>
          <p:cNvPr id="793" name="Google Shape;793;p76"/>
          <p:cNvPicPr preferRelativeResize="0"/>
          <p:nvPr/>
        </p:nvPicPr>
        <p:blipFill rotWithShape="1">
          <a:blip r:embed="rId2">
            <a:alphaModFix/>
          </a:blip>
          <a:srcRect b="67365" l="16249" r="54978" t="4935"/>
          <a:stretch/>
        </p:blipFill>
        <p:spPr>
          <a:xfrm rot="380626">
            <a:off x="7100550" y="4503526"/>
            <a:ext cx="760631" cy="732297"/>
          </a:xfrm>
          <a:prstGeom prst="rect">
            <a:avLst/>
          </a:prstGeom>
          <a:noFill/>
          <a:ln>
            <a:noFill/>
          </a:ln>
        </p:spPr>
      </p:pic>
      <p:sp>
        <p:nvSpPr>
          <p:cNvPr id="794" name="Google Shape;794;p76"/>
          <p:cNvSpPr/>
          <p:nvPr>
            <p:ph idx="2" type="pic"/>
          </p:nvPr>
        </p:nvSpPr>
        <p:spPr>
          <a:xfrm>
            <a:off x="468325" y="1039825"/>
            <a:ext cx="1817700" cy="1817700"/>
          </a:xfrm>
          <a:prstGeom prst="rect">
            <a:avLst/>
          </a:prstGeom>
          <a:noFill/>
          <a:ln>
            <a:noFill/>
          </a:ln>
        </p:spPr>
      </p:sp>
      <p:sp>
        <p:nvSpPr>
          <p:cNvPr id="795" name="Google Shape;795;p76"/>
          <p:cNvSpPr/>
          <p:nvPr>
            <p:ph idx="3" type="pic"/>
          </p:nvPr>
        </p:nvSpPr>
        <p:spPr>
          <a:xfrm>
            <a:off x="2598463" y="1039825"/>
            <a:ext cx="1817700" cy="1817700"/>
          </a:xfrm>
          <a:prstGeom prst="rect">
            <a:avLst/>
          </a:prstGeom>
          <a:noFill/>
          <a:ln>
            <a:noFill/>
          </a:ln>
        </p:spPr>
      </p:sp>
      <p:sp>
        <p:nvSpPr>
          <p:cNvPr id="796" name="Google Shape;796;p76"/>
          <p:cNvSpPr/>
          <p:nvPr>
            <p:ph idx="4" type="pic"/>
          </p:nvPr>
        </p:nvSpPr>
        <p:spPr>
          <a:xfrm>
            <a:off x="4727838" y="1039825"/>
            <a:ext cx="1817700" cy="1817700"/>
          </a:xfrm>
          <a:prstGeom prst="rect">
            <a:avLst/>
          </a:prstGeom>
          <a:noFill/>
          <a:ln>
            <a:noFill/>
          </a:ln>
        </p:spPr>
      </p:sp>
      <p:sp>
        <p:nvSpPr>
          <p:cNvPr id="797" name="Google Shape;797;p76"/>
          <p:cNvSpPr/>
          <p:nvPr>
            <p:ph idx="5" type="pic"/>
          </p:nvPr>
        </p:nvSpPr>
        <p:spPr>
          <a:xfrm>
            <a:off x="6857175" y="1039825"/>
            <a:ext cx="1817700" cy="1817700"/>
          </a:xfrm>
          <a:prstGeom prst="rect">
            <a:avLst/>
          </a:prstGeom>
          <a:noFill/>
          <a:ln>
            <a:noFill/>
          </a:ln>
        </p:spPr>
      </p:sp>
      <p:sp>
        <p:nvSpPr>
          <p:cNvPr id="798" name="Google Shape;798;p76"/>
          <p:cNvSpPr txBox="1"/>
          <p:nvPr>
            <p:ph type="title"/>
          </p:nvPr>
        </p:nvSpPr>
        <p:spPr>
          <a:xfrm>
            <a:off x="320600" y="166700"/>
            <a:ext cx="8502600" cy="547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3600"/>
              <a:buNone/>
              <a:defRPr>
                <a:solidFill>
                  <a:schemeClr val="dk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799" name="Google Shape;799;p76"/>
          <p:cNvSpPr txBox="1"/>
          <p:nvPr>
            <p:ph idx="1" type="subTitle"/>
          </p:nvPr>
        </p:nvSpPr>
        <p:spPr>
          <a:xfrm>
            <a:off x="468300"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800" name="Google Shape;800;p76"/>
          <p:cNvSpPr txBox="1"/>
          <p:nvPr>
            <p:ph idx="6" type="subTitle"/>
          </p:nvPr>
        </p:nvSpPr>
        <p:spPr>
          <a:xfrm>
            <a:off x="2598463"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801" name="Google Shape;801;p76"/>
          <p:cNvSpPr txBox="1"/>
          <p:nvPr>
            <p:ph idx="7" type="subTitle"/>
          </p:nvPr>
        </p:nvSpPr>
        <p:spPr>
          <a:xfrm>
            <a:off x="4727838"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802" name="Google Shape;802;p76"/>
          <p:cNvSpPr txBox="1"/>
          <p:nvPr>
            <p:ph idx="8" type="subTitle"/>
          </p:nvPr>
        </p:nvSpPr>
        <p:spPr>
          <a:xfrm>
            <a:off x="6857175" y="2976575"/>
            <a:ext cx="1817700" cy="3936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b="1" sz="18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803" name="Google Shape;803;p76"/>
          <p:cNvSpPr txBox="1"/>
          <p:nvPr>
            <p:ph idx="9" type="subTitle"/>
          </p:nvPr>
        </p:nvSpPr>
        <p:spPr>
          <a:xfrm>
            <a:off x="46832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804" name="Google Shape;804;p76"/>
          <p:cNvSpPr txBox="1"/>
          <p:nvPr>
            <p:ph idx="13" type="subTitle"/>
          </p:nvPr>
        </p:nvSpPr>
        <p:spPr>
          <a:xfrm>
            <a:off x="263692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805" name="Google Shape;805;p76"/>
          <p:cNvSpPr txBox="1"/>
          <p:nvPr>
            <p:ph idx="14" type="subTitle"/>
          </p:nvPr>
        </p:nvSpPr>
        <p:spPr>
          <a:xfrm>
            <a:off x="4727838"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806" name="Google Shape;806;p76"/>
          <p:cNvSpPr txBox="1"/>
          <p:nvPr>
            <p:ph idx="15" type="subTitle"/>
          </p:nvPr>
        </p:nvSpPr>
        <p:spPr>
          <a:xfrm>
            <a:off x="6857175" y="3489225"/>
            <a:ext cx="1817700" cy="706500"/>
          </a:xfrm>
          <a:prstGeom prst="rect">
            <a:avLst/>
          </a:prstGeom>
        </p:spPr>
        <p:txBody>
          <a:bodyPr anchorCtr="0" anchor="t" bIns="91425" lIns="91425" spcFirstLastPara="1" rIns="91425" wrap="square" tIns="91425">
            <a:normAutofit/>
          </a:bodyPr>
          <a:lstStyle>
            <a:lvl1pPr lvl="0">
              <a:spcBef>
                <a:spcPts val="0"/>
              </a:spcBef>
              <a:spcAft>
                <a:spcPts val="0"/>
              </a:spcAft>
              <a:buSzPts val="1400"/>
              <a:buNone/>
              <a:defRPr sz="1400"/>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807" name="Google Shape;807;p7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Prototype">
  <p:cSld name="CUSTOM_44">
    <p:bg>
      <p:bgPr>
        <a:solidFill>
          <a:schemeClr val="lt2"/>
        </a:solidFill>
      </p:bgPr>
    </p:bg>
    <p:spTree>
      <p:nvGrpSpPr>
        <p:cNvPr id="808" name="Shape 808"/>
        <p:cNvGrpSpPr/>
        <p:nvPr/>
      </p:nvGrpSpPr>
      <p:grpSpPr>
        <a:xfrm>
          <a:off x="0" y="0"/>
          <a:ext cx="0" cy="0"/>
          <a:chOff x="0" y="0"/>
          <a:chExt cx="0" cy="0"/>
        </a:xfrm>
      </p:grpSpPr>
      <p:sp>
        <p:nvSpPr>
          <p:cNvPr id="809" name="Google Shape;809;p77"/>
          <p:cNvSpPr/>
          <p:nvPr/>
        </p:nvSpPr>
        <p:spPr>
          <a:xfrm rot="10800000">
            <a:off x="3604062" y="3901275"/>
            <a:ext cx="1942925" cy="1115500"/>
          </a:xfrm>
          <a:prstGeom prst="flowChartManualOperation">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10" name="Google Shape;810;p77"/>
          <p:cNvSpPr/>
          <p:nvPr/>
        </p:nvSpPr>
        <p:spPr>
          <a:xfrm>
            <a:off x="1314150" y="450675"/>
            <a:ext cx="6481500" cy="360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1" name="Google Shape;811;p77"/>
          <p:cNvPicPr preferRelativeResize="0"/>
          <p:nvPr/>
        </p:nvPicPr>
        <p:blipFill>
          <a:blip r:embed="rId2">
            <a:alphaModFix/>
          </a:blip>
          <a:stretch>
            <a:fillRect/>
          </a:stretch>
        </p:blipFill>
        <p:spPr>
          <a:xfrm rot="-398179">
            <a:off x="6994799" y="1812450"/>
            <a:ext cx="3059372" cy="3059372"/>
          </a:xfrm>
          <a:prstGeom prst="rect">
            <a:avLst/>
          </a:prstGeom>
          <a:noFill/>
          <a:ln>
            <a:noFill/>
          </a:ln>
        </p:spPr>
      </p:pic>
      <p:sp>
        <p:nvSpPr>
          <p:cNvPr id="812" name="Google Shape;812;p77"/>
          <p:cNvSpPr/>
          <p:nvPr/>
        </p:nvSpPr>
        <p:spPr>
          <a:xfrm>
            <a:off x="8191500" y="3383075"/>
            <a:ext cx="718200" cy="454200"/>
          </a:xfrm>
          <a:prstGeom prst="rect">
            <a:avLst/>
          </a:prstGeom>
          <a:solidFill>
            <a:srgbClr val="8427C9"/>
          </a:solidFill>
          <a:ln cap="flat" cmpd="sng" w="952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3" name="Google Shape;813;p77"/>
          <p:cNvPicPr preferRelativeResize="0"/>
          <p:nvPr/>
        </p:nvPicPr>
        <p:blipFill>
          <a:blip r:embed="rId3">
            <a:alphaModFix/>
          </a:blip>
          <a:stretch>
            <a:fillRect/>
          </a:stretch>
        </p:blipFill>
        <p:spPr>
          <a:xfrm>
            <a:off x="0" y="298275"/>
            <a:ext cx="1115500" cy="1115500"/>
          </a:xfrm>
          <a:prstGeom prst="rect">
            <a:avLst/>
          </a:prstGeom>
          <a:noFill/>
          <a:ln>
            <a:noFill/>
          </a:ln>
        </p:spPr>
      </p:pic>
      <p:sp>
        <p:nvSpPr>
          <p:cNvPr id="814" name="Google Shape;814;p77"/>
          <p:cNvSpPr/>
          <p:nvPr/>
        </p:nvSpPr>
        <p:spPr>
          <a:xfrm>
            <a:off x="1188075" y="304800"/>
            <a:ext cx="6774900" cy="4128600"/>
          </a:xfrm>
          <a:prstGeom prst="roundRect">
            <a:avLst>
              <a:gd fmla="val 47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5" name="Google Shape;815;p77"/>
          <p:cNvPicPr preferRelativeResize="0"/>
          <p:nvPr/>
        </p:nvPicPr>
        <p:blipFill>
          <a:blip r:embed="rId4">
            <a:alphaModFix/>
          </a:blip>
          <a:stretch>
            <a:fillRect/>
          </a:stretch>
        </p:blipFill>
        <p:spPr>
          <a:xfrm>
            <a:off x="519753" y="1184054"/>
            <a:ext cx="718198" cy="718177"/>
          </a:xfrm>
          <a:prstGeom prst="rect">
            <a:avLst/>
          </a:prstGeom>
          <a:noFill/>
          <a:ln>
            <a:noFill/>
          </a:ln>
        </p:spPr>
      </p:pic>
      <p:pic>
        <p:nvPicPr>
          <p:cNvPr id="816" name="Google Shape;816;p77"/>
          <p:cNvPicPr preferRelativeResize="0"/>
          <p:nvPr/>
        </p:nvPicPr>
        <p:blipFill>
          <a:blip r:embed="rId5">
            <a:alphaModFix/>
          </a:blip>
          <a:stretch>
            <a:fillRect/>
          </a:stretch>
        </p:blipFill>
        <p:spPr>
          <a:xfrm>
            <a:off x="343501" y="4538237"/>
            <a:ext cx="769799" cy="357080"/>
          </a:xfrm>
          <a:prstGeom prst="rect">
            <a:avLst/>
          </a:prstGeom>
          <a:noFill/>
          <a:ln>
            <a:noFill/>
          </a:ln>
        </p:spPr>
      </p:pic>
      <p:sp>
        <p:nvSpPr>
          <p:cNvPr id="817" name="Google Shape;817;p7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818" name="Google Shape;818;p77"/>
          <p:cNvSpPr/>
          <p:nvPr>
            <p:ph idx="2" type="pic"/>
          </p:nvPr>
        </p:nvSpPr>
        <p:spPr>
          <a:xfrm>
            <a:off x="1331250" y="528650"/>
            <a:ext cx="6481500" cy="3603000"/>
          </a:xfrm>
          <a:prstGeom prst="rect">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Logo">
  <p:cSld name="CUSTOM_47">
    <p:bg>
      <p:bgPr>
        <a:solidFill>
          <a:schemeClr val="lt1"/>
        </a:solidFill>
      </p:bgPr>
    </p:bg>
    <p:spTree>
      <p:nvGrpSpPr>
        <p:cNvPr id="819" name="Shape 819"/>
        <p:cNvGrpSpPr/>
        <p:nvPr/>
      </p:nvGrpSpPr>
      <p:grpSpPr>
        <a:xfrm>
          <a:off x="0" y="0"/>
          <a:ext cx="0" cy="0"/>
          <a:chOff x="0" y="0"/>
          <a:chExt cx="0" cy="0"/>
        </a:xfrm>
      </p:grpSpPr>
      <p:pic>
        <p:nvPicPr>
          <p:cNvPr id="820" name="Google Shape;820;p78"/>
          <p:cNvPicPr preferRelativeResize="0"/>
          <p:nvPr/>
        </p:nvPicPr>
        <p:blipFill>
          <a:blip r:embed="rId2">
            <a:alphaModFix/>
          </a:blip>
          <a:stretch>
            <a:fillRect/>
          </a:stretch>
        </p:blipFill>
        <p:spPr>
          <a:xfrm>
            <a:off x="1166650" y="-833600"/>
            <a:ext cx="6810699" cy="6810699"/>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Logo">
  <p:cSld name="CUSTOM_48">
    <p:bg>
      <p:bgPr>
        <a:solidFill>
          <a:schemeClr val="accent4"/>
        </a:solidFill>
      </p:bgPr>
    </p:bg>
    <p:spTree>
      <p:nvGrpSpPr>
        <p:cNvPr id="821" name="Shape 821"/>
        <p:cNvGrpSpPr/>
        <p:nvPr/>
      </p:nvGrpSpPr>
      <p:grpSpPr>
        <a:xfrm>
          <a:off x="0" y="0"/>
          <a:ext cx="0" cy="0"/>
          <a:chOff x="0" y="0"/>
          <a:chExt cx="0" cy="0"/>
        </a:xfrm>
      </p:grpSpPr>
      <p:pic>
        <p:nvPicPr>
          <p:cNvPr id="822" name="Google Shape;822;p79"/>
          <p:cNvPicPr preferRelativeResize="0"/>
          <p:nvPr/>
        </p:nvPicPr>
        <p:blipFill>
          <a:blip r:embed="rId2">
            <a:alphaModFix/>
          </a:blip>
          <a:stretch>
            <a:fillRect/>
          </a:stretch>
        </p:blipFill>
        <p:spPr>
          <a:xfrm>
            <a:off x="1368538" y="-631713"/>
            <a:ext cx="6406924" cy="6406924"/>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Blank">
  <p:cSld name="CUSTOM_15">
    <p:spTree>
      <p:nvGrpSpPr>
        <p:cNvPr id="823" name="Shape 823"/>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Text 1">
  <p:cSld name="CUSTOM_37_1">
    <p:bg>
      <p:bgPr>
        <a:solidFill>
          <a:schemeClr val="lt1"/>
        </a:solidFill>
      </p:bgPr>
    </p:bg>
    <p:spTree>
      <p:nvGrpSpPr>
        <p:cNvPr id="824" name="Shape 824"/>
        <p:cNvGrpSpPr/>
        <p:nvPr/>
      </p:nvGrpSpPr>
      <p:grpSpPr>
        <a:xfrm>
          <a:off x="0" y="0"/>
          <a:ext cx="0" cy="0"/>
          <a:chOff x="0" y="0"/>
          <a:chExt cx="0" cy="0"/>
        </a:xfrm>
      </p:grpSpPr>
      <p:sp>
        <p:nvSpPr>
          <p:cNvPr id="825" name="Google Shape;825;p81"/>
          <p:cNvSpPr/>
          <p:nvPr/>
        </p:nvSpPr>
        <p:spPr>
          <a:xfrm flipH="1">
            <a:off x="926400" y="765550"/>
            <a:ext cx="8217600" cy="4149000"/>
          </a:xfrm>
          <a:prstGeom prst="round1Rect">
            <a:avLst>
              <a:gd fmla="val 16803"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6" name="Google Shape;826;p81"/>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7" name="Google Shape;827;p81"/>
          <p:cNvSpPr/>
          <p:nvPr/>
        </p:nvSpPr>
        <p:spPr>
          <a:xfrm flipH="1" rot="10800000">
            <a:off x="-27850" y="0"/>
            <a:ext cx="9171900" cy="869100"/>
          </a:xfrm>
          <a:prstGeom prst="round1Rect">
            <a:avLst>
              <a:gd fmla="val 50000"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8" name="Google Shape;828;p81"/>
          <p:cNvSpPr/>
          <p:nvPr/>
        </p:nvSpPr>
        <p:spPr>
          <a:xfrm>
            <a:off x="-27850" y="4178100"/>
            <a:ext cx="7899000" cy="9654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29" name="Google Shape;829;p81"/>
          <p:cNvPicPr preferRelativeResize="0"/>
          <p:nvPr/>
        </p:nvPicPr>
        <p:blipFill>
          <a:blip r:embed="rId2">
            <a:alphaModFix/>
          </a:blip>
          <a:stretch>
            <a:fillRect/>
          </a:stretch>
        </p:blipFill>
        <p:spPr>
          <a:xfrm>
            <a:off x="6733678" y="3912069"/>
            <a:ext cx="1061576" cy="1061576"/>
          </a:xfrm>
          <a:prstGeom prst="rect">
            <a:avLst/>
          </a:prstGeom>
          <a:noFill/>
          <a:ln>
            <a:noFill/>
          </a:ln>
        </p:spPr>
      </p:pic>
      <p:sp>
        <p:nvSpPr>
          <p:cNvPr id="830" name="Google Shape;830;p8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831" name="Google Shape;831;p81"/>
          <p:cNvSpPr txBox="1"/>
          <p:nvPr>
            <p:ph type="title"/>
          </p:nvPr>
        </p:nvSpPr>
        <p:spPr>
          <a:xfrm>
            <a:off x="174625" y="79375"/>
            <a:ext cx="8140500" cy="7302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32" name="Google Shape;832;p81"/>
          <p:cNvSpPr txBox="1"/>
          <p:nvPr>
            <p:ph idx="1" type="subTitle"/>
          </p:nvPr>
        </p:nvSpPr>
        <p:spPr>
          <a:xfrm>
            <a:off x="166700" y="4276725"/>
            <a:ext cx="6802500" cy="7848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833" name="Google Shape;833;p81"/>
          <p:cNvSpPr txBox="1"/>
          <p:nvPr>
            <p:ph idx="2" type="body"/>
          </p:nvPr>
        </p:nvSpPr>
        <p:spPr>
          <a:xfrm>
            <a:off x="222250" y="1238250"/>
            <a:ext cx="8676600" cy="25797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CUSTOM_1_1_1_2_1">
    <p:bg>
      <p:bgPr>
        <a:solidFill>
          <a:srgbClr val="FF99FC"/>
        </a:solidFill>
      </p:bgPr>
    </p:bg>
    <p:spTree>
      <p:nvGrpSpPr>
        <p:cNvPr id="37" name="Shape 37"/>
        <p:cNvGrpSpPr/>
        <p:nvPr/>
      </p:nvGrpSpPr>
      <p:grpSpPr>
        <a:xfrm>
          <a:off x="0" y="0"/>
          <a:ext cx="0" cy="0"/>
          <a:chOff x="0" y="0"/>
          <a:chExt cx="0" cy="0"/>
        </a:xfrm>
      </p:grpSpPr>
      <p:sp>
        <p:nvSpPr>
          <p:cNvPr id="38" name="Google Shape;38;p9"/>
          <p:cNvSpPr txBox="1"/>
          <p:nvPr>
            <p:ph type="title"/>
          </p:nvPr>
        </p:nvSpPr>
        <p:spPr>
          <a:xfrm>
            <a:off x="3904500" y="1281938"/>
            <a:ext cx="4930200" cy="1851900"/>
          </a:xfrm>
          <a:prstGeom prst="rect">
            <a:avLst/>
          </a:prstGeom>
        </p:spPr>
        <p:txBody>
          <a:bodyPr anchorCtr="0" anchor="ctr" bIns="91425" lIns="91425" spcFirstLastPara="1" rIns="91425" wrap="square" tIns="91425">
            <a:noAutofit/>
          </a:bodyPr>
          <a:lstStyle>
            <a:lvl1pPr lvl="0" rtl="0">
              <a:spcBef>
                <a:spcPts val="1000"/>
              </a:spcBef>
              <a:spcAft>
                <a:spcPts val="0"/>
              </a:spcAft>
              <a:buClr>
                <a:schemeClr val="dk1"/>
              </a:buClr>
              <a:buSzPts val="5000"/>
              <a:buNone/>
              <a:defRPr sz="5000">
                <a:solidFill>
                  <a:schemeClr val="dk1"/>
                </a:solidFill>
              </a:defRPr>
            </a:lvl1pPr>
            <a:lvl2pPr lvl="1" rtl="0">
              <a:spcBef>
                <a:spcPts val="1000"/>
              </a:spcBef>
              <a:spcAft>
                <a:spcPts val="0"/>
              </a:spcAft>
              <a:buClr>
                <a:schemeClr val="dk1"/>
              </a:buClr>
              <a:buSzPts val="5000"/>
              <a:buNone/>
              <a:defRPr sz="5000">
                <a:solidFill>
                  <a:schemeClr val="dk1"/>
                </a:solidFill>
              </a:defRPr>
            </a:lvl2pPr>
            <a:lvl3pPr lvl="2" rtl="0">
              <a:spcBef>
                <a:spcPts val="1000"/>
              </a:spcBef>
              <a:spcAft>
                <a:spcPts val="0"/>
              </a:spcAft>
              <a:buClr>
                <a:schemeClr val="dk1"/>
              </a:buClr>
              <a:buSzPts val="5000"/>
              <a:buNone/>
              <a:defRPr sz="5000">
                <a:solidFill>
                  <a:schemeClr val="dk1"/>
                </a:solidFill>
              </a:defRPr>
            </a:lvl3pPr>
            <a:lvl4pPr lvl="3" rtl="0">
              <a:spcBef>
                <a:spcPts val="1000"/>
              </a:spcBef>
              <a:spcAft>
                <a:spcPts val="0"/>
              </a:spcAft>
              <a:buClr>
                <a:schemeClr val="dk1"/>
              </a:buClr>
              <a:buSzPts val="5000"/>
              <a:buNone/>
              <a:defRPr sz="5000">
                <a:solidFill>
                  <a:schemeClr val="dk1"/>
                </a:solidFill>
              </a:defRPr>
            </a:lvl4pPr>
            <a:lvl5pPr lvl="4" rtl="0">
              <a:spcBef>
                <a:spcPts val="1000"/>
              </a:spcBef>
              <a:spcAft>
                <a:spcPts val="0"/>
              </a:spcAft>
              <a:buClr>
                <a:schemeClr val="dk1"/>
              </a:buClr>
              <a:buSzPts val="5000"/>
              <a:buNone/>
              <a:defRPr sz="5000">
                <a:solidFill>
                  <a:schemeClr val="dk1"/>
                </a:solidFill>
              </a:defRPr>
            </a:lvl5pPr>
            <a:lvl6pPr lvl="5" rtl="0">
              <a:spcBef>
                <a:spcPts val="1000"/>
              </a:spcBef>
              <a:spcAft>
                <a:spcPts val="0"/>
              </a:spcAft>
              <a:buClr>
                <a:schemeClr val="dk1"/>
              </a:buClr>
              <a:buSzPts val="5000"/>
              <a:buNone/>
              <a:defRPr sz="5000">
                <a:solidFill>
                  <a:schemeClr val="dk1"/>
                </a:solidFill>
              </a:defRPr>
            </a:lvl6pPr>
            <a:lvl7pPr lvl="6" rtl="0">
              <a:spcBef>
                <a:spcPts val="1000"/>
              </a:spcBef>
              <a:spcAft>
                <a:spcPts val="0"/>
              </a:spcAft>
              <a:buClr>
                <a:schemeClr val="dk1"/>
              </a:buClr>
              <a:buSzPts val="5000"/>
              <a:buNone/>
              <a:defRPr sz="5000">
                <a:solidFill>
                  <a:schemeClr val="dk1"/>
                </a:solidFill>
              </a:defRPr>
            </a:lvl7pPr>
            <a:lvl8pPr lvl="7" rtl="0">
              <a:spcBef>
                <a:spcPts val="1000"/>
              </a:spcBef>
              <a:spcAft>
                <a:spcPts val="0"/>
              </a:spcAft>
              <a:buClr>
                <a:schemeClr val="dk1"/>
              </a:buClr>
              <a:buSzPts val="5000"/>
              <a:buNone/>
              <a:defRPr sz="5000">
                <a:solidFill>
                  <a:schemeClr val="dk1"/>
                </a:solidFill>
              </a:defRPr>
            </a:lvl8pPr>
            <a:lvl9pPr lvl="8" rtl="0">
              <a:spcBef>
                <a:spcPts val="1000"/>
              </a:spcBef>
              <a:spcAft>
                <a:spcPts val="0"/>
              </a:spcAft>
              <a:buClr>
                <a:schemeClr val="dk1"/>
              </a:buClr>
              <a:buSzPts val="5000"/>
              <a:buNone/>
              <a:defRPr sz="5000">
                <a:solidFill>
                  <a:schemeClr val="dk1"/>
                </a:solidFill>
              </a:defRPr>
            </a:lvl9pPr>
          </a:lstStyle>
          <a:p/>
        </p:txBody>
      </p:sp>
      <p:sp>
        <p:nvSpPr>
          <p:cNvPr id="39" name="Google Shape;39;p9"/>
          <p:cNvSpPr txBox="1"/>
          <p:nvPr>
            <p:ph idx="1" type="subTitle"/>
          </p:nvPr>
        </p:nvSpPr>
        <p:spPr>
          <a:xfrm>
            <a:off x="3904500" y="3292163"/>
            <a:ext cx="4930200" cy="569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pic>
        <p:nvPicPr>
          <p:cNvPr id="40" name="Google Shape;40;p9"/>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type="title">
  <p:cSld name="TITLE">
    <p:bg>
      <p:bgPr>
        <a:solidFill>
          <a:schemeClr val="lt1"/>
        </a:solidFill>
      </p:bgPr>
    </p:bg>
    <p:spTree>
      <p:nvGrpSpPr>
        <p:cNvPr id="837" name="Shape 837"/>
        <p:cNvGrpSpPr/>
        <p:nvPr/>
      </p:nvGrpSpPr>
      <p:grpSpPr>
        <a:xfrm>
          <a:off x="0" y="0"/>
          <a:ext cx="0" cy="0"/>
          <a:chOff x="0" y="0"/>
          <a:chExt cx="0" cy="0"/>
        </a:xfrm>
      </p:grpSpPr>
      <p:sp>
        <p:nvSpPr>
          <p:cNvPr id="838" name="Google Shape;838;p83"/>
          <p:cNvSpPr/>
          <p:nvPr/>
        </p:nvSpPr>
        <p:spPr>
          <a:xfrm>
            <a:off x="-26050" y="3038150"/>
            <a:ext cx="6800700" cy="1235100"/>
          </a:xfrm>
          <a:prstGeom prst="rect">
            <a:avLst/>
          </a:prstGeom>
          <a:solidFill>
            <a:srgbClr val="F7F5EB"/>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9" name="Google Shape;839;p83"/>
          <p:cNvSpPr/>
          <p:nvPr/>
        </p:nvSpPr>
        <p:spPr>
          <a:xfrm flipH="1" rot="10800000">
            <a:off x="467575" y="411513"/>
            <a:ext cx="6765900" cy="2358600"/>
          </a:xfrm>
          <a:prstGeom prst="round1Rect">
            <a:avLst>
              <a:gd fmla="val 50000" name="adj"/>
            </a:avLst>
          </a:prstGeom>
          <a:solidFill>
            <a:srgbClr val="0BD956"/>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0" name="Google Shape;840;p83"/>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1" name="Google Shape;841;p83"/>
          <p:cNvSpPr/>
          <p:nvPr/>
        </p:nvSpPr>
        <p:spPr>
          <a:xfrm flipH="1" rot="10800000">
            <a:off x="0" y="-60500"/>
            <a:ext cx="6765900" cy="2358600"/>
          </a:xfrm>
          <a:prstGeom prst="round1Rect">
            <a:avLst>
              <a:gd fmla="val 50000" name="adj"/>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2" name="Google Shape;842;p83"/>
          <p:cNvSpPr/>
          <p:nvPr/>
        </p:nvSpPr>
        <p:spPr>
          <a:xfrm>
            <a:off x="6542675" y="1402563"/>
            <a:ext cx="2317200" cy="3523800"/>
          </a:xfrm>
          <a:prstGeom prst="round2SameRect">
            <a:avLst>
              <a:gd fmla="val 50000" name="adj1"/>
              <a:gd fmla="val 50000" name="adj2"/>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43" name="Google Shape;843;p83"/>
          <p:cNvPicPr preferRelativeResize="0"/>
          <p:nvPr/>
        </p:nvPicPr>
        <p:blipFill>
          <a:blip r:embed="rId2">
            <a:alphaModFix/>
          </a:blip>
          <a:stretch>
            <a:fillRect/>
          </a:stretch>
        </p:blipFill>
        <p:spPr>
          <a:xfrm rot="442601">
            <a:off x="7121367" y="1776167"/>
            <a:ext cx="1965420" cy="1965400"/>
          </a:xfrm>
          <a:prstGeom prst="rect">
            <a:avLst/>
          </a:prstGeom>
          <a:noFill/>
          <a:ln>
            <a:noFill/>
          </a:ln>
        </p:spPr>
      </p:pic>
      <p:pic>
        <p:nvPicPr>
          <p:cNvPr id="844" name="Google Shape;844;p83"/>
          <p:cNvPicPr preferRelativeResize="0"/>
          <p:nvPr/>
        </p:nvPicPr>
        <p:blipFill>
          <a:blip r:embed="rId3">
            <a:alphaModFix/>
          </a:blip>
          <a:stretch>
            <a:fillRect/>
          </a:stretch>
        </p:blipFill>
        <p:spPr>
          <a:xfrm rot="-929333">
            <a:off x="5851272" y="2798475"/>
            <a:ext cx="2318876" cy="2318849"/>
          </a:xfrm>
          <a:prstGeom prst="rect">
            <a:avLst/>
          </a:prstGeom>
          <a:noFill/>
          <a:ln>
            <a:noFill/>
          </a:ln>
        </p:spPr>
      </p:pic>
      <p:pic>
        <p:nvPicPr>
          <p:cNvPr id="845" name="Google Shape;845;p83"/>
          <p:cNvPicPr preferRelativeResize="0"/>
          <p:nvPr/>
        </p:nvPicPr>
        <p:blipFill rotWithShape="1">
          <a:blip r:embed="rId4">
            <a:alphaModFix/>
          </a:blip>
          <a:srcRect b="71727" l="17690" r="59782" t="5223"/>
          <a:stretch/>
        </p:blipFill>
        <p:spPr>
          <a:xfrm>
            <a:off x="6787950" y="2530938"/>
            <a:ext cx="445527" cy="455849"/>
          </a:xfrm>
          <a:prstGeom prst="rect">
            <a:avLst/>
          </a:prstGeom>
          <a:noFill/>
          <a:ln>
            <a:noFill/>
          </a:ln>
        </p:spPr>
      </p:pic>
      <p:pic>
        <p:nvPicPr>
          <p:cNvPr id="846" name="Google Shape;846;p83"/>
          <p:cNvPicPr preferRelativeResize="0"/>
          <p:nvPr/>
        </p:nvPicPr>
        <p:blipFill rotWithShape="1">
          <a:blip r:embed="rId4">
            <a:alphaModFix/>
          </a:blip>
          <a:srcRect b="71727" l="17690" r="59782" t="5223"/>
          <a:stretch/>
        </p:blipFill>
        <p:spPr>
          <a:xfrm>
            <a:off x="8010100" y="3859600"/>
            <a:ext cx="445527" cy="455849"/>
          </a:xfrm>
          <a:prstGeom prst="rect">
            <a:avLst/>
          </a:prstGeom>
          <a:noFill/>
          <a:ln>
            <a:noFill/>
          </a:ln>
        </p:spPr>
      </p:pic>
      <p:pic>
        <p:nvPicPr>
          <p:cNvPr id="847" name="Google Shape;847;p83"/>
          <p:cNvPicPr preferRelativeResize="0"/>
          <p:nvPr/>
        </p:nvPicPr>
        <p:blipFill rotWithShape="1">
          <a:blip r:embed="rId4">
            <a:alphaModFix/>
          </a:blip>
          <a:srcRect b="71727" l="17690" r="59782" t="5223"/>
          <a:stretch/>
        </p:blipFill>
        <p:spPr>
          <a:xfrm>
            <a:off x="8160087" y="1402575"/>
            <a:ext cx="445527" cy="455849"/>
          </a:xfrm>
          <a:prstGeom prst="rect">
            <a:avLst/>
          </a:prstGeom>
          <a:noFill/>
          <a:ln>
            <a:noFill/>
          </a:ln>
        </p:spPr>
      </p:pic>
      <p:pic>
        <p:nvPicPr>
          <p:cNvPr id="848" name="Google Shape;848;p83"/>
          <p:cNvPicPr preferRelativeResize="0"/>
          <p:nvPr/>
        </p:nvPicPr>
        <p:blipFill rotWithShape="1">
          <a:blip r:embed="rId4">
            <a:alphaModFix/>
          </a:blip>
          <a:srcRect b="71727" l="17690" r="59782" t="5223"/>
          <a:stretch/>
        </p:blipFill>
        <p:spPr>
          <a:xfrm>
            <a:off x="7881312" y="946725"/>
            <a:ext cx="445527" cy="455849"/>
          </a:xfrm>
          <a:prstGeom prst="rect">
            <a:avLst/>
          </a:prstGeom>
          <a:noFill/>
          <a:ln>
            <a:noFill/>
          </a:ln>
        </p:spPr>
      </p:pic>
      <p:pic>
        <p:nvPicPr>
          <p:cNvPr id="849" name="Google Shape;849;p83"/>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850" name="Google Shape;850;p83"/>
          <p:cNvSpPr txBox="1"/>
          <p:nvPr>
            <p:ph type="ctrTitle"/>
          </p:nvPr>
        </p:nvSpPr>
        <p:spPr>
          <a:xfrm>
            <a:off x="267450" y="253350"/>
            <a:ext cx="6393000" cy="1779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dk1"/>
              </a:buClr>
              <a:buSzPts val="5500"/>
              <a:buNone/>
              <a:defRPr b="1" sz="5500">
                <a:solidFill>
                  <a:schemeClr val="dk1"/>
                </a:solidFill>
              </a:defRPr>
            </a:lvl1pPr>
            <a:lvl2pPr lvl="1">
              <a:spcBef>
                <a:spcPts val="0"/>
              </a:spcBef>
              <a:spcAft>
                <a:spcPts val="0"/>
              </a:spcAft>
              <a:buSzPts val="5500"/>
              <a:buNone/>
              <a:defRPr b="1" sz="5500"/>
            </a:lvl2pPr>
            <a:lvl3pPr lvl="2">
              <a:spcBef>
                <a:spcPts val="0"/>
              </a:spcBef>
              <a:spcAft>
                <a:spcPts val="0"/>
              </a:spcAft>
              <a:buSzPts val="5500"/>
              <a:buNone/>
              <a:defRPr b="1" sz="5500"/>
            </a:lvl3pPr>
            <a:lvl4pPr lvl="3">
              <a:spcBef>
                <a:spcPts val="0"/>
              </a:spcBef>
              <a:spcAft>
                <a:spcPts val="0"/>
              </a:spcAft>
              <a:buSzPts val="5500"/>
              <a:buNone/>
              <a:defRPr b="1" sz="5500"/>
            </a:lvl4pPr>
            <a:lvl5pPr lvl="4">
              <a:spcBef>
                <a:spcPts val="0"/>
              </a:spcBef>
              <a:spcAft>
                <a:spcPts val="0"/>
              </a:spcAft>
              <a:buSzPts val="5500"/>
              <a:buNone/>
              <a:defRPr b="1" sz="5500"/>
            </a:lvl5pPr>
            <a:lvl6pPr lvl="5">
              <a:spcBef>
                <a:spcPts val="0"/>
              </a:spcBef>
              <a:spcAft>
                <a:spcPts val="0"/>
              </a:spcAft>
              <a:buSzPts val="5500"/>
              <a:buNone/>
              <a:defRPr b="1" sz="5500"/>
            </a:lvl6pPr>
            <a:lvl7pPr lvl="6">
              <a:spcBef>
                <a:spcPts val="0"/>
              </a:spcBef>
              <a:spcAft>
                <a:spcPts val="0"/>
              </a:spcAft>
              <a:buSzPts val="5500"/>
              <a:buNone/>
              <a:defRPr b="1" sz="5500"/>
            </a:lvl7pPr>
            <a:lvl8pPr lvl="7">
              <a:spcBef>
                <a:spcPts val="0"/>
              </a:spcBef>
              <a:spcAft>
                <a:spcPts val="0"/>
              </a:spcAft>
              <a:buSzPts val="5500"/>
              <a:buNone/>
              <a:defRPr b="1" sz="5500"/>
            </a:lvl8pPr>
            <a:lvl9pPr lvl="8">
              <a:spcBef>
                <a:spcPts val="0"/>
              </a:spcBef>
              <a:spcAft>
                <a:spcPts val="0"/>
              </a:spcAft>
              <a:buSzPts val="5500"/>
              <a:buNone/>
              <a:defRPr b="1" sz="5500"/>
            </a:lvl9pPr>
          </a:lstStyle>
          <a:p/>
        </p:txBody>
      </p:sp>
      <p:sp>
        <p:nvSpPr>
          <p:cNvPr id="851" name="Google Shape;851;p83"/>
          <p:cNvSpPr txBox="1"/>
          <p:nvPr>
            <p:ph idx="1" type="body"/>
          </p:nvPr>
        </p:nvSpPr>
        <p:spPr>
          <a:xfrm>
            <a:off x="237425" y="3096286"/>
            <a:ext cx="5998800" cy="1151400"/>
          </a:xfrm>
          <a:prstGeom prst="rect">
            <a:avLst/>
          </a:prstGeom>
        </p:spPr>
        <p:txBody>
          <a:bodyPr anchorCtr="0" anchor="t" bIns="91425" lIns="91425" spcFirstLastPara="1" rIns="91425" wrap="square" tIns="91425">
            <a:normAutofit/>
          </a:bodyPr>
          <a:lstStyle>
            <a:lvl1pPr indent="-330200" lvl="0" marL="457200">
              <a:lnSpc>
                <a:spcPct val="100000"/>
              </a:lnSpc>
              <a:spcBef>
                <a:spcPts val="0"/>
              </a:spcBef>
              <a:spcAft>
                <a:spcPts val="0"/>
              </a:spcAft>
              <a:buClr>
                <a:schemeClr val="accent5"/>
              </a:buClr>
              <a:buSzPts val="1600"/>
              <a:buChar char="●"/>
              <a:defRPr sz="1600">
                <a:solidFill>
                  <a:schemeClr val="accent5"/>
                </a:solidFill>
              </a:defRPr>
            </a:lvl1pPr>
            <a:lvl2pPr indent="-330200" lvl="1" marL="914400">
              <a:lnSpc>
                <a:spcPct val="100000"/>
              </a:lnSpc>
              <a:spcBef>
                <a:spcPts val="0"/>
              </a:spcBef>
              <a:spcAft>
                <a:spcPts val="0"/>
              </a:spcAft>
              <a:buClr>
                <a:schemeClr val="accent5"/>
              </a:buClr>
              <a:buSzPts val="1600"/>
              <a:buChar char="○"/>
              <a:defRPr sz="1600">
                <a:solidFill>
                  <a:schemeClr val="accent5"/>
                </a:solidFill>
              </a:defRPr>
            </a:lvl2pPr>
            <a:lvl3pPr indent="-330200" lvl="2" marL="1371600">
              <a:lnSpc>
                <a:spcPct val="100000"/>
              </a:lnSpc>
              <a:spcBef>
                <a:spcPts val="0"/>
              </a:spcBef>
              <a:spcAft>
                <a:spcPts val="0"/>
              </a:spcAft>
              <a:buClr>
                <a:schemeClr val="accent5"/>
              </a:buClr>
              <a:buSzPts val="1600"/>
              <a:buChar char="■"/>
              <a:defRPr sz="1600">
                <a:solidFill>
                  <a:schemeClr val="accent5"/>
                </a:solidFill>
              </a:defRPr>
            </a:lvl3pPr>
            <a:lvl4pPr indent="-330200" lvl="3" marL="1828800">
              <a:lnSpc>
                <a:spcPct val="100000"/>
              </a:lnSpc>
              <a:spcBef>
                <a:spcPts val="0"/>
              </a:spcBef>
              <a:spcAft>
                <a:spcPts val="0"/>
              </a:spcAft>
              <a:buClr>
                <a:schemeClr val="accent5"/>
              </a:buClr>
              <a:buSzPts val="1600"/>
              <a:buChar char="●"/>
              <a:defRPr sz="1600">
                <a:solidFill>
                  <a:schemeClr val="accent5"/>
                </a:solidFill>
              </a:defRPr>
            </a:lvl4pPr>
            <a:lvl5pPr indent="-330200" lvl="4" marL="2286000">
              <a:lnSpc>
                <a:spcPct val="100000"/>
              </a:lnSpc>
              <a:spcBef>
                <a:spcPts val="0"/>
              </a:spcBef>
              <a:spcAft>
                <a:spcPts val="0"/>
              </a:spcAft>
              <a:buClr>
                <a:schemeClr val="accent5"/>
              </a:buClr>
              <a:buSzPts val="1600"/>
              <a:buChar char="○"/>
              <a:defRPr sz="1600">
                <a:solidFill>
                  <a:schemeClr val="accent5"/>
                </a:solidFill>
              </a:defRPr>
            </a:lvl5pPr>
            <a:lvl6pPr indent="-330200" lvl="5" marL="2743200">
              <a:lnSpc>
                <a:spcPct val="100000"/>
              </a:lnSpc>
              <a:spcBef>
                <a:spcPts val="0"/>
              </a:spcBef>
              <a:spcAft>
                <a:spcPts val="0"/>
              </a:spcAft>
              <a:buClr>
                <a:schemeClr val="accent5"/>
              </a:buClr>
              <a:buSzPts val="1600"/>
              <a:buChar char="■"/>
              <a:defRPr sz="1600">
                <a:solidFill>
                  <a:schemeClr val="accent5"/>
                </a:solidFill>
              </a:defRPr>
            </a:lvl6pPr>
            <a:lvl7pPr indent="-330200" lvl="6" marL="3200400">
              <a:lnSpc>
                <a:spcPct val="100000"/>
              </a:lnSpc>
              <a:spcBef>
                <a:spcPts val="0"/>
              </a:spcBef>
              <a:spcAft>
                <a:spcPts val="0"/>
              </a:spcAft>
              <a:buClr>
                <a:schemeClr val="accent5"/>
              </a:buClr>
              <a:buSzPts val="1600"/>
              <a:buChar char="●"/>
              <a:defRPr sz="1600">
                <a:solidFill>
                  <a:schemeClr val="accent5"/>
                </a:solidFill>
              </a:defRPr>
            </a:lvl7pPr>
            <a:lvl8pPr indent="-330200" lvl="7" marL="3657600">
              <a:lnSpc>
                <a:spcPct val="100000"/>
              </a:lnSpc>
              <a:spcBef>
                <a:spcPts val="0"/>
              </a:spcBef>
              <a:spcAft>
                <a:spcPts val="0"/>
              </a:spcAft>
              <a:buClr>
                <a:schemeClr val="accent5"/>
              </a:buClr>
              <a:buSzPts val="1600"/>
              <a:buChar char="○"/>
              <a:defRPr sz="1600">
                <a:solidFill>
                  <a:schemeClr val="accent5"/>
                </a:solidFill>
              </a:defRPr>
            </a:lvl8pPr>
            <a:lvl9pPr indent="-330200" lvl="8" marL="4114800">
              <a:lnSpc>
                <a:spcPct val="100000"/>
              </a:lnSpc>
              <a:spcBef>
                <a:spcPts val="0"/>
              </a:spcBef>
              <a:spcAft>
                <a:spcPts val="0"/>
              </a:spcAft>
              <a:buClr>
                <a:schemeClr val="accent5"/>
              </a:buClr>
              <a:buSzPts val="1600"/>
              <a:buChar char="■"/>
              <a:defRPr sz="1600">
                <a:solidFill>
                  <a:schemeClr val="accent5"/>
                </a:solidFill>
              </a:defRPr>
            </a:lvl9pPr>
          </a:lstStyle>
          <a:p/>
        </p:txBody>
      </p:sp>
      <p:sp>
        <p:nvSpPr>
          <p:cNvPr id="852" name="Google Shape;852;p8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p:cSld name="CUSTOM_18">
    <p:bg>
      <p:bgPr>
        <a:solidFill>
          <a:schemeClr val="lt1"/>
        </a:solidFill>
      </p:bgPr>
    </p:bg>
    <p:spTree>
      <p:nvGrpSpPr>
        <p:cNvPr id="853" name="Shape 853"/>
        <p:cNvGrpSpPr/>
        <p:nvPr/>
      </p:nvGrpSpPr>
      <p:grpSpPr>
        <a:xfrm>
          <a:off x="0" y="0"/>
          <a:ext cx="0" cy="0"/>
          <a:chOff x="0" y="0"/>
          <a:chExt cx="0" cy="0"/>
        </a:xfrm>
      </p:grpSpPr>
      <p:sp>
        <p:nvSpPr>
          <p:cNvPr id="854" name="Google Shape;854;p84"/>
          <p:cNvSpPr/>
          <p:nvPr/>
        </p:nvSpPr>
        <p:spPr>
          <a:xfrm flipH="1" rot="10800000">
            <a:off x="-26050" y="1179500"/>
            <a:ext cx="7259400" cy="3095700"/>
          </a:xfrm>
          <a:prstGeom prst="round1Rect">
            <a:avLst>
              <a:gd fmla="val 50000" name="adj"/>
            </a:avLst>
          </a:prstGeom>
          <a:solidFill>
            <a:srgbClr val="F7F5EB"/>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5" name="Google Shape;855;p84"/>
          <p:cNvSpPr/>
          <p:nvPr/>
        </p:nvSpPr>
        <p:spPr>
          <a:xfrm flipH="1" rot="10800000">
            <a:off x="0" y="0"/>
            <a:ext cx="7249500" cy="3285000"/>
          </a:xfrm>
          <a:prstGeom prst="round1Rect">
            <a:avLst>
              <a:gd fmla="val 50000" name="adj"/>
            </a:avLst>
          </a:prstGeom>
          <a:solidFill>
            <a:srgbClr val="A5B0FE"/>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6" name="Google Shape;856;p84"/>
          <p:cNvSpPr/>
          <p:nvPr/>
        </p:nvSpPr>
        <p:spPr>
          <a:xfrm flipH="1" rot="10800000">
            <a:off x="0" y="-60500"/>
            <a:ext cx="7227900" cy="2358600"/>
          </a:xfrm>
          <a:prstGeom prst="round1Rect">
            <a:avLst>
              <a:gd fmla="val 50000" name="adj"/>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7" name="Google Shape;857;p84"/>
          <p:cNvSpPr/>
          <p:nvPr/>
        </p:nvSpPr>
        <p:spPr>
          <a:xfrm>
            <a:off x="6695075" y="1066495"/>
            <a:ext cx="2317200" cy="3523800"/>
          </a:xfrm>
          <a:prstGeom prst="round2SameRect">
            <a:avLst>
              <a:gd fmla="val 50000" name="adj1"/>
              <a:gd fmla="val 50000" name="adj2"/>
            </a:avLst>
          </a:prstGeom>
          <a:solidFill>
            <a:srgbClr val="007052"/>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58" name="Google Shape;858;p84"/>
          <p:cNvPicPr preferRelativeResize="0"/>
          <p:nvPr/>
        </p:nvPicPr>
        <p:blipFill>
          <a:blip r:embed="rId2">
            <a:alphaModFix/>
          </a:blip>
          <a:stretch>
            <a:fillRect/>
          </a:stretch>
        </p:blipFill>
        <p:spPr>
          <a:xfrm rot="442601">
            <a:off x="7273767" y="1440099"/>
            <a:ext cx="1965420" cy="1965400"/>
          </a:xfrm>
          <a:prstGeom prst="rect">
            <a:avLst/>
          </a:prstGeom>
          <a:noFill/>
          <a:ln>
            <a:noFill/>
          </a:ln>
        </p:spPr>
      </p:pic>
      <p:pic>
        <p:nvPicPr>
          <p:cNvPr id="859" name="Google Shape;859;p84"/>
          <p:cNvPicPr preferRelativeResize="0"/>
          <p:nvPr/>
        </p:nvPicPr>
        <p:blipFill>
          <a:blip r:embed="rId3">
            <a:alphaModFix/>
          </a:blip>
          <a:stretch>
            <a:fillRect/>
          </a:stretch>
        </p:blipFill>
        <p:spPr>
          <a:xfrm rot="-929333">
            <a:off x="6312322" y="2592033"/>
            <a:ext cx="2318876" cy="2318849"/>
          </a:xfrm>
          <a:prstGeom prst="rect">
            <a:avLst/>
          </a:prstGeom>
          <a:noFill/>
          <a:ln>
            <a:noFill/>
          </a:ln>
        </p:spPr>
      </p:pic>
      <p:pic>
        <p:nvPicPr>
          <p:cNvPr id="860" name="Google Shape;860;p84"/>
          <p:cNvPicPr preferRelativeResize="0"/>
          <p:nvPr/>
        </p:nvPicPr>
        <p:blipFill rotWithShape="1">
          <a:blip r:embed="rId4">
            <a:alphaModFix/>
          </a:blip>
          <a:srcRect b="71727" l="17690" r="59782" t="5223"/>
          <a:stretch/>
        </p:blipFill>
        <p:spPr>
          <a:xfrm>
            <a:off x="6940350" y="2194870"/>
            <a:ext cx="445527" cy="455849"/>
          </a:xfrm>
          <a:prstGeom prst="rect">
            <a:avLst/>
          </a:prstGeom>
          <a:noFill/>
          <a:ln>
            <a:noFill/>
          </a:ln>
        </p:spPr>
      </p:pic>
      <p:pic>
        <p:nvPicPr>
          <p:cNvPr id="861" name="Google Shape;861;p84"/>
          <p:cNvPicPr preferRelativeResize="0"/>
          <p:nvPr/>
        </p:nvPicPr>
        <p:blipFill rotWithShape="1">
          <a:blip r:embed="rId4">
            <a:alphaModFix/>
          </a:blip>
          <a:srcRect b="71727" l="17690" r="59782" t="5223"/>
          <a:stretch/>
        </p:blipFill>
        <p:spPr>
          <a:xfrm>
            <a:off x="8225025" y="3445383"/>
            <a:ext cx="445527" cy="455849"/>
          </a:xfrm>
          <a:prstGeom prst="rect">
            <a:avLst/>
          </a:prstGeom>
          <a:noFill/>
          <a:ln>
            <a:noFill/>
          </a:ln>
        </p:spPr>
      </p:pic>
      <p:pic>
        <p:nvPicPr>
          <p:cNvPr id="862" name="Google Shape;862;p84"/>
          <p:cNvPicPr preferRelativeResize="0"/>
          <p:nvPr/>
        </p:nvPicPr>
        <p:blipFill rotWithShape="1">
          <a:blip r:embed="rId4">
            <a:alphaModFix/>
          </a:blip>
          <a:srcRect b="71727" l="17690" r="59782" t="5223"/>
          <a:stretch/>
        </p:blipFill>
        <p:spPr>
          <a:xfrm>
            <a:off x="8312487" y="1066508"/>
            <a:ext cx="445527" cy="455849"/>
          </a:xfrm>
          <a:prstGeom prst="rect">
            <a:avLst/>
          </a:prstGeom>
          <a:noFill/>
          <a:ln>
            <a:noFill/>
          </a:ln>
        </p:spPr>
      </p:pic>
      <p:pic>
        <p:nvPicPr>
          <p:cNvPr id="863" name="Google Shape;863;p84"/>
          <p:cNvPicPr preferRelativeResize="0"/>
          <p:nvPr/>
        </p:nvPicPr>
        <p:blipFill rotWithShape="1">
          <a:blip r:embed="rId4">
            <a:alphaModFix/>
          </a:blip>
          <a:srcRect b="71727" l="17690" r="59782" t="5223"/>
          <a:stretch/>
        </p:blipFill>
        <p:spPr>
          <a:xfrm>
            <a:off x="8033712" y="610658"/>
            <a:ext cx="445527" cy="455849"/>
          </a:xfrm>
          <a:prstGeom prst="rect">
            <a:avLst/>
          </a:prstGeom>
          <a:noFill/>
          <a:ln>
            <a:noFill/>
          </a:ln>
        </p:spPr>
      </p:pic>
      <p:pic>
        <p:nvPicPr>
          <p:cNvPr id="864" name="Google Shape;864;p84"/>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865" name="Google Shape;865;p8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866" name="Google Shape;866;p84"/>
          <p:cNvSpPr txBox="1"/>
          <p:nvPr>
            <p:ph type="title"/>
          </p:nvPr>
        </p:nvSpPr>
        <p:spPr>
          <a:xfrm>
            <a:off x="339100" y="173000"/>
            <a:ext cx="61386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7" name="Google Shape;867;p84"/>
          <p:cNvSpPr txBox="1"/>
          <p:nvPr>
            <p:ph idx="1" type="subTitle"/>
          </p:nvPr>
        </p:nvSpPr>
        <p:spPr>
          <a:xfrm>
            <a:off x="275550" y="2445650"/>
            <a:ext cx="6018900" cy="7014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
        <p:nvSpPr>
          <p:cNvPr id="868" name="Google Shape;868;p84"/>
          <p:cNvSpPr txBox="1"/>
          <p:nvPr>
            <p:ph idx="2" type="subTitle"/>
          </p:nvPr>
        </p:nvSpPr>
        <p:spPr>
          <a:xfrm>
            <a:off x="275550" y="3417579"/>
            <a:ext cx="6018900" cy="7014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p:cSld name="CUSTOM_19">
    <p:bg>
      <p:bgPr>
        <a:solidFill>
          <a:schemeClr val="accent3"/>
        </a:solidFill>
      </p:bgPr>
    </p:bg>
    <p:spTree>
      <p:nvGrpSpPr>
        <p:cNvPr id="869" name="Shape 869"/>
        <p:cNvGrpSpPr/>
        <p:nvPr/>
      </p:nvGrpSpPr>
      <p:grpSpPr>
        <a:xfrm>
          <a:off x="0" y="0"/>
          <a:ext cx="0" cy="0"/>
          <a:chOff x="0" y="0"/>
          <a:chExt cx="0" cy="0"/>
        </a:xfrm>
      </p:grpSpPr>
      <p:sp>
        <p:nvSpPr>
          <p:cNvPr id="870" name="Google Shape;870;p85"/>
          <p:cNvSpPr/>
          <p:nvPr/>
        </p:nvSpPr>
        <p:spPr>
          <a:xfrm>
            <a:off x="-26050" y="3038150"/>
            <a:ext cx="6800700" cy="1235100"/>
          </a:xfrm>
          <a:prstGeom prst="rect">
            <a:avLst/>
          </a:prstGeom>
          <a:solidFill>
            <a:srgbClr val="F7F5EB"/>
          </a:solidFill>
          <a:ln cap="flat" cmpd="sng" w="9525">
            <a:solidFill>
              <a:srgbClr val="EEFF4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1" name="Google Shape;871;p85"/>
          <p:cNvSpPr/>
          <p:nvPr/>
        </p:nvSpPr>
        <p:spPr>
          <a:xfrm flipH="1" rot="10800000">
            <a:off x="467575" y="411513"/>
            <a:ext cx="6765900" cy="2358600"/>
          </a:xfrm>
          <a:prstGeom prst="round1Rect">
            <a:avLst>
              <a:gd fmla="val 50000" name="adj"/>
            </a:avLst>
          </a:prstGeom>
          <a:solidFill>
            <a:srgbClr val="8AA6DF"/>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2" name="Google Shape;872;p85"/>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3" name="Google Shape;873;p85"/>
          <p:cNvSpPr/>
          <p:nvPr/>
        </p:nvSpPr>
        <p:spPr>
          <a:xfrm flipH="1" rot="10800000">
            <a:off x="0" y="-60500"/>
            <a:ext cx="6765900" cy="2358600"/>
          </a:xfrm>
          <a:prstGeom prst="round1Rect">
            <a:avLst>
              <a:gd fmla="val 50000" name="adj"/>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4" name="Google Shape;874;p85"/>
          <p:cNvSpPr/>
          <p:nvPr/>
        </p:nvSpPr>
        <p:spPr>
          <a:xfrm>
            <a:off x="6542675" y="1402563"/>
            <a:ext cx="2317200" cy="3523800"/>
          </a:xfrm>
          <a:prstGeom prst="round2SameRect">
            <a:avLst>
              <a:gd fmla="val 50000" name="adj1"/>
              <a:gd fmla="val 50000" name="adj2"/>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75" name="Google Shape;875;p85"/>
          <p:cNvPicPr preferRelativeResize="0"/>
          <p:nvPr/>
        </p:nvPicPr>
        <p:blipFill>
          <a:blip r:embed="rId2">
            <a:alphaModFix/>
          </a:blip>
          <a:stretch>
            <a:fillRect/>
          </a:stretch>
        </p:blipFill>
        <p:spPr>
          <a:xfrm>
            <a:off x="6051077" y="2566000"/>
            <a:ext cx="2662149" cy="2662149"/>
          </a:xfrm>
          <a:prstGeom prst="rect">
            <a:avLst/>
          </a:prstGeom>
          <a:noFill/>
          <a:ln>
            <a:noFill/>
          </a:ln>
        </p:spPr>
      </p:pic>
      <p:pic>
        <p:nvPicPr>
          <p:cNvPr id="876" name="Google Shape;876;p85"/>
          <p:cNvPicPr preferRelativeResize="0"/>
          <p:nvPr/>
        </p:nvPicPr>
        <p:blipFill rotWithShape="1">
          <a:blip r:embed="rId3">
            <a:alphaModFix/>
          </a:blip>
          <a:srcRect b="71727" l="17690" r="59782" t="5223"/>
          <a:stretch/>
        </p:blipFill>
        <p:spPr>
          <a:xfrm>
            <a:off x="6529525" y="3146727"/>
            <a:ext cx="601124" cy="615050"/>
          </a:xfrm>
          <a:prstGeom prst="rect">
            <a:avLst/>
          </a:prstGeom>
          <a:noFill/>
          <a:ln>
            <a:noFill/>
          </a:ln>
        </p:spPr>
      </p:pic>
      <p:pic>
        <p:nvPicPr>
          <p:cNvPr id="877" name="Google Shape;877;p85"/>
          <p:cNvPicPr preferRelativeResize="0"/>
          <p:nvPr/>
        </p:nvPicPr>
        <p:blipFill rotWithShape="1">
          <a:blip r:embed="rId3">
            <a:alphaModFix/>
          </a:blip>
          <a:srcRect b="71727" l="17690" r="59782" t="5223"/>
          <a:stretch/>
        </p:blipFill>
        <p:spPr>
          <a:xfrm>
            <a:off x="6941950" y="4470525"/>
            <a:ext cx="445527" cy="455849"/>
          </a:xfrm>
          <a:prstGeom prst="rect">
            <a:avLst/>
          </a:prstGeom>
          <a:noFill/>
          <a:ln>
            <a:noFill/>
          </a:ln>
        </p:spPr>
      </p:pic>
      <p:pic>
        <p:nvPicPr>
          <p:cNvPr id="878" name="Google Shape;878;p85"/>
          <p:cNvPicPr preferRelativeResize="0"/>
          <p:nvPr/>
        </p:nvPicPr>
        <p:blipFill rotWithShape="1">
          <a:blip r:embed="rId3">
            <a:alphaModFix/>
          </a:blip>
          <a:srcRect b="71727" l="17690" r="59782" t="5223"/>
          <a:stretch/>
        </p:blipFill>
        <p:spPr>
          <a:xfrm>
            <a:off x="7018150" y="1645225"/>
            <a:ext cx="445527" cy="455849"/>
          </a:xfrm>
          <a:prstGeom prst="rect">
            <a:avLst/>
          </a:prstGeom>
          <a:noFill/>
          <a:ln>
            <a:noFill/>
          </a:ln>
        </p:spPr>
      </p:pic>
      <p:pic>
        <p:nvPicPr>
          <p:cNvPr id="879" name="Google Shape;879;p85"/>
          <p:cNvPicPr preferRelativeResize="0"/>
          <p:nvPr/>
        </p:nvPicPr>
        <p:blipFill rotWithShape="1">
          <a:blip r:embed="rId3">
            <a:alphaModFix/>
          </a:blip>
          <a:srcRect b="71727" l="17690" r="59782" t="5223"/>
          <a:stretch/>
        </p:blipFill>
        <p:spPr>
          <a:xfrm>
            <a:off x="7478512" y="1189375"/>
            <a:ext cx="445527" cy="455849"/>
          </a:xfrm>
          <a:prstGeom prst="rect">
            <a:avLst/>
          </a:prstGeom>
          <a:noFill/>
          <a:ln>
            <a:noFill/>
          </a:ln>
        </p:spPr>
      </p:pic>
      <p:pic>
        <p:nvPicPr>
          <p:cNvPr id="880" name="Google Shape;880;p85"/>
          <p:cNvPicPr preferRelativeResize="0"/>
          <p:nvPr/>
        </p:nvPicPr>
        <p:blipFill>
          <a:blip r:embed="rId4">
            <a:alphaModFix/>
          </a:blip>
          <a:stretch>
            <a:fillRect/>
          </a:stretch>
        </p:blipFill>
        <p:spPr>
          <a:xfrm>
            <a:off x="7211425" y="1324425"/>
            <a:ext cx="2049126" cy="2049126"/>
          </a:xfrm>
          <a:prstGeom prst="rect">
            <a:avLst/>
          </a:prstGeom>
          <a:noFill/>
          <a:ln>
            <a:noFill/>
          </a:ln>
        </p:spPr>
      </p:pic>
      <p:pic>
        <p:nvPicPr>
          <p:cNvPr id="881" name="Google Shape;881;p85"/>
          <p:cNvPicPr preferRelativeResize="0"/>
          <p:nvPr/>
        </p:nvPicPr>
        <p:blipFill rotWithShape="1">
          <a:blip r:embed="rId3">
            <a:alphaModFix/>
          </a:blip>
          <a:srcRect b="71727" l="17690" r="59782" t="5223"/>
          <a:stretch/>
        </p:blipFill>
        <p:spPr>
          <a:xfrm>
            <a:off x="8267700" y="3669150"/>
            <a:ext cx="445527" cy="455849"/>
          </a:xfrm>
          <a:prstGeom prst="rect">
            <a:avLst/>
          </a:prstGeom>
          <a:noFill/>
          <a:ln>
            <a:noFill/>
          </a:ln>
        </p:spPr>
      </p:pic>
      <p:pic>
        <p:nvPicPr>
          <p:cNvPr id="882" name="Google Shape;882;p85"/>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883" name="Google Shape;883;p8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884" name="Google Shape;884;p85"/>
          <p:cNvSpPr txBox="1"/>
          <p:nvPr>
            <p:ph type="title"/>
          </p:nvPr>
        </p:nvSpPr>
        <p:spPr>
          <a:xfrm>
            <a:off x="246200" y="159700"/>
            <a:ext cx="6327900" cy="1869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5" name="Google Shape;885;p85"/>
          <p:cNvSpPr txBox="1"/>
          <p:nvPr>
            <p:ph idx="1" type="subTitle"/>
          </p:nvPr>
        </p:nvSpPr>
        <p:spPr>
          <a:xfrm>
            <a:off x="339350" y="3240475"/>
            <a:ext cx="5866800" cy="830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Font typeface="Proxima Nova Semibold"/>
              <a:buNone/>
              <a:defRPr sz="1800">
                <a:latin typeface="Proxima Nova Semibold"/>
                <a:ea typeface="Proxima Nova Semibold"/>
                <a:cs typeface="Proxima Nova Semibold"/>
                <a:sym typeface="Proxima Nova Semibold"/>
              </a:defRPr>
            </a:lvl1pPr>
            <a:lvl2pPr lvl="1">
              <a:spcBef>
                <a:spcPts val="0"/>
              </a:spcBef>
              <a:spcAft>
                <a:spcPts val="0"/>
              </a:spcAft>
              <a:buSzPts val="2200"/>
              <a:buNone/>
              <a:defRPr/>
            </a:lvl2pPr>
            <a:lvl3pPr lvl="2">
              <a:spcBef>
                <a:spcPts val="0"/>
              </a:spcBef>
              <a:spcAft>
                <a:spcPts val="0"/>
              </a:spcAft>
              <a:buSzPts val="2000"/>
              <a:buNone/>
              <a:defRPr/>
            </a:lvl3pPr>
            <a:lvl4pPr lvl="3">
              <a:spcBef>
                <a:spcPts val="0"/>
              </a:spcBef>
              <a:spcAft>
                <a:spcPts val="0"/>
              </a:spcAft>
              <a:buSzPts val="1800"/>
              <a:buNone/>
              <a:defRPr/>
            </a:lvl4pPr>
            <a:lvl5pPr lvl="4">
              <a:spcBef>
                <a:spcPts val="0"/>
              </a:spcBef>
              <a:spcAft>
                <a:spcPts val="0"/>
              </a:spcAft>
              <a:buSzPts val="1600"/>
              <a:buNone/>
              <a:defRPr/>
            </a:lvl5pPr>
            <a:lvl6pPr lvl="5">
              <a:spcBef>
                <a:spcPts val="0"/>
              </a:spcBef>
              <a:spcAft>
                <a:spcPts val="0"/>
              </a:spcAft>
              <a:buSzPts val="1400"/>
              <a:buNone/>
              <a:defRPr/>
            </a:lvl6pPr>
            <a:lvl7pPr lvl="6">
              <a:spcBef>
                <a:spcPts val="0"/>
              </a:spcBef>
              <a:spcAft>
                <a:spcPts val="0"/>
              </a:spcAft>
              <a:buSzPts val="1200"/>
              <a:buNone/>
              <a:defRPr/>
            </a:lvl7pPr>
            <a:lvl8pPr lvl="7">
              <a:spcBef>
                <a:spcPts val="0"/>
              </a:spcBef>
              <a:spcAft>
                <a:spcPts val="0"/>
              </a:spcAft>
              <a:buSzPts val="1000"/>
              <a:buNone/>
              <a:defRPr/>
            </a:lvl8pPr>
            <a:lvl9pPr lvl="8">
              <a:spcBef>
                <a:spcPts val="0"/>
              </a:spcBef>
              <a:spcAft>
                <a:spcPts val="0"/>
              </a:spcAft>
              <a:buSzPts val="8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p:cSld name="CUSTOM_20">
    <p:bg>
      <p:bgPr>
        <a:solidFill>
          <a:schemeClr val="accent3"/>
        </a:solidFill>
      </p:bgPr>
    </p:bg>
    <p:spTree>
      <p:nvGrpSpPr>
        <p:cNvPr id="886" name="Shape 886"/>
        <p:cNvGrpSpPr/>
        <p:nvPr/>
      </p:nvGrpSpPr>
      <p:grpSpPr>
        <a:xfrm>
          <a:off x="0" y="0"/>
          <a:ext cx="0" cy="0"/>
          <a:chOff x="0" y="0"/>
          <a:chExt cx="0" cy="0"/>
        </a:xfrm>
      </p:grpSpPr>
      <p:sp>
        <p:nvSpPr>
          <p:cNvPr id="887" name="Google Shape;887;p86"/>
          <p:cNvSpPr/>
          <p:nvPr/>
        </p:nvSpPr>
        <p:spPr>
          <a:xfrm flipH="1" rot="10800000">
            <a:off x="467575" y="411513"/>
            <a:ext cx="6765900" cy="2358600"/>
          </a:xfrm>
          <a:prstGeom prst="round1Rect">
            <a:avLst>
              <a:gd fmla="val 50000" name="adj"/>
            </a:avLst>
          </a:prstGeom>
          <a:solidFill>
            <a:srgbClr val="8AA6DF"/>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8" name="Google Shape;888;p86"/>
          <p:cNvSpPr/>
          <p:nvPr/>
        </p:nvSpPr>
        <p:spPr>
          <a:xfrm flipH="1" rot="10800000">
            <a:off x="237425" y="172350"/>
            <a:ext cx="6765900" cy="2358600"/>
          </a:xfrm>
          <a:prstGeom prst="round1Rect">
            <a:avLst>
              <a:gd fmla="val 50000" name="adj"/>
            </a:avLst>
          </a:prstGeom>
          <a:no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9" name="Google Shape;889;p86"/>
          <p:cNvSpPr/>
          <p:nvPr/>
        </p:nvSpPr>
        <p:spPr>
          <a:xfrm flipH="1" rot="10800000">
            <a:off x="0" y="-60500"/>
            <a:ext cx="6765900" cy="2358600"/>
          </a:xfrm>
          <a:prstGeom prst="round1Rect">
            <a:avLst>
              <a:gd fmla="val 50000" name="adj"/>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0" name="Google Shape;890;p86"/>
          <p:cNvSpPr/>
          <p:nvPr/>
        </p:nvSpPr>
        <p:spPr>
          <a:xfrm>
            <a:off x="6542675" y="1402563"/>
            <a:ext cx="2317200" cy="3523800"/>
          </a:xfrm>
          <a:prstGeom prst="round2SameRect">
            <a:avLst>
              <a:gd fmla="val 50000" name="adj1"/>
              <a:gd fmla="val 50000" name="adj2"/>
            </a:avLst>
          </a:prstGeom>
          <a:solidFill>
            <a:srgbClr val="8427C9"/>
          </a:solidFill>
          <a:ln cap="flat" cmpd="sng" w="19050">
            <a:solidFill>
              <a:srgbClr val="E3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91" name="Google Shape;891;p86"/>
          <p:cNvPicPr preferRelativeResize="0"/>
          <p:nvPr/>
        </p:nvPicPr>
        <p:blipFill>
          <a:blip r:embed="rId2">
            <a:alphaModFix/>
          </a:blip>
          <a:stretch>
            <a:fillRect/>
          </a:stretch>
        </p:blipFill>
        <p:spPr>
          <a:xfrm>
            <a:off x="6051077" y="2566000"/>
            <a:ext cx="2662149" cy="2662149"/>
          </a:xfrm>
          <a:prstGeom prst="rect">
            <a:avLst/>
          </a:prstGeom>
          <a:noFill/>
          <a:ln>
            <a:noFill/>
          </a:ln>
        </p:spPr>
      </p:pic>
      <p:pic>
        <p:nvPicPr>
          <p:cNvPr id="892" name="Google Shape;892;p86"/>
          <p:cNvPicPr preferRelativeResize="0"/>
          <p:nvPr/>
        </p:nvPicPr>
        <p:blipFill rotWithShape="1">
          <a:blip r:embed="rId3">
            <a:alphaModFix/>
          </a:blip>
          <a:srcRect b="71727" l="17690" r="59782" t="5223"/>
          <a:stretch/>
        </p:blipFill>
        <p:spPr>
          <a:xfrm>
            <a:off x="6529525" y="3146727"/>
            <a:ext cx="601124" cy="615050"/>
          </a:xfrm>
          <a:prstGeom prst="rect">
            <a:avLst/>
          </a:prstGeom>
          <a:noFill/>
          <a:ln>
            <a:noFill/>
          </a:ln>
        </p:spPr>
      </p:pic>
      <p:pic>
        <p:nvPicPr>
          <p:cNvPr id="893" name="Google Shape;893;p86"/>
          <p:cNvPicPr preferRelativeResize="0"/>
          <p:nvPr/>
        </p:nvPicPr>
        <p:blipFill rotWithShape="1">
          <a:blip r:embed="rId3">
            <a:alphaModFix/>
          </a:blip>
          <a:srcRect b="71727" l="17690" r="59782" t="5223"/>
          <a:stretch/>
        </p:blipFill>
        <p:spPr>
          <a:xfrm>
            <a:off x="6941950" y="4470525"/>
            <a:ext cx="445527" cy="455849"/>
          </a:xfrm>
          <a:prstGeom prst="rect">
            <a:avLst/>
          </a:prstGeom>
          <a:noFill/>
          <a:ln>
            <a:noFill/>
          </a:ln>
        </p:spPr>
      </p:pic>
      <p:pic>
        <p:nvPicPr>
          <p:cNvPr id="894" name="Google Shape;894;p86"/>
          <p:cNvPicPr preferRelativeResize="0"/>
          <p:nvPr/>
        </p:nvPicPr>
        <p:blipFill rotWithShape="1">
          <a:blip r:embed="rId3">
            <a:alphaModFix/>
          </a:blip>
          <a:srcRect b="71727" l="17690" r="59782" t="5223"/>
          <a:stretch/>
        </p:blipFill>
        <p:spPr>
          <a:xfrm>
            <a:off x="7018150" y="1645225"/>
            <a:ext cx="445527" cy="455849"/>
          </a:xfrm>
          <a:prstGeom prst="rect">
            <a:avLst/>
          </a:prstGeom>
          <a:noFill/>
          <a:ln>
            <a:noFill/>
          </a:ln>
        </p:spPr>
      </p:pic>
      <p:pic>
        <p:nvPicPr>
          <p:cNvPr id="895" name="Google Shape;895;p86"/>
          <p:cNvPicPr preferRelativeResize="0"/>
          <p:nvPr/>
        </p:nvPicPr>
        <p:blipFill rotWithShape="1">
          <a:blip r:embed="rId3">
            <a:alphaModFix/>
          </a:blip>
          <a:srcRect b="71727" l="17690" r="59782" t="5223"/>
          <a:stretch/>
        </p:blipFill>
        <p:spPr>
          <a:xfrm>
            <a:off x="7478512" y="1189375"/>
            <a:ext cx="445527" cy="455849"/>
          </a:xfrm>
          <a:prstGeom prst="rect">
            <a:avLst/>
          </a:prstGeom>
          <a:noFill/>
          <a:ln>
            <a:noFill/>
          </a:ln>
        </p:spPr>
      </p:pic>
      <p:pic>
        <p:nvPicPr>
          <p:cNvPr id="896" name="Google Shape;896;p86"/>
          <p:cNvPicPr preferRelativeResize="0"/>
          <p:nvPr/>
        </p:nvPicPr>
        <p:blipFill>
          <a:blip r:embed="rId4">
            <a:alphaModFix/>
          </a:blip>
          <a:stretch>
            <a:fillRect/>
          </a:stretch>
        </p:blipFill>
        <p:spPr>
          <a:xfrm>
            <a:off x="7211425" y="1324425"/>
            <a:ext cx="2049126" cy="2049126"/>
          </a:xfrm>
          <a:prstGeom prst="rect">
            <a:avLst/>
          </a:prstGeom>
          <a:noFill/>
          <a:ln>
            <a:noFill/>
          </a:ln>
        </p:spPr>
      </p:pic>
      <p:pic>
        <p:nvPicPr>
          <p:cNvPr id="897" name="Google Shape;897;p86"/>
          <p:cNvPicPr preferRelativeResize="0"/>
          <p:nvPr/>
        </p:nvPicPr>
        <p:blipFill rotWithShape="1">
          <a:blip r:embed="rId3">
            <a:alphaModFix/>
          </a:blip>
          <a:srcRect b="71727" l="17690" r="59782" t="5223"/>
          <a:stretch/>
        </p:blipFill>
        <p:spPr>
          <a:xfrm>
            <a:off x="8267700" y="3669150"/>
            <a:ext cx="445527" cy="455849"/>
          </a:xfrm>
          <a:prstGeom prst="rect">
            <a:avLst/>
          </a:prstGeom>
          <a:noFill/>
          <a:ln>
            <a:noFill/>
          </a:ln>
        </p:spPr>
      </p:pic>
      <p:pic>
        <p:nvPicPr>
          <p:cNvPr id="898" name="Google Shape;898;p86"/>
          <p:cNvPicPr preferRelativeResize="0"/>
          <p:nvPr/>
        </p:nvPicPr>
        <p:blipFill>
          <a:blip r:embed="rId5">
            <a:alphaModFix/>
          </a:blip>
          <a:stretch>
            <a:fillRect/>
          </a:stretch>
        </p:blipFill>
        <p:spPr>
          <a:xfrm>
            <a:off x="275550" y="4266702"/>
            <a:ext cx="903725" cy="903725"/>
          </a:xfrm>
          <a:prstGeom prst="rect">
            <a:avLst/>
          </a:prstGeom>
          <a:noFill/>
          <a:ln>
            <a:noFill/>
          </a:ln>
        </p:spPr>
      </p:pic>
      <p:sp>
        <p:nvSpPr>
          <p:cNvPr id="899" name="Google Shape;899;p86"/>
          <p:cNvSpPr txBox="1"/>
          <p:nvPr>
            <p:ph type="title"/>
          </p:nvPr>
        </p:nvSpPr>
        <p:spPr>
          <a:xfrm>
            <a:off x="246200" y="159700"/>
            <a:ext cx="6327900" cy="1869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6400"/>
              <a:buNone/>
              <a:defRPr sz="6400">
                <a:solidFill>
                  <a:schemeClr val="dk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0" name="Google Shape;900;p8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p:cSld name="CUSTOM">
    <p:bg>
      <p:bgPr>
        <a:solidFill>
          <a:schemeClr val="lt1"/>
        </a:solidFill>
      </p:bgPr>
    </p:bg>
    <p:spTree>
      <p:nvGrpSpPr>
        <p:cNvPr id="901" name="Shape 901"/>
        <p:cNvGrpSpPr/>
        <p:nvPr/>
      </p:nvGrpSpPr>
      <p:grpSpPr>
        <a:xfrm>
          <a:off x="0" y="0"/>
          <a:ext cx="0" cy="0"/>
          <a:chOff x="0" y="0"/>
          <a:chExt cx="0" cy="0"/>
        </a:xfrm>
      </p:grpSpPr>
      <p:pic>
        <p:nvPicPr>
          <p:cNvPr id="902" name="Google Shape;902;p87" title="Icons_Artboard 54.png"/>
          <p:cNvPicPr preferRelativeResize="0"/>
          <p:nvPr/>
        </p:nvPicPr>
        <p:blipFill>
          <a:blip r:embed="rId2">
            <a:alphaModFix/>
          </a:blip>
          <a:stretch>
            <a:fillRect/>
          </a:stretch>
        </p:blipFill>
        <p:spPr>
          <a:xfrm rot="-804609">
            <a:off x="529952" y="2466061"/>
            <a:ext cx="3420698" cy="3419027"/>
          </a:xfrm>
          <a:prstGeom prst="rect">
            <a:avLst/>
          </a:prstGeom>
          <a:noFill/>
          <a:ln>
            <a:noFill/>
          </a:ln>
        </p:spPr>
      </p:pic>
      <p:pic>
        <p:nvPicPr>
          <p:cNvPr id="903" name="Google Shape;903;p87" title="Icons_Artboard 113.png"/>
          <p:cNvPicPr preferRelativeResize="0"/>
          <p:nvPr/>
        </p:nvPicPr>
        <p:blipFill>
          <a:blip r:embed="rId3">
            <a:alphaModFix/>
          </a:blip>
          <a:stretch>
            <a:fillRect/>
          </a:stretch>
        </p:blipFill>
        <p:spPr>
          <a:xfrm rot="-714389">
            <a:off x="5705687" y="-912846"/>
            <a:ext cx="5143501" cy="5143501"/>
          </a:xfrm>
          <a:prstGeom prst="rect">
            <a:avLst/>
          </a:prstGeom>
          <a:noFill/>
          <a:ln>
            <a:noFill/>
          </a:ln>
        </p:spPr>
      </p:pic>
      <p:pic>
        <p:nvPicPr>
          <p:cNvPr id="904" name="Google Shape;904;p87" title="Icons_Artboard 6.png"/>
          <p:cNvPicPr preferRelativeResize="0"/>
          <p:nvPr/>
        </p:nvPicPr>
        <p:blipFill>
          <a:blip r:embed="rId4">
            <a:alphaModFix/>
          </a:blip>
          <a:stretch>
            <a:fillRect/>
          </a:stretch>
        </p:blipFill>
        <p:spPr>
          <a:xfrm>
            <a:off x="5230414" y="-266912"/>
            <a:ext cx="2936274" cy="2934876"/>
          </a:xfrm>
          <a:prstGeom prst="rect">
            <a:avLst/>
          </a:prstGeom>
          <a:noFill/>
          <a:ln>
            <a:noFill/>
          </a:ln>
        </p:spPr>
      </p:pic>
      <p:pic>
        <p:nvPicPr>
          <p:cNvPr id="905" name="Google Shape;905;p87" title="Icons_Artboard 99.png"/>
          <p:cNvPicPr preferRelativeResize="0"/>
          <p:nvPr/>
        </p:nvPicPr>
        <p:blipFill>
          <a:blip r:embed="rId5">
            <a:alphaModFix/>
          </a:blip>
          <a:stretch>
            <a:fillRect/>
          </a:stretch>
        </p:blipFill>
        <p:spPr>
          <a:xfrm rot="575212">
            <a:off x="3931699" y="1125175"/>
            <a:ext cx="5143500" cy="5143500"/>
          </a:xfrm>
          <a:prstGeom prst="rect">
            <a:avLst/>
          </a:prstGeom>
          <a:noFill/>
          <a:ln>
            <a:noFill/>
          </a:ln>
        </p:spPr>
      </p:pic>
      <p:pic>
        <p:nvPicPr>
          <p:cNvPr id="906" name="Google Shape;906;p87"/>
          <p:cNvPicPr preferRelativeResize="0"/>
          <p:nvPr/>
        </p:nvPicPr>
        <p:blipFill>
          <a:blip r:embed="rId6">
            <a:alphaModFix/>
          </a:blip>
          <a:stretch>
            <a:fillRect/>
          </a:stretch>
        </p:blipFill>
        <p:spPr>
          <a:xfrm>
            <a:off x="275550" y="4266702"/>
            <a:ext cx="903725" cy="903725"/>
          </a:xfrm>
          <a:prstGeom prst="rect">
            <a:avLst/>
          </a:prstGeom>
          <a:noFill/>
          <a:ln>
            <a:noFill/>
          </a:ln>
        </p:spPr>
      </p:pic>
      <p:sp>
        <p:nvSpPr>
          <p:cNvPr id="907" name="Google Shape;907;p87"/>
          <p:cNvSpPr txBox="1"/>
          <p:nvPr>
            <p:ph type="ctrTitle"/>
          </p:nvPr>
        </p:nvSpPr>
        <p:spPr>
          <a:xfrm>
            <a:off x="275550" y="413875"/>
            <a:ext cx="5645700" cy="2220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6400"/>
              <a:buNone/>
              <a:defRPr b="1" sz="6400">
                <a:solidFill>
                  <a:schemeClr val="dk1"/>
                </a:solidFill>
              </a:defRPr>
            </a:lvl1pPr>
            <a:lvl2pPr lvl="1">
              <a:spcBef>
                <a:spcPts val="0"/>
              </a:spcBef>
              <a:spcAft>
                <a:spcPts val="0"/>
              </a:spcAft>
              <a:buSzPts val="6400"/>
              <a:buNone/>
              <a:defRPr b="1" sz="6400"/>
            </a:lvl2pPr>
            <a:lvl3pPr lvl="2">
              <a:spcBef>
                <a:spcPts val="0"/>
              </a:spcBef>
              <a:spcAft>
                <a:spcPts val="0"/>
              </a:spcAft>
              <a:buSzPts val="6400"/>
              <a:buNone/>
              <a:defRPr b="1" sz="6400"/>
            </a:lvl3pPr>
            <a:lvl4pPr lvl="3">
              <a:spcBef>
                <a:spcPts val="0"/>
              </a:spcBef>
              <a:spcAft>
                <a:spcPts val="0"/>
              </a:spcAft>
              <a:buSzPts val="6400"/>
              <a:buNone/>
              <a:defRPr b="1" sz="6400"/>
            </a:lvl4pPr>
            <a:lvl5pPr lvl="4">
              <a:spcBef>
                <a:spcPts val="0"/>
              </a:spcBef>
              <a:spcAft>
                <a:spcPts val="0"/>
              </a:spcAft>
              <a:buSzPts val="6400"/>
              <a:buNone/>
              <a:defRPr b="1" sz="6400"/>
            </a:lvl5pPr>
            <a:lvl6pPr lvl="5">
              <a:spcBef>
                <a:spcPts val="0"/>
              </a:spcBef>
              <a:spcAft>
                <a:spcPts val="0"/>
              </a:spcAft>
              <a:buSzPts val="6400"/>
              <a:buNone/>
              <a:defRPr b="1" sz="6400"/>
            </a:lvl6pPr>
            <a:lvl7pPr lvl="6">
              <a:spcBef>
                <a:spcPts val="0"/>
              </a:spcBef>
              <a:spcAft>
                <a:spcPts val="0"/>
              </a:spcAft>
              <a:buSzPts val="6400"/>
              <a:buNone/>
              <a:defRPr b="1" sz="6400"/>
            </a:lvl7pPr>
            <a:lvl8pPr lvl="7">
              <a:spcBef>
                <a:spcPts val="0"/>
              </a:spcBef>
              <a:spcAft>
                <a:spcPts val="0"/>
              </a:spcAft>
              <a:buSzPts val="6400"/>
              <a:buNone/>
              <a:defRPr b="1" sz="6400"/>
            </a:lvl8pPr>
            <a:lvl9pPr lvl="8">
              <a:spcBef>
                <a:spcPts val="0"/>
              </a:spcBef>
              <a:spcAft>
                <a:spcPts val="0"/>
              </a:spcAft>
              <a:buSzPts val="6400"/>
              <a:buNone/>
              <a:defRPr b="1" sz="64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ection">
  <p:cSld name="CUSTOM_1">
    <p:bg>
      <p:bgPr>
        <a:solidFill>
          <a:schemeClr val="accent4"/>
        </a:solidFill>
      </p:bgPr>
    </p:bg>
    <p:spTree>
      <p:nvGrpSpPr>
        <p:cNvPr id="908" name="Shape 908"/>
        <p:cNvGrpSpPr/>
        <p:nvPr/>
      </p:nvGrpSpPr>
      <p:grpSpPr>
        <a:xfrm>
          <a:off x="0" y="0"/>
          <a:ext cx="0" cy="0"/>
          <a:chOff x="0" y="0"/>
          <a:chExt cx="0" cy="0"/>
        </a:xfrm>
      </p:grpSpPr>
      <p:sp>
        <p:nvSpPr>
          <p:cNvPr id="909" name="Google Shape;909;p88"/>
          <p:cNvSpPr/>
          <p:nvPr/>
        </p:nvSpPr>
        <p:spPr>
          <a:xfrm>
            <a:off x="4877000" y="1556275"/>
            <a:ext cx="4267200" cy="35871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0" name="Google Shape;910;p88"/>
          <p:cNvSpPr/>
          <p:nvPr/>
        </p:nvSpPr>
        <p:spPr>
          <a:xfrm flipH="1">
            <a:off x="-100" y="-50"/>
            <a:ext cx="4877100" cy="5143500"/>
          </a:xfrm>
          <a:prstGeom prst="snipRoundRect">
            <a:avLst>
              <a:gd fmla="val 50000"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1" name="Google Shape;911;p88"/>
          <p:cNvSpPr/>
          <p:nvPr/>
        </p:nvSpPr>
        <p:spPr>
          <a:xfrm>
            <a:off x="5397500" y="2530036"/>
            <a:ext cx="1873500" cy="26136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2" name="Google Shape;912;p88"/>
          <p:cNvSpPr/>
          <p:nvPr/>
        </p:nvSpPr>
        <p:spPr>
          <a:xfrm>
            <a:off x="7270679" y="125"/>
            <a:ext cx="1873500" cy="25299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13" name="Google Shape;913;p88" title="Icons_Artboard 5.png"/>
          <p:cNvPicPr preferRelativeResize="0"/>
          <p:nvPr/>
        </p:nvPicPr>
        <p:blipFill>
          <a:blip r:embed="rId2">
            <a:alphaModFix/>
          </a:blip>
          <a:stretch>
            <a:fillRect/>
          </a:stretch>
        </p:blipFill>
        <p:spPr>
          <a:xfrm>
            <a:off x="7350938" y="2980351"/>
            <a:ext cx="1712973" cy="1712927"/>
          </a:xfrm>
          <a:prstGeom prst="rect">
            <a:avLst/>
          </a:prstGeom>
          <a:noFill/>
          <a:ln>
            <a:noFill/>
          </a:ln>
        </p:spPr>
      </p:pic>
      <p:pic>
        <p:nvPicPr>
          <p:cNvPr id="914" name="Google Shape;914;p88" title="Icons_Artboard 5.png"/>
          <p:cNvPicPr preferRelativeResize="0"/>
          <p:nvPr/>
        </p:nvPicPr>
        <p:blipFill>
          <a:blip r:embed="rId2">
            <a:alphaModFix/>
          </a:blip>
          <a:stretch>
            <a:fillRect/>
          </a:stretch>
        </p:blipFill>
        <p:spPr>
          <a:xfrm>
            <a:off x="4350877" y="-153375"/>
            <a:ext cx="2069002" cy="2068951"/>
          </a:xfrm>
          <a:prstGeom prst="rect">
            <a:avLst/>
          </a:prstGeom>
          <a:noFill/>
          <a:ln>
            <a:noFill/>
          </a:ln>
        </p:spPr>
      </p:pic>
      <p:pic>
        <p:nvPicPr>
          <p:cNvPr id="915" name="Google Shape;915;p88"/>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916" name="Google Shape;916;p88"/>
          <p:cNvSpPr txBox="1"/>
          <p:nvPr>
            <p:ph type="ctrTitle"/>
          </p:nvPr>
        </p:nvSpPr>
        <p:spPr>
          <a:xfrm>
            <a:off x="323650" y="1064625"/>
            <a:ext cx="4178100" cy="3187200"/>
          </a:xfrm>
          <a:prstGeom prst="rect">
            <a:avLst/>
          </a:prstGeom>
        </p:spPr>
        <p:txBody>
          <a:bodyPr anchorCtr="0" anchor="t" bIns="91425" lIns="91425" spcFirstLastPara="1" rIns="91425" wrap="square" tIns="91425">
            <a:normAutofit/>
          </a:bodyPr>
          <a:lstStyle>
            <a:lvl1pPr lvl="0">
              <a:spcBef>
                <a:spcPts val="0"/>
              </a:spcBef>
              <a:spcAft>
                <a:spcPts val="0"/>
              </a:spcAft>
              <a:buClr>
                <a:srgbClr val="FFFFFF"/>
              </a:buClr>
              <a:buSzPts val="6000"/>
              <a:buNone/>
              <a:defRPr b="1" sz="6000">
                <a:solidFill>
                  <a:srgbClr val="FFFFFF"/>
                </a:solidFill>
              </a:defRPr>
            </a:lvl1pPr>
            <a:lvl2pPr lvl="1">
              <a:spcBef>
                <a:spcPts val="0"/>
              </a:spcBef>
              <a:spcAft>
                <a:spcPts val="0"/>
              </a:spcAft>
              <a:buClr>
                <a:srgbClr val="FFFFFF"/>
              </a:buClr>
              <a:buSzPts val="6000"/>
              <a:buNone/>
              <a:defRPr b="1" sz="6000">
                <a:solidFill>
                  <a:srgbClr val="FFFFFF"/>
                </a:solidFill>
              </a:defRPr>
            </a:lvl2pPr>
            <a:lvl3pPr lvl="2">
              <a:spcBef>
                <a:spcPts val="0"/>
              </a:spcBef>
              <a:spcAft>
                <a:spcPts val="0"/>
              </a:spcAft>
              <a:buClr>
                <a:srgbClr val="FFFFFF"/>
              </a:buClr>
              <a:buSzPts val="6000"/>
              <a:buNone/>
              <a:defRPr b="1" sz="6000">
                <a:solidFill>
                  <a:srgbClr val="FFFFFF"/>
                </a:solidFill>
              </a:defRPr>
            </a:lvl3pPr>
            <a:lvl4pPr lvl="3">
              <a:spcBef>
                <a:spcPts val="0"/>
              </a:spcBef>
              <a:spcAft>
                <a:spcPts val="0"/>
              </a:spcAft>
              <a:buClr>
                <a:srgbClr val="FFFFFF"/>
              </a:buClr>
              <a:buSzPts val="6000"/>
              <a:buNone/>
              <a:defRPr b="1" sz="6000">
                <a:solidFill>
                  <a:srgbClr val="FFFFFF"/>
                </a:solidFill>
              </a:defRPr>
            </a:lvl4pPr>
            <a:lvl5pPr lvl="4">
              <a:spcBef>
                <a:spcPts val="0"/>
              </a:spcBef>
              <a:spcAft>
                <a:spcPts val="0"/>
              </a:spcAft>
              <a:buClr>
                <a:srgbClr val="FFFFFF"/>
              </a:buClr>
              <a:buSzPts val="6000"/>
              <a:buNone/>
              <a:defRPr b="1" sz="6000">
                <a:solidFill>
                  <a:srgbClr val="FFFFFF"/>
                </a:solidFill>
              </a:defRPr>
            </a:lvl5pPr>
            <a:lvl6pPr lvl="5">
              <a:spcBef>
                <a:spcPts val="0"/>
              </a:spcBef>
              <a:spcAft>
                <a:spcPts val="0"/>
              </a:spcAft>
              <a:buClr>
                <a:srgbClr val="FFFFFF"/>
              </a:buClr>
              <a:buSzPts val="6000"/>
              <a:buNone/>
              <a:defRPr b="1" sz="6000">
                <a:solidFill>
                  <a:srgbClr val="FFFFFF"/>
                </a:solidFill>
              </a:defRPr>
            </a:lvl6pPr>
            <a:lvl7pPr lvl="6">
              <a:spcBef>
                <a:spcPts val="0"/>
              </a:spcBef>
              <a:spcAft>
                <a:spcPts val="0"/>
              </a:spcAft>
              <a:buClr>
                <a:srgbClr val="FFFFFF"/>
              </a:buClr>
              <a:buSzPts val="6000"/>
              <a:buNone/>
              <a:defRPr b="1" sz="6000">
                <a:solidFill>
                  <a:srgbClr val="FFFFFF"/>
                </a:solidFill>
              </a:defRPr>
            </a:lvl7pPr>
            <a:lvl8pPr lvl="7">
              <a:spcBef>
                <a:spcPts val="0"/>
              </a:spcBef>
              <a:spcAft>
                <a:spcPts val="0"/>
              </a:spcAft>
              <a:buClr>
                <a:srgbClr val="FFFFFF"/>
              </a:buClr>
              <a:buSzPts val="6000"/>
              <a:buNone/>
              <a:defRPr b="1" sz="6000">
                <a:solidFill>
                  <a:srgbClr val="FFFFFF"/>
                </a:solidFill>
              </a:defRPr>
            </a:lvl8pPr>
            <a:lvl9pPr lvl="8">
              <a:spcBef>
                <a:spcPts val="0"/>
              </a:spcBef>
              <a:spcAft>
                <a:spcPts val="0"/>
              </a:spcAft>
              <a:buClr>
                <a:srgbClr val="FFFFFF"/>
              </a:buClr>
              <a:buSzPts val="6000"/>
              <a:buNone/>
              <a:defRPr b="1" sz="6000">
                <a:solidFill>
                  <a:srgbClr val="FFFFFF"/>
                </a:solidFil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ection">
  <p:cSld name="CUSTOM_2">
    <p:bg>
      <p:bgPr>
        <a:solidFill>
          <a:schemeClr val="dk1"/>
        </a:solidFill>
      </p:bgPr>
    </p:bg>
    <p:spTree>
      <p:nvGrpSpPr>
        <p:cNvPr id="917" name="Shape 917"/>
        <p:cNvGrpSpPr/>
        <p:nvPr/>
      </p:nvGrpSpPr>
      <p:grpSpPr>
        <a:xfrm>
          <a:off x="0" y="0"/>
          <a:ext cx="0" cy="0"/>
          <a:chOff x="0" y="0"/>
          <a:chExt cx="0" cy="0"/>
        </a:xfrm>
      </p:grpSpPr>
      <p:sp>
        <p:nvSpPr>
          <p:cNvPr id="918" name="Google Shape;918;p89"/>
          <p:cNvSpPr/>
          <p:nvPr/>
        </p:nvSpPr>
        <p:spPr>
          <a:xfrm flipH="1" rot="10800000">
            <a:off x="4266900" y="0"/>
            <a:ext cx="4877100" cy="5143500"/>
          </a:xfrm>
          <a:prstGeom prst="snipRound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9" name="Google Shape;919;p89"/>
          <p:cNvSpPr/>
          <p:nvPr/>
        </p:nvSpPr>
        <p:spPr>
          <a:xfrm>
            <a:off x="3275550" y="1483802"/>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0" name="Google Shape;920;p89"/>
          <p:cNvSpPr/>
          <p:nvPr/>
        </p:nvSpPr>
        <p:spPr>
          <a:xfrm>
            <a:off x="3275550" y="604050"/>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1" name="Google Shape;921;p89"/>
          <p:cNvSpPr/>
          <p:nvPr/>
        </p:nvSpPr>
        <p:spPr>
          <a:xfrm>
            <a:off x="0" y="1007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2" name="Google Shape;922;p89"/>
          <p:cNvSpPr/>
          <p:nvPr/>
        </p:nvSpPr>
        <p:spPr>
          <a:xfrm>
            <a:off x="0" y="637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3" name="Google Shape;923;p89"/>
          <p:cNvSpPr/>
          <p:nvPr/>
        </p:nvSpPr>
        <p:spPr>
          <a:xfrm>
            <a:off x="0" y="31032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24" name="Google Shape;924;p89" title="Icons_Artboard 24.png"/>
          <p:cNvPicPr preferRelativeResize="0"/>
          <p:nvPr/>
        </p:nvPicPr>
        <p:blipFill>
          <a:blip r:embed="rId2">
            <a:alphaModFix/>
          </a:blip>
          <a:stretch>
            <a:fillRect/>
          </a:stretch>
        </p:blipFill>
        <p:spPr>
          <a:xfrm>
            <a:off x="2132072" y="3179476"/>
            <a:ext cx="1492726" cy="1491925"/>
          </a:xfrm>
          <a:prstGeom prst="rect">
            <a:avLst/>
          </a:prstGeom>
          <a:noFill/>
          <a:ln>
            <a:noFill/>
          </a:ln>
        </p:spPr>
      </p:pic>
      <p:sp>
        <p:nvSpPr>
          <p:cNvPr id="925" name="Google Shape;925;p89"/>
          <p:cNvSpPr/>
          <p:nvPr/>
        </p:nvSpPr>
        <p:spPr>
          <a:xfrm>
            <a:off x="0" y="-14782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26" name="Google Shape;926;p89" title="Icons_Artboard 24.png"/>
          <p:cNvPicPr preferRelativeResize="0"/>
          <p:nvPr/>
        </p:nvPicPr>
        <p:blipFill>
          <a:blip r:embed="rId2">
            <a:alphaModFix/>
          </a:blip>
          <a:stretch>
            <a:fillRect/>
          </a:stretch>
        </p:blipFill>
        <p:spPr>
          <a:xfrm>
            <a:off x="9" y="1317051"/>
            <a:ext cx="1492726" cy="1491925"/>
          </a:xfrm>
          <a:prstGeom prst="rect">
            <a:avLst/>
          </a:prstGeom>
          <a:noFill/>
          <a:ln>
            <a:noFill/>
          </a:ln>
        </p:spPr>
      </p:pic>
      <p:pic>
        <p:nvPicPr>
          <p:cNvPr id="927" name="Google Shape;927;p89"/>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928" name="Google Shape;928;p89"/>
          <p:cNvSpPr txBox="1"/>
          <p:nvPr>
            <p:ph type="ctrTitle"/>
          </p:nvPr>
        </p:nvSpPr>
        <p:spPr>
          <a:xfrm>
            <a:off x="5030375" y="272800"/>
            <a:ext cx="3912600" cy="3786000"/>
          </a:xfrm>
          <a:prstGeom prst="rect">
            <a:avLst/>
          </a:prstGeom>
        </p:spPr>
        <p:txBody>
          <a:bodyPr anchorCtr="0" anchor="b" bIns="91425" lIns="91425" spcFirstLastPara="1" rIns="91425" wrap="square" tIns="91425">
            <a:normAutofit/>
          </a:bodyPr>
          <a:lstStyle>
            <a:lvl1pPr lvl="0">
              <a:spcBef>
                <a:spcPts val="0"/>
              </a:spcBef>
              <a:spcAft>
                <a:spcPts val="0"/>
              </a:spcAft>
              <a:buClr>
                <a:srgbClr val="FFFFFF"/>
              </a:buClr>
              <a:buSzPts val="6000"/>
              <a:buNone/>
              <a:defRPr b="1" sz="6000">
                <a:solidFill>
                  <a:srgbClr val="FFFFFF"/>
                </a:solidFill>
              </a:defRPr>
            </a:lvl1pPr>
            <a:lvl2pPr lvl="1">
              <a:spcBef>
                <a:spcPts val="0"/>
              </a:spcBef>
              <a:spcAft>
                <a:spcPts val="0"/>
              </a:spcAft>
              <a:buClr>
                <a:srgbClr val="FFFFFF"/>
              </a:buClr>
              <a:buSzPts val="6000"/>
              <a:buNone/>
              <a:defRPr b="1" sz="6000">
                <a:solidFill>
                  <a:srgbClr val="FFFFFF"/>
                </a:solidFill>
              </a:defRPr>
            </a:lvl2pPr>
            <a:lvl3pPr lvl="2">
              <a:spcBef>
                <a:spcPts val="0"/>
              </a:spcBef>
              <a:spcAft>
                <a:spcPts val="0"/>
              </a:spcAft>
              <a:buClr>
                <a:srgbClr val="FFFFFF"/>
              </a:buClr>
              <a:buSzPts val="6000"/>
              <a:buNone/>
              <a:defRPr b="1" sz="6000">
                <a:solidFill>
                  <a:srgbClr val="FFFFFF"/>
                </a:solidFill>
              </a:defRPr>
            </a:lvl3pPr>
            <a:lvl4pPr lvl="3">
              <a:spcBef>
                <a:spcPts val="0"/>
              </a:spcBef>
              <a:spcAft>
                <a:spcPts val="0"/>
              </a:spcAft>
              <a:buClr>
                <a:srgbClr val="FFFFFF"/>
              </a:buClr>
              <a:buSzPts val="6000"/>
              <a:buNone/>
              <a:defRPr b="1" sz="6000">
                <a:solidFill>
                  <a:srgbClr val="FFFFFF"/>
                </a:solidFill>
              </a:defRPr>
            </a:lvl4pPr>
            <a:lvl5pPr lvl="4">
              <a:spcBef>
                <a:spcPts val="0"/>
              </a:spcBef>
              <a:spcAft>
                <a:spcPts val="0"/>
              </a:spcAft>
              <a:buClr>
                <a:srgbClr val="FFFFFF"/>
              </a:buClr>
              <a:buSzPts val="6000"/>
              <a:buNone/>
              <a:defRPr b="1" sz="6000">
                <a:solidFill>
                  <a:srgbClr val="FFFFFF"/>
                </a:solidFill>
              </a:defRPr>
            </a:lvl5pPr>
            <a:lvl6pPr lvl="5">
              <a:spcBef>
                <a:spcPts val="0"/>
              </a:spcBef>
              <a:spcAft>
                <a:spcPts val="0"/>
              </a:spcAft>
              <a:buClr>
                <a:srgbClr val="FFFFFF"/>
              </a:buClr>
              <a:buSzPts val="6000"/>
              <a:buNone/>
              <a:defRPr b="1" sz="6000">
                <a:solidFill>
                  <a:srgbClr val="FFFFFF"/>
                </a:solidFill>
              </a:defRPr>
            </a:lvl6pPr>
            <a:lvl7pPr lvl="6">
              <a:spcBef>
                <a:spcPts val="0"/>
              </a:spcBef>
              <a:spcAft>
                <a:spcPts val="0"/>
              </a:spcAft>
              <a:buClr>
                <a:srgbClr val="FFFFFF"/>
              </a:buClr>
              <a:buSzPts val="6000"/>
              <a:buNone/>
              <a:defRPr b="1" sz="6000">
                <a:solidFill>
                  <a:srgbClr val="FFFFFF"/>
                </a:solidFill>
              </a:defRPr>
            </a:lvl7pPr>
            <a:lvl8pPr lvl="7">
              <a:spcBef>
                <a:spcPts val="0"/>
              </a:spcBef>
              <a:spcAft>
                <a:spcPts val="0"/>
              </a:spcAft>
              <a:buClr>
                <a:srgbClr val="FFFFFF"/>
              </a:buClr>
              <a:buSzPts val="6000"/>
              <a:buNone/>
              <a:defRPr b="1" sz="6000">
                <a:solidFill>
                  <a:srgbClr val="FFFFFF"/>
                </a:solidFill>
              </a:defRPr>
            </a:lvl8pPr>
            <a:lvl9pPr lvl="8">
              <a:spcBef>
                <a:spcPts val="0"/>
              </a:spcBef>
              <a:spcAft>
                <a:spcPts val="0"/>
              </a:spcAft>
              <a:buClr>
                <a:srgbClr val="FFFFFF"/>
              </a:buClr>
              <a:buSzPts val="6000"/>
              <a:buNone/>
              <a:defRPr b="1" sz="6000">
                <a:solidFill>
                  <a:srgbClr val="FFFFFF"/>
                </a:solidFill>
              </a:defRPr>
            </a:lvl9pPr>
          </a:lstStyle>
          <a:p/>
        </p:txBody>
      </p:sp>
      <p:sp>
        <p:nvSpPr>
          <p:cNvPr id="929" name="Google Shape;929;p8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buNone/>
              <a:defRPr sz="1300">
                <a:solidFill>
                  <a:schemeClr val="lt1"/>
                </a:solidFill>
                <a:latin typeface="Proxima Nova"/>
                <a:ea typeface="Proxima Nova"/>
                <a:cs typeface="Proxima Nova"/>
                <a:sym typeface="Proxima Nova"/>
              </a:defRPr>
            </a:lvl1pPr>
            <a:lvl2pPr lvl="1">
              <a:buNone/>
              <a:defRPr sz="1300">
                <a:solidFill>
                  <a:schemeClr val="lt1"/>
                </a:solidFill>
                <a:latin typeface="Proxima Nova"/>
                <a:ea typeface="Proxima Nova"/>
                <a:cs typeface="Proxima Nova"/>
                <a:sym typeface="Proxima Nova"/>
              </a:defRPr>
            </a:lvl2pPr>
            <a:lvl3pPr lvl="2">
              <a:buNone/>
              <a:defRPr sz="1300">
                <a:solidFill>
                  <a:schemeClr val="lt1"/>
                </a:solidFill>
                <a:latin typeface="Proxima Nova"/>
                <a:ea typeface="Proxima Nova"/>
                <a:cs typeface="Proxima Nova"/>
                <a:sym typeface="Proxima Nova"/>
              </a:defRPr>
            </a:lvl3pPr>
            <a:lvl4pPr lvl="3">
              <a:buNone/>
              <a:defRPr sz="1300">
                <a:solidFill>
                  <a:schemeClr val="lt1"/>
                </a:solidFill>
                <a:latin typeface="Proxima Nova"/>
                <a:ea typeface="Proxima Nova"/>
                <a:cs typeface="Proxima Nova"/>
                <a:sym typeface="Proxima Nova"/>
              </a:defRPr>
            </a:lvl4pPr>
            <a:lvl5pPr lvl="4">
              <a:buNone/>
              <a:defRPr sz="1300">
                <a:solidFill>
                  <a:schemeClr val="lt1"/>
                </a:solidFill>
                <a:latin typeface="Proxima Nova"/>
                <a:ea typeface="Proxima Nova"/>
                <a:cs typeface="Proxima Nova"/>
                <a:sym typeface="Proxima Nova"/>
              </a:defRPr>
            </a:lvl5pPr>
            <a:lvl6pPr lvl="5">
              <a:buNone/>
              <a:defRPr sz="1300">
                <a:solidFill>
                  <a:schemeClr val="lt1"/>
                </a:solidFill>
                <a:latin typeface="Proxima Nova"/>
                <a:ea typeface="Proxima Nova"/>
                <a:cs typeface="Proxima Nova"/>
                <a:sym typeface="Proxima Nova"/>
              </a:defRPr>
            </a:lvl6pPr>
            <a:lvl7pPr lvl="6">
              <a:buNone/>
              <a:defRPr sz="1300">
                <a:solidFill>
                  <a:schemeClr val="lt1"/>
                </a:solidFill>
                <a:latin typeface="Proxima Nova"/>
                <a:ea typeface="Proxima Nova"/>
                <a:cs typeface="Proxima Nova"/>
                <a:sym typeface="Proxima Nova"/>
              </a:defRPr>
            </a:lvl7pPr>
            <a:lvl8pPr lvl="7">
              <a:buNone/>
              <a:defRPr sz="1300">
                <a:solidFill>
                  <a:schemeClr val="lt1"/>
                </a:solidFill>
                <a:latin typeface="Proxima Nova"/>
                <a:ea typeface="Proxima Nova"/>
                <a:cs typeface="Proxima Nova"/>
                <a:sym typeface="Proxima Nova"/>
              </a:defRPr>
            </a:lvl8pPr>
            <a:lvl9pPr lvl="8">
              <a:buNone/>
              <a:defRPr sz="1300">
                <a:solidFill>
                  <a:schemeClr val="lt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Section">
  <p:cSld name="CUSTOM_22">
    <p:bg>
      <p:bgPr>
        <a:solidFill>
          <a:schemeClr val="lt1"/>
        </a:solidFill>
      </p:bgPr>
    </p:bg>
    <p:spTree>
      <p:nvGrpSpPr>
        <p:cNvPr id="930" name="Shape 930"/>
        <p:cNvGrpSpPr/>
        <p:nvPr/>
      </p:nvGrpSpPr>
      <p:grpSpPr>
        <a:xfrm>
          <a:off x="0" y="0"/>
          <a:ext cx="0" cy="0"/>
          <a:chOff x="0" y="0"/>
          <a:chExt cx="0" cy="0"/>
        </a:xfrm>
      </p:grpSpPr>
      <p:sp>
        <p:nvSpPr>
          <p:cNvPr id="931" name="Google Shape;931;p90"/>
          <p:cNvSpPr/>
          <p:nvPr/>
        </p:nvSpPr>
        <p:spPr>
          <a:xfrm rot="10800000">
            <a:off x="5171700" y="-50"/>
            <a:ext cx="3972300" cy="51411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2" name="Google Shape;932;p90"/>
          <p:cNvSpPr/>
          <p:nvPr/>
        </p:nvSpPr>
        <p:spPr>
          <a:xfrm flipH="1">
            <a:off x="4307400" y="1911863"/>
            <a:ext cx="1873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3" name="Google Shape;933;p90"/>
          <p:cNvSpPr/>
          <p:nvPr/>
        </p:nvSpPr>
        <p:spPr>
          <a:xfrm>
            <a:off x="0" y="2756650"/>
            <a:ext cx="2424000" cy="23844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4" name="Google Shape;934;p90"/>
          <p:cNvSpPr/>
          <p:nvPr/>
        </p:nvSpPr>
        <p:spPr>
          <a:xfrm rot="10800000">
            <a:off x="-13950" y="-50"/>
            <a:ext cx="9171900" cy="3856200"/>
          </a:xfrm>
          <a:prstGeom prst="round1Rect">
            <a:avLst>
              <a:gd fmla="val 50000"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5" name="Google Shape;935;p90"/>
          <p:cNvSpPr/>
          <p:nvPr/>
        </p:nvSpPr>
        <p:spPr>
          <a:xfrm>
            <a:off x="5465525" y="-285925"/>
            <a:ext cx="3814500" cy="19983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6" name="Google Shape;936;p90"/>
          <p:cNvSpPr/>
          <p:nvPr/>
        </p:nvSpPr>
        <p:spPr>
          <a:xfrm flipH="1">
            <a:off x="6180900" y="4441763"/>
            <a:ext cx="1873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37" name="Google Shape;937;p90"/>
          <p:cNvPicPr preferRelativeResize="0"/>
          <p:nvPr/>
        </p:nvPicPr>
        <p:blipFill>
          <a:blip r:embed="rId2">
            <a:alphaModFix/>
          </a:blip>
          <a:stretch>
            <a:fillRect/>
          </a:stretch>
        </p:blipFill>
        <p:spPr>
          <a:xfrm>
            <a:off x="299925" y="4291075"/>
            <a:ext cx="854974" cy="854974"/>
          </a:xfrm>
          <a:prstGeom prst="rect">
            <a:avLst/>
          </a:prstGeom>
          <a:noFill/>
          <a:ln>
            <a:noFill/>
          </a:ln>
        </p:spPr>
      </p:pic>
      <p:sp>
        <p:nvSpPr>
          <p:cNvPr id="938" name="Google Shape;938;p9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939" name="Google Shape;939;p90"/>
          <p:cNvSpPr txBox="1"/>
          <p:nvPr>
            <p:ph type="title"/>
          </p:nvPr>
        </p:nvSpPr>
        <p:spPr>
          <a:xfrm>
            <a:off x="299925" y="2062725"/>
            <a:ext cx="8330100" cy="1015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Section">
  <p:cSld name="CUSTOM_23">
    <p:bg>
      <p:bgPr>
        <a:solidFill>
          <a:schemeClr val="accent3"/>
        </a:solidFill>
      </p:bgPr>
    </p:bg>
    <p:spTree>
      <p:nvGrpSpPr>
        <p:cNvPr id="940" name="Shape 940"/>
        <p:cNvGrpSpPr/>
        <p:nvPr/>
      </p:nvGrpSpPr>
      <p:grpSpPr>
        <a:xfrm>
          <a:off x="0" y="0"/>
          <a:ext cx="0" cy="0"/>
          <a:chOff x="0" y="0"/>
          <a:chExt cx="0" cy="0"/>
        </a:xfrm>
      </p:grpSpPr>
      <p:sp>
        <p:nvSpPr>
          <p:cNvPr id="941" name="Google Shape;941;p91"/>
          <p:cNvSpPr/>
          <p:nvPr/>
        </p:nvSpPr>
        <p:spPr>
          <a:xfrm>
            <a:off x="4804775" y="4174775"/>
            <a:ext cx="2932800" cy="1349700"/>
          </a:xfrm>
          <a:prstGeom prst="snipRoundRect">
            <a:avLst>
              <a:gd fmla="val 50000" name="adj1"/>
              <a:gd fmla="val 0" name="adj2"/>
            </a:avLst>
          </a:prstGeom>
          <a:solidFill>
            <a:srgbClr val="F7F5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2" name="Google Shape;942;p91"/>
          <p:cNvSpPr/>
          <p:nvPr/>
        </p:nvSpPr>
        <p:spPr>
          <a:xfrm>
            <a:off x="7326325" y="3460500"/>
            <a:ext cx="3278700" cy="2922600"/>
          </a:xfrm>
          <a:prstGeom prst="snipRoundRect">
            <a:avLst>
              <a:gd fmla="val 50000"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3" name="Google Shape;943;p91"/>
          <p:cNvSpPr/>
          <p:nvPr/>
        </p:nvSpPr>
        <p:spPr>
          <a:xfrm>
            <a:off x="-1016100" y="799750"/>
            <a:ext cx="1639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4" name="Google Shape;944;p91"/>
          <p:cNvSpPr/>
          <p:nvPr/>
        </p:nvSpPr>
        <p:spPr>
          <a:xfrm>
            <a:off x="623400" y="-1730150"/>
            <a:ext cx="1639500" cy="2529900"/>
          </a:xfrm>
          <a:prstGeom prst="round2DiagRect">
            <a:avLst>
              <a:gd fmla="val 23373"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45" name="Google Shape;945;p91" title="Icons_Artboard 8.png"/>
          <p:cNvPicPr preferRelativeResize="0"/>
          <p:nvPr/>
        </p:nvPicPr>
        <p:blipFill>
          <a:blip r:embed="rId2">
            <a:alphaModFix/>
          </a:blip>
          <a:stretch>
            <a:fillRect/>
          </a:stretch>
        </p:blipFill>
        <p:spPr>
          <a:xfrm>
            <a:off x="793925" y="1013438"/>
            <a:ext cx="837274" cy="836875"/>
          </a:xfrm>
          <a:prstGeom prst="rect">
            <a:avLst/>
          </a:prstGeom>
          <a:noFill/>
          <a:ln>
            <a:noFill/>
          </a:ln>
        </p:spPr>
      </p:pic>
      <p:pic>
        <p:nvPicPr>
          <p:cNvPr id="946" name="Google Shape;946;p91"/>
          <p:cNvPicPr preferRelativeResize="0"/>
          <p:nvPr/>
        </p:nvPicPr>
        <p:blipFill>
          <a:blip r:embed="rId3">
            <a:alphaModFix/>
          </a:blip>
          <a:stretch>
            <a:fillRect/>
          </a:stretch>
        </p:blipFill>
        <p:spPr>
          <a:xfrm>
            <a:off x="343496" y="4538235"/>
            <a:ext cx="769799" cy="357100"/>
          </a:xfrm>
          <a:prstGeom prst="rect">
            <a:avLst/>
          </a:prstGeom>
          <a:noFill/>
          <a:ln>
            <a:noFill/>
          </a:ln>
        </p:spPr>
      </p:pic>
      <p:sp>
        <p:nvSpPr>
          <p:cNvPr id="947" name="Google Shape;947;p91"/>
          <p:cNvSpPr txBox="1"/>
          <p:nvPr>
            <p:ph type="title"/>
          </p:nvPr>
        </p:nvSpPr>
        <p:spPr>
          <a:xfrm>
            <a:off x="1151125" y="1823175"/>
            <a:ext cx="6837000" cy="1690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4800"/>
              <a:buNone/>
              <a:defRPr sz="48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48" name="Google Shape;948;p9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Section">
  <p:cSld name="CUSTOM_24">
    <p:bg>
      <p:bgPr>
        <a:solidFill>
          <a:schemeClr val="dk1"/>
        </a:solidFill>
      </p:bgPr>
    </p:bg>
    <p:spTree>
      <p:nvGrpSpPr>
        <p:cNvPr id="949" name="Shape 949"/>
        <p:cNvGrpSpPr/>
        <p:nvPr/>
      </p:nvGrpSpPr>
      <p:grpSpPr>
        <a:xfrm>
          <a:off x="0" y="0"/>
          <a:ext cx="0" cy="0"/>
          <a:chOff x="0" y="0"/>
          <a:chExt cx="0" cy="0"/>
        </a:xfrm>
      </p:grpSpPr>
      <p:sp>
        <p:nvSpPr>
          <p:cNvPr id="950" name="Google Shape;950;p92"/>
          <p:cNvSpPr/>
          <p:nvPr/>
        </p:nvSpPr>
        <p:spPr>
          <a:xfrm rot="5400000">
            <a:off x="780000" y="2185250"/>
            <a:ext cx="2218200" cy="3767700"/>
          </a:xfrm>
          <a:prstGeom prst="snipRoundRect">
            <a:avLst>
              <a:gd fmla="val 50000" name="adj1"/>
              <a:gd fmla="val 0" name="adj2"/>
            </a:avLst>
          </a:prstGeom>
          <a:solidFill>
            <a:srgbClr val="8AA6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1" name="Google Shape;951;p92"/>
          <p:cNvSpPr/>
          <p:nvPr/>
        </p:nvSpPr>
        <p:spPr>
          <a:xfrm flipH="1" rot="5400000">
            <a:off x="2679500" y="-2679225"/>
            <a:ext cx="3787500" cy="9146400"/>
          </a:xfrm>
          <a:prstGeom prst="snipRoundRect">
            <a:avLst>
              <a:gd fmla="val 42456"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2" name="Google Shape;952;p92"/>
          <p:cNvSpPr/>
          <p:nvPr/>
        </p:nvSpPr>
        <p:spPr>
          <a:xfrm>
            <a:off x="344775" y="293177"/>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3" name="Google Shape;953;p92"/>
          <p:cNvSpPr txBox="1"/>
          <p:nvPr/>
        </p:nvSpPr>
        <p:spPr>
          <a:xfrm>
            <a:off x="8470008" y="4026765"/>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E3FF00"/>
                </a:solidFill>
                <a:latin typeface="Proxima Nova Semibold"/>
                <a:ea typeface="Proxima Nova Semibold"/>
                <a:cs typeface="Proxima Nova Semibold"/>
                <a:sym typeface="Proxima Nova Semibold"/>
              </a:rPr>
              <a:t>‹#›</a:t>
            </a:fld>
            <a:endParaRPr sz="1800">
              <a:solidFill>
                <a:srgbClr val="E3FF00"/>
              </a:solidFill>
              <a:latin typeface="Proxima Nova Semibold"/>
              <a:ea typeface="Proxima Nova Semibold"/>
              <a:cs typeface="Proxima Nova Semibold"/>
              <a:sym typeface="Proxima Nova Semibold"/>
            </a:endParaRPr>
          </a:p>
        </p:txBody>
      </p:sp>
      <p:sp>
        <p:nvSpPr>
          <p:cNvPr id="954" name="Google Shape;954;p92"/>
          <p:cNvSpPr/>
          <p:nvPr/>
        </p:nvSpPr>
        <p:spPr>
          <a:xfrm rot="-5400000">
            <a:off x="7790101" y="3153149"/>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5" name="Google Shape;955;p92"/>
          <p:cNvSpPr/>
          <p:nvPr/>
        </p:nvSpPr>
        <p:spPr>
          <a:xfrm rot="-5400000">
            <a:off x="6910349" y="3153149"/>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6" name="Google Shape;956;p92"/>
          <p:cNvSpPr/>
          <p:nvPr/>
        </p:nvSpPr>
        <p:spPr>
          <a:xfrm>
            <a:off x="344775" y="-586575"/>
            <a:ext cx="1349400" cy="13584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57" name="Google Shape;957;p92" title="Icons_Artboard 24.png"/>
          <p:cNvPicPr preferRelativeResize="0"/>
          <p:nvPr/>
        </p:nvPicPr>
        <p:blipFill>
          <a:blip r:embed="rId2">
            <a:alphaModFix/>
          </a:blip>
          <a:stretch>
            <a:fillRect/>
          </a:stretch>
        </p:blipFill>
        <p:spPr>
          <a:xfrm>
            <a:off x="4593047" y="3769451"/>
            <a:ext cx="1492726" cy="1491925"/>
          </a:xfrm>
          <a:prstGeom prst="rect">
            <a:avLst/>
          </a:prstGeom>
          <a:noFill/>
          <a:ln>
            <a:noFill/>
          </a:ln>
        </p:spPr>
      </p:pic>
      <p:pic>
        <p:nvPicPr>
          <p:cNvPr id="958" name="Google Shape;958;p92" title="Icons_Artboard 24.png"/>
          <p:cNvPicPr preferRelativeResize="0"/>
          <p:nvPr/>
        </p:nvPicPr>
        <p:blipFill>
          <a:blip r:embed="rId2">
            <a:alphaModFix/>
          </a:blip>
          <a:stretch>
            <a:fillRect/>
          </a:stretch>
        </p:blipFill>
        <p:spPr>
          <a:xfrm>
            <a:off x="1970984" y="293176"/>
            <a:ext cx="1492726" cy="1491925"/>
          </a:xfrm>
          <a:prstGeom prst="rect">
            <a:avLst/>
          </a:prstGeom>
          <a:noFill/>
          <a:ln>
            <a:noFill/>
          </a:ln>
        </p:spPr>
      </p:pic>
      <p:pic>
        <p:nvPicPr>
          <p:cNvPr id="959" name="Google Shape;959;p92"/>
          <p:cNvPicPr preferRelativeResize="0"/>
          <p:nvPr/>
        </p:nvPicPr>
        <p:blipFill>
          <a:blip r:embed="rId3">
            <a:alphaModFix/>
          </a:blip>
          <a:stretch>
            <a:fillRect/>
          </a:stretch>
        </p:blipFill>
        <p:spPr>
          <a:xfrm>
            <a:off x="275550" y="4266702"/>
            <a:ext cx="903725" cy="903725"/>
          </a:xfrm>
          <a:prstGeom prst="rect">
            <a:avLst/>
          </a:prstGeom>
          <a:noFill/>
          <a:ln>
            <a:noFill/>
          </a:ln>
        </p:spPr>
      </p:pic>
      <p:sp>
        <p:nvSpPr>
          <p:cNvPr id="960" name="Google Shape;960;p92"/>
          <p:cNvSpPr txBox="1"/>
          <p:nvPr>
            <p:ph type="title"/>
          </p:nvPr>
        </p:nvSpPr>
        <p:spPr>
          <a:xfrm>
            <a:off x="1151125" y="1956250"/>
            <a:ext cx="6837000" cy="12576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6"/>
              </a:buClr>
              <a:buSzPts val="4800"/>
              <a:buNone/>
              <a:defRPr sz="4800">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1" name="Google Shape;961;p9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CUSTOM_1_1_1_2_1_1">
    <p:bg>
      <p:bgPr>
        <a:solidFill>
          <a:srgbClr val="0BD956"/>
        </a:solidFill>
      </p:bgPr>
    </p:bg>
    <p:spTree>
      <p:nvGrpSpPr>
        <p:cNvPr id="41" name="Shape 41"/>
        <p:cNvGrpSpPr/>
        <p:nvPr/>
      </p:nvGrpSpPr>
      <p:grpSpPr>
        <a:xfrm>
          <a:off x="0" y="0"/>
          <a:ext cx="0" cy="0"/>
          <a:chOff x="0" y="0"/>
          <a:chExt cx="0" cy="0"/>
        </a:xfrm>
      </p:grpSpPr>
      <p:sp>
        <p:nvSpPr>
          <p:cNvPr id="42" name="Google Shape;42;p10"/>
          <p:cNvSpPr txBox="1"/>
          <p:nvPr>
            <p:ph type="title"/>
          </p:nvPr>
        </p:nvSpPr>
        <p:spPr>
          <a:xfrm>
            <a:off x="3904500" y="1281938"/>
            <a:ext cx="4930200" cy="1851900"/>
          </a:xfrm>
          <a:prstGeom prst="rect">
            <a:avLst/>
          </a:prstGeom>
        </p:spPr>
        <p:txBody>
          <a:bodyPr anchorCtr="0" anchor="ctr" bIns="91425" lIns="91425" spcFirstLastPara="1" rIns="91425" wrap="square" tIns="91425">
            <a:noAutofit/>
          </a:bodyPr>
          <a:lstStyle>
            <a:lvl1pPr lvl="0" rtl="0">
              <a:spcBef>
                <a:spcPts val="1000"/>
              </a:spcBef>
              <a:spcAft>
                <a:spcPts val="0"/>
              </a:spcAft>
              <a:buClr>
                <a:schemeClr val="dk1"/>
              </a:buClr>
              <a:buSzPts val="5000"/>
              <a:buNone/>
              <a:defRPr sz="5000">
                <a:solidFill>
                  <a:schemeClr val="dk1"/>
                </a:solidFill>
              </a:defRPr>
            </a:lvl1pPr>
            <a:lvl2pPr lvl="1" rtl="0">
              <a:spcBef>
                <a:spcPts val="1000"/>
              </a:spcBef>
              <a:spcAft>
                <a:spcPts val="0"/>
              </a:spcAft>
              <a:buClr>
                <a:schemeClr val="dk1"/>
              </a:buClr>
              <a:buSzPts val="5000"/>
              <a:buNone/>
              <a:defRPr sz="5000">
                <a:solidFill>
                  <a:schemeClr val="dk1"/>
                </a:solidFill>
              </a:defRPr>
            </a:lvl2pPr>
            <a:lvl3pPr lvl="2" rtl="0">
              <a:spcBef>
                <a:spcPts val="1000"/>
              </a:spcBef>
              <a:spcAft>
                <a:spcPts val="0"/>
              </a:spcAft>
              <a:buClr>
                <a:schemeClr val="dk1"/>
              </a:buClr>
              <a:buSzPts val="5000"/>
              <a:buNone/>
              <a:defRPr sz="5000">
                <a:solidFill>
                  <a:schemeClr val="dk1"/>
                </a:solidFill>
              </a:defRPr>
            </a:lvl3pPr>
            <a:lvl4pPr lvl="3" rtl="0">
              <a:spcBef>
                <a:spcPts val="1000"/>
              </a:spcBef>
              <a:spcAft>
                <a:spcPts val="0"/>
              </a:spcAft>
              <a:buClr>
                <a:schemeClr val="dk1"/>
              </a:buClr>
              <a:buSzPts val="5000"/>
              <a:buNone/>
              <a:defRPr sz="5000">
                <a:solidFill>
                  <a:schemeClr val="dk1"/>
                </a:solidFill>
              </a:defRPr>
            </a:lvl4pPr>
            <a:lvl5pPr lvl="4" rtl="0">
              <a:spcBef>
                <a:spcPts val="1000"/>
              </a:spcBef>
              <a:spcAft>
                <a:spcPts val="0"/>
              </a:spcAft>
              <a:buClr>
                <a:schemeClr val="dk1"/>
              </a:buClr>
              <a:buSzPts val="5000"/>
              <a:buNone/>
              <a:defRPr sz="5000">
                <a:solidFill>
                  <a:schemeClr val="dk1"/>
                </a:solidFill>
              </a:defRPr>
            </a:lvl5pPr>
            <a:lvl6pPr lvl="5" rtl="0">
              <a:spcBef>
                <a:spcPts val="1000"/>
              </a:spcBef>
              <a:spcAft>
                <a:spcPts val="0"/>
              </a:spcAft>
              <a:buClr>
                <a:schemeClr val="dk1"/>
              </a:buClr>
              <a:buSzPts val="5000"/>
              <a:buNone/>
              <a:defRPr sz="5000">
                <a:solidFill>
                  <a:schemeClr val="dk1"/>
                </a:solidFill>
              </a:defRPr>
            </a:lvl6pPr>
            <a:lvl7pPr lvl="6" rtl="0">
              <a:spcBef>
                <a:spcPts val="1000"/>
              </a:spcBef>
              <a:spcAft>
                <a:spcPts val="0"/>
              </a:spcAft>
              <a:buClr>
                <a:schemeClr val="dk1"/>
              </a:buClr>
              <a:buSzPts val="5000"/>
              <a:buNone/>
              <a:defRPr sz="5000">
                <a:solidFill>
                  <a:schemeClr val="dk1"/>
                </a:solidFill>
              </a:defRPr>
            </a:lvl7pPr>
            <a:lvl8pPr lvl="7" rtl="0">
              <a:spcBef>
                <a:spcPts val="1000"/>
              </a:spcBef>
              <a:spcAft>
                <a:spcPts val="0"/>
              </a:spcAft>
              <a:buClr>
                <a:schemeClr val="dk1"/>
              </a:buClr>
              <a:buSzPts val="5000"/>
              <a:buNone/>
              <a:defRPr sz="5000">
                <a:solidFill>
                  <a:schemeClr val="dk1"/>
                </a:solidFill>
              </a:defRPr>
            </a:lvl8pPr>
            <a:lvl9pPr lvl="8" rtl="0">
              <a:spcBef>
                <a:spcPts val="1000"/>
              </a:spcBef>
              <a:spcAft>
                <a:spcPts val="0"/>
              </a:spcAft>
              <a:buClr>
                <a:schemeClr val="dk1"/>
              </a:buClr>
              <a:buSzPts val="5000"/>
              <a:buNone/>
              <a:defRPr sz="5000">
                <a:solidFill>
                  <a:schemeClr val="dk1"/>
                </a:solidFill>
              </a:defRPr>
            </a:lvl9pPr>
          </a:lstStyle>
          <a:p/>
        </p:txBody>
      </p:sp>
      <p:sp>
        <p:nvSpPr>
          <p:cNvPr id="43" name="Google Shape;43;p10"/>
          <p:cNvSpPr txBox="1"/>
          <p:nvPr>
            <p:ph idx="1" type="subTitle"/>
          </p:nvPr>
        </p:nvSpPr>
        <p:spPr>
          <a:xfrm>
            <a:off x="3904500" y="3292163"/>
            <a:ext cx="4930200" cy="569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2500"/>
              <a:buNone/>
              <a:defRPr sz="25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pic>
        <p:nvPicPr>
          <p:cNvPr id="44" name="Google Shape;44;p10"/>
          <p:cNvPicPr preferRelativeResize="0"/>
          <p:nvPr/>
        </p:nvPicPr>
        <p:blipFill>
          <a:blip r:embed="rId2">
            <a:alphaModFix/>
          </a:blip>
          <a:stretch>
            <a:fillRect/>
          </a:stretch>
        </p:blipFill>
        <p:spPr>
          <a:xfrm>
            <a:off x="115500" y="4779249"/>
            <a:ext cx="666134" cy="308999"/>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Section with Timer">
  <p:cSld name="CUSTOM_35">
    <p:bg>
      <p:bgPr>
        <a:solidFill>
          <a:schemeClr val="accent3"/>
        </a:solidFill>
      </p:bgPr>
    </p:bg>
    <p:spTree>
      <p:nvGrpSpPr>
        <p:cNvPr id="962" name="Shape 962"/>
        <p:cNvGrpSpPr/>
        <p:nvPr/>
      </p:nvGrpSpPr>
      <p:grpSpPr>
        <a:xfrm>
          <a:off x="0" y="0"/>
          <a:ext cx="0" cy="0"/>
          <a:chOff x="0" y="0"/>
          <a:chExt cx="0" cy="0"/>
        </a:xfrm>
      </p:grpSpPr>
      <p:sp>
        <p:nvSpPr>
          <p:cNvPr id="963" name="Google Shape;963;p93"/>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4" name="Google Shape;964;p93"/>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5" name="Google Shape;965;p93"/>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6" name="Google Shape;966;p93"/>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7" name="Google Shape;967;p93"/>
          <p:cNvSpPr/>
          <p:nvPr/>
        </p:nvSpPr>
        <p:spPr>
          <a:xfrm rot="-5400000">
            <a:off x="-625962" y="927838"/>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8" name="Google Shape;968;p93"/>
          <p:cNvSpPr/>
          <p:nvPr/>
        </p:nvSpPr>
        <p:spPr>
          <a:xfrm rot="-5400000">
            <a:off x="-625962" y="-228937"/>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9" name="Google Shape;969;p93"/>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0" name="Google Shape;970;p93"/>
          <p:cNvSpPr/>
          <p:nvPr/>
        </p:nvSpPr>
        <p:spPr>
          <a:xfrm flipH="1">
            <a:off x="381000" y="3550388"/>
            <a:ext cx="1615800" cy="1615800"/>
          </a:xfrm>
          <a:prstGeom prst="rtTriangle">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1" name="Google Shape;971;p93"/>
          <p:cNvSpPr/>
          <p:nvPr/>
        </p:nvSpPr>
        <p:spPr>
          <a:xfrm>
            <a:off x="627000" y="684600"/>
            <a:ext cx="7890000" cy="3774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72" name="Google Shape;972;p93" title="Icons_Artboard 24.png"/>
          <p:cNvPicPr preferRelativeResize="0"/>
          <p:nvPr/>
        </p:nvPicPr>
        <p:blipFill>
          <a:blip r:embed="rId2">
            <a:alphaModFix/>
          </a:blip>
          <a:stretch>
            <a:fillRect/>
          </a:stretch>
        </p:blipFill>
        <p:spPr>
          <a:xfrm>
            <a:off x="2414859" y="3955435"/>
            <a:ext cx="1101993" cy="1101399"/>
          </a:xfrm>
          <a:prstGeom prst="rect">
            <a:avLst/>
          </a:prstGeom>
          <a:noFill/>
          <a:ln>
            <a:noFill/>
          </a:ln>
        </p:spPr>
      </p:pic>
      <p:pic>
        <p:nvPicPr>
          <p:cNvPr id="973" name="Google Shape;973;p93" title="Icons_Artboard 24.png"/>
          <p:cNvPicPr preferRelativeResize="0"/>
          <p:nvPr/>
        </p:nvPicPr>
        <p:blipFill>
          <a:blip r:embed="rId2">
            <a:alphaModFix/>
          </a:blip>
          <a:stretch>
            <a:fillRect/>
          </a:stretch>
        </p:blipFill>
        <p:spPr>
          <a:xfrm>
            <a:off x="255372" y="927851"/>
            <a:ext cx="1492726" cy="1491925"/>
          </a:xfrm>
          <a:prstGeom prst="rect">
            <a:avLst/>
          </a:prstGeom>
          <a:noFill/>
          <a:ln>
            <a:noFill/>
          </a:ln>
        </p:spPr>
      </p:pic>
      <p:pic>
        <p:nvPicPr>
          <p:cNvPr id="974" name="Google Shape;974;p93" title="Icons_Artboard 24.png"/>
          <p:cNvPicPr preferRelativeResize="0"/>
          <p:nvPr/>
        </p:nvPicPr>
        <p:blipFill>
          <a:blip r:embed="rId2">
            <a:alphaModFix/>
          </a:blip>
          <a:stretch>
            <a:fillRect/>
          </a:stretch>
        </p:blipFill>
        <p:spPr>
          <a:xfrm>
            <a:off x="7144374" y="3550411"/>
            <a:ext cx="1254124" cy="1253475"/>
          </a:xfrm>
          <a:prstGeom prst="rect">
            <a:avLst/>
          </a:prstGeom>
          <a:noFill/>
          <a:ln>
            <a:noFill/>
          </a:ln>
        </p:spPr>
      </p:pic>
      <p:pic>
        <p:nvPicPr>
          <p:cNvPr id="975" name="Google Shape;975;p93" title="Icons_Artboard 24.png"/>
          <p:cNvPicPr preferRelativeResize="0"/>
          <p:nvPr/>
        </p:nvPicPr>
        <p:blipFill>
          <a:blip r:embed="rId2">
            <a:alphaModFix/>
          </a:blip>
          <a:stretch>
            <a:fillRect/>
          </a:stretch>
        </p:blipFill>
        <p:spPr>
          <a:xfrm>
            <a:off x="1162350" y="42750"/>
            <a:ext cx="1035249" cy="1034702"/>
          </a:xfrm>
          <a:prstGeom prst="rect">
            <a:avLst/>
          </a:prstGeom>
          <a:noFill/>
          <a:ln>
            <a:noFill/>
          </a:ln>
        </p:spPr>
      </p:pic>
      <p:sp>
        <p:nvSpPr>
          <p:cNvPr id="976" name="Google Shape;976;p93"/>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977" name="Google Shape;977;p93"/>
          <p:cNvSpPr txBox="1"/>
          <p:nvPr>
            <p:ph idx="1" type="subTitle"/>
          </p:nvPr>
        </p:nvSpPr>
        <p:spPr>
          <a:xfrm>
            <a:off x="1382400" y="1004050"/>
            <a:ext cx="6379200" cy="501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2400"/>
              <a:buNone/>
              <a:defRPr b="1"/>
            </a:lvl1pPr>
            <a:lvl2pPr lvl="1" algn="ctr">
              <a:spcBef>
                <a:spcPts val="0"/>
              </a:spcBef>
              <a:spcAft>
                <a:spcPts val="0"/>
              </a:spcAft>
              <a:buSzPts val="2200"/>
              <a:buNone/>
              <a:defRPr/>
            </a:lvl2pPr>
            <a:lvl3pPr lvl="2" algn="ctr">
              <a:spcBef>
                <a:spcPts val="0"/>
              </a:spcBef>
              <a:spcAft>
                <a:spcPts val="0"/>
              </a:spcAft>
              <a:buSzPts val="2000"/>
              <a:buNone/>
              <a:defRPr/>
            </a:lvl3pPr>
            <a:lvl4pPr lvl="3" algn="ctr">
              <a:spcBef>
                <a:spcPts val="0"/>
              </a:spcBef>
              <a:spcAft>
                <a:spcPts val="0"/>
              </a:spcAft>
              <a:buSzPts val="1800"/>
              <a:buNone/>
              <a:defRPr/>
            </a:lvl4pPr>
            <a:lvl5pPr lvl="4" algn="ctr">
              <a:spcBef>
                <a:spcPts val="0"/>
              </a:spcBef>
              <a:spcAft>
                <a:spcPts val="0"/>
              </a:spcAft>
              <a:buSzPts val="1600"/>
              <a:buNone/>
              <a:defRPr/>
            </a:lvl5pPr>
            <a:lvl6pPr lvl="5" algn="ctr">
              <a:spcBef>
                <a:spcPts val="0"/>
              </a:spcBef>
              <a:spcAft>
                <a:spcPts val="0"/>
              </a:spcAft>
              <a:buSzPts val="1400"/>
              <a:buNone/>
              <a:defRPr/>
            </a:lvl6pPr>
            <a:lvl7pPr lvl="6" algn="ctr">
              <a:spcBef>
                <a:spcPts val="0"/>
              </a:spcBef>
              <a:spcAft>
                <a:spcPts val="0"/>
              </a:spcAft>
              <a:buSzPts val="1200"/>
              <a:buNone/>
              <a:defRPr/>
            </a:lvl7pPr>
            <a:lvl8pPr lvl="7" algn="ctr">
              <a:spcBef>
                <a:spcPts val="0"/>
              </a:spcBef>
              <a:spcAft>
                <a:spcPts val="0"/>
              </a:spcAft>
              <a:buSzPts val="1000"/>
              <a:buNone/>
              <a:defRPr/>
            </a:lvl8pPr>
            <a:lvl9pPr lvl="8" algn="ctr">
              <a:spcBef>
                <a:spcPts val="0"/>
              </a:spcBef>
              <a:spcAft>
                <a:spcPts val="0"/>
              </a:spcAft>
              <a:buSzPts val="800"/>
              <a:buNone/>
              <a:defRPr/>
            </a:lvl9pPr>
          </a:lstStyle>
          <a:p/>
        </p:txBody>
      </p:sp>
      <p:sp>
        <p:nvSpPr>
          <p:cNvPr id="978" name="Google Shape;978;p93"/>
          <p:cNvSpPr txBox="1"/>
          <p:nvPr>
            <p:ph type="title"/>
          </p:nvPr>
        </p:nvSpPr>
        <p:spPr>
          <a:xfrm>
            <a:off x="1379650" y="1516075"/>
            <a:ext cx="6379200" cy="7437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9" name="Google Shape;979;p93"/>
          <p:cNvSpPr/>
          <p:nvPr>
            <p:ph idx="2" type="pic"/>
          </p:nvPr>
        </p:nvSpPr>
        <p:spPr>
          <a:xfrm>
            <a:off x="3048000" y="2467450"/>
            <a:ext cx="3048000" cy="17145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Learning Goals">
  <p:cSld name="CUSTOM_4">
    <p:bg>
      <p:bgPr>
        <a:solidFill>
          <a:schemeClr val="lt1"/>
        </a:solidFill>
      </p:bgPr>
    </p:bg>
    <p:spTree>
      <p:nvGrpSpPr>
        <p:cNvPr id="980" name="Shape 980"/>
        <p:cNvGrpSpPr/>
        <p:nvPr/>
      </p:nvGrpSpPr>
      <p:grpSpPr>
        <a:xfrm>
          <a:off x="0" y="0"/>
          <a:ext cx="0" cy="0"/>
          <a:chOff x="0" y="0"/>
          <a:chExt cx="0" cy="0"/>
        </a:xfrm>
      </p:grpSpPr>
      <p:pic>
        <p:nvPicPr>
          <p:cNvPr id="981" name="Google Shape;981;p94" title="Icons_Artboard 9.png"/>
          <p:cNvPicPr preferRelativeResize="0"/>
          <p:nvPr/>
        </p:nvPicPr>
        <p:blipFill>
          <a:blip r:embed="rId2">
            <a:alphaModFix/>
          </a:blip>
          <a:stretch>
            <a:fillRect/>
          </a:stretch>
        </p:blipFill>
        <p:spPr>
          <a:xfrm>
            <a:off x="4170154" y="1534250"/>
            <a:ext cx="999378" cy="999378"/>
          </a:xfrm>
          <a:prstGeom prst="rect">
            <a:avLst/>
          </a:prstGeom>
          <a:noFill/>
          <a:ln>
            <a:noFill/>
          </a:ln>
        </p:spPr>
      </p:pic>
      <p:pic>
        <p:nvPicPr>
          <p:cNvPr id="982" name="Google Shape;982;p94"/>
          <p:cNvPicPr preferRelativeResize="0"/>
          <p:nvPr/>
        </p:nvPicPr>
        <p:blipFill>
          <a:blip r:embed="rId3">
            <a:alphaModFix/>
          </a:blip>
          <a:stretch>
            <a:fillRect/>
          </a:stretch>
        </p:blipFill>
        <p:spPr>
          <a:xfrm>
            <a:off x="4937850" y="640677"/>
            <a:ext cx="3862175" cy="3862124"/>
          </a:xfrm>
          <a:prstGeom prst="rect">
            <a:avLst/>
          </a:prstGeom>
          <a:noFill/>
          <a:ln>
            <a:noFill/>
          </a:ln>
        </p:spPr>
      </p:pic>
      <p:sp>
        <p:nvSpPr>
          <p:cNvPr id="983" name="Google Shape;983;p94"/>
          <p:cNvSpPr/>
          <p:nvPr/>
        </p:nvSpPr>
        <p:spPr>
          <a:xfrm>
            <a:off x="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84" name="Google Shape;984;p94" title="Icons_Artboard 24.png"/>
          <p:cNvPicPr preferRelativeResize="0"/>
          <p:nvPr/>
        </p:nvPicPr>
        <p:blipFill>
          <a:blip r:embed="rId4">
            <a:alphaModFix/>
          </a:blip>
          <a:stretch>
            <a:fillRect/>
          </a:stretch>
        </p:blipFill>
        <p:spPr>
          <a:xfrm>
            <a:off x="5099165" y="3800965"/>
            <a:ext cx="999378" cy="998885"/>
          </a:xfrm>
          <a:prstGeom prst="rect">
            <a:avLst/>
          </a:prstGeom>
          <a:noFill/>
          <a:ln>
            <a:noFill/>
          </a:ln>
        </p:spPr>
      </p:pic>
      <p:pic>
        <p:nvPicPr>
          <p:cNvPr id="985" name="Google Shape;985;p94" title="Icons_Artboard 9.png"/>
          <p:cNvPicPr preferRelativeResize="0"/>
          <p:nvPr/>
        </p:nvPicPr>
        <p:blipFill>
          <a:blip r:embed="rId2">
            <a:alphaModFix/>
          </a:blip>
          <a:stretch>
            <a:fillRect/>
          </a:stretch>
        </p:blipFill>
        <p:spPr>
          <a:xfrm>
            <a:off x="7382447" y="4057448"/>
            <a:ext cx="999378" cy="999378"/>
          </a:xfrm>
          <a:prstGeom prst="rect">
            <a:avLst/>
          </a:prstGeom>
          <a:noFill/>
          <a:ln>
            <a:noFill/>
          </a:ln>
        </p:spPr>
      </p:pic>
      <p:pic>
        <p:nvPicPr>
          <p:cNvPr id="986" name="Google Shape;986;p94" title="Icons_Artboard 24.png"/>
          <p:cNvPicPr preferRelativeResize="0"/>
          <p:nvPr/>
        </p:nvPicPr>
        <p:blipFill>
          <a:blip r:embed="rId4">
            <a:alphaModFix/>
          </a:blip>
          <a:stretch>
            <a:fillRect/>
          </a:stretch>
        </p:blipFill>
        <p:spPr>
          <a:xfrm>
            <a:off x="8021782" y="2028973"/>
            <a:ext cx="999378" cy="998885"/>
          </a:xfrm>
          <a:prstGeom prst="rect">
            <a:avLst/>
          </a:prstGeom>
          <a:noFill/>
          <a:ln>
            <a:noFill/>
          </a:ln>
        </p:spPr>
      </p:pic>
      <p:pic>
        <p:nvPicPr>
          <p:cNvPr id="987" name="Google Shape;987;p94" title="Icons_Artboard 9.png"/>
          <p:cNvPicPr preferRelativeResize="0"/>
          <p:nvPr/>
        </p:nvPicPr>
        <p:blipFill>
          <a:blip r:embed="rId2">
            <a:alphaModFix/>
          </a:blip>
          <a:stretch>
            <a:fillRect/>
          </a:stretch>
        </p:blipFill>
        <p:spPr>
          <a:xfrm>
            <a:off x="7936734" y="9"/>
            <a:ext cx="999378" cy="999378"/>
          </a:xfrm>
          <a:prstGeom prst="rect">
            <a:avLst/>
          </a:prstGeom>
          <a:noFill/>
          <a:ln>
            <a:noFill/>
          </a:ln>
        </p:spPr>
      </p:pic>
      <p:pic>
        <p:nvPicPr>
          <p:cNvPr id="988" name="Google Shape;988;p94" title="Icons_Artboard 24.png"/>
          <p:cNvPicPr preferRelativeResize="0"/>
          <p:nvPr/>
        </p:nvPicPr>
        <p:blipFill>
          <a:blip r:embed="rId4">
            <a:alphaModFix/>
          </a:blip>
          <a:stretch>
            <a:fillRect/>
          </a:stretch>
        </p:blipFill>
        <p:spPr>
          <a:xfrm>
            <a:off x="5099164" y="452288"/>
            <a:ext cx="999378" cy="998885"/>
          </a:xfrm>
          <a:prstGeom prst="rect">
            <a:avLst/>
          </a:prstGeom>
          <a:noFill/>
          <a:ln>
            <a:noFill/>
          </a:ln>
        </p:spPr>
      </p:pic>
      <p:sp>
        <p:nvSpPr>
          <p:cNvPr id="989" name="Google Shape;989;p94"/>
          <p:cNvSpPr txBox="1"/>
          <p:nvPr>
            <p:ph idx="1" type="body"/>
          </p:nvPr>
        </p:nvSpPr>
        <p:spPr>
          <a:xfrm>
            <a:off x="360000" y="1534250"/>
            <a:ext cx="3926400" cy="3213900"/>
          </a:xfrm>
          <a:prstGeom prst="rect">
            <a:avLst/>
          </a:prstGeom>
          <a:ln>
            <a:noFill/>
          </a:ln>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55600" lvl="1" marL="914400">
              <a:spcBef>
                <a:spcPts val="0"/>
              </a:spcBef>
              <a:spcAft>
                <a:spcPts val="0"/>
              </a:spcAft>
              <a:buClr>
                <a:schemeClr val="accent5"/>
              </a:buClr>
              <a:buSzPts val="2000"/>
              <a:buChar char="○"/>
              <a:defRPr sz="2000">
                <a:solidFill>
                  <a:schemeClr val="accent5"/>
                </a:solidFill>
              </a:defRPr>
            </a:lvl2pPr>
            <a:lvl3pPr indent="-342900" lvl="2" marL="1371600">
              <a:spcBef>
                <a:spcPts val="0"/>
              </a:spcBef>
              <a:spcAft>
                <a:spcPts val="0"/>
              </a:spcAft>
              <a:buClr>
                <a:schemeClr val="accent5"/>
              </a:buClr>
              <a:buSzPts val="1800"/>
              <a:buChar char="■"/>
              <a:defRPr sz="1800">
                <a:solidFill>
                  <a:schemeClr val="accent5"/>
                </a:solidFill>
              </a:defRPr>
            </a:lvl3pPr>
            <a:lvl4pPr indent="-330200" lvl="3" marL="1828800">
              <a:spcBef>
                <a:spcPts val="0"/>
              </a:spcBef>
              <a:spcAft>
                <a:spcPts val="0"/>
              </a:spcAft>
              <a:buClr>
                <a:schemeClr val="accent5"/>
              </a:buClr>
              <a:buSzPts val="1600"/>
              <a:buChar char="●"/>
              <a:defRPr sz="1600">
                <a:solidFill>
                  <a:schemeClr val="accent5"/>
                </a:solidFill>
              </a:defRPr>
            </a:lvl4pPr>
            <a:lvl5pPr indent="-317500" lvl="4" marL="2286000">
              <a:spcBef>
                <a:spcPts val="0"/>
              </a:spcBef>
              <a:spcAft>
                <a:spcPts val="0"/>
              </a:spcAft>
              <a:buClr>
                <a:schemeClr val="accent5"/>
              </a:buClr>
              <a:buSzPts val="1400"/>
              <a:buChar char="○"/>
              <a:defRPr sz="1400">
                <a:solidFill>
                  <a:schemeClr val="accent5"/>
                </a:solidFill>
              </a:defRPr>
            </a:lvl5pPr>
            <a:lvl6pPr indent="-317500" lvl="5" marL="2743200">
              <a:spcBef>
                <a:spcPts val="0"/>
              </a:spcBef>
              <a:spcAft>
                <a:spcPts val="0"/>
              </a:spcAft>
              <a:buClr>
                <a:schemeClr val="accent5"/>
              </a:buClr>
              <a:buSzPts val="1400"/>
              <a:buChar char="■"/>
              <a:defRPr>
                <a:solidFill>
                  <a:schemeClr val="accent5"/>
                </a:solidFill>
              </a:defRPr>
            </a:lvl6pPr>
            <a:lvl7pPr indent="-317500" lvl="6" marL="3200400">
              <a:spcBef>
                <a:spcPts val="0"/>
              </a:spcBef>
              <a:spcAft>
                <a:spcPts val="0"/>
              </a:spcAft>
              <a:buClr>
                <a:schemeClr val="accent5"/>
              </a:buClr>
              <a:buSzPts val="1400"/>
              <a:buChar char="●"/>
              <a:defRPr sz="1400">
                <a:solidFill>
                  <a:schemeClr val="accent5"/>
                </a:solidFill>
              </a:defRPr>
            </a:lvl7pPr>
            <a:lvl8pPr indent="-317500" lvl="7" marL="3657600">
              <a:spcBef>
                <a:spcPts val="0"/>
              </a:spcBef>
              <a:spcAft>
                <a:spcPts val="0"/>
              </a:spcAft>
              <a:buClr>
                <a:schemeClr val="accent5"/>
              </a:buClr>
              <a:buSzPts val="1400"/>
              <a:buChar char="○"/>
              <a:defRPr sz="1400">
                <a:solidFill>
                  <a:schemeClr val="accent5"/>
                </a:solidFill>
              </a:defRPr>
            </a:lvl8pPr>
            <a:lvl9pPr indent="-317500" lvl="8" marL="4114800">
              <a:spcBef>
                <a:spcPts val="0"/>
              </a:spcBef>
              <a:spcAft>
                <a:spcPts val="0"/>
              </a:spcAft>
              <a:buClr>
                <a:schemeClr val="accent5"/>
              </a:buClr>
              <a:buSzPts val="1400"/>
              <a:buChar char="■"/>
              <a:defRPr sz="1400">
                <a:solidFill>
                  <a:schemeClr val="accent5"/>
                </a:solidFill>
              </a:defRPr>
            </a:lvl9pPr>
          </a:lstStyle>
          <a:p/>
        </p:txBody>
      </p:sp>
      <p:sp>
        <p:nvSpPr>
          <p:cNvPr id="990" name="Google Shape;990;p94"/>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
        <p:nvSpPr>
          <p:cNvPr id="991" name="Google Shape;991;p94"/>
          <p:cNvSpPr txBox="1"/>
          <p:nvPr/>
        </p:nvSpPr>
        <p:spPr>
          <a:xfrm>
            <a:off x="360000" y="608088"/>
            <a:ext cx="3926400" cy="6873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3600">
                <a:solidFill>
                  <a:srgbClr val="4096FA"/>
                </a:solidFill>
                <a:latin typeface="Proxima Nova"/>
                <a:ea typeface="Proxima Nova"/>
                <a:cs typeface="Proxima Nova"/>
                <a:sym typeface="Proxima Nova"/>
              </a:rPr>
              <a:t>Learning Goals</a:t>
            </a:r>
            <a:endParaRPr b="1" sz="3600">
              <a:solidFill>
                <a:srgbClr val="4096FA"/>
              </a:solidFill>
              <a:latin typeface="Proxima Nova"/>
              <a:ea typeface="Proxima Nova"/>
              <a:cs typeface="Proxima Nova"/>
              <a:sym typeface="Proxima Nova"/>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with Icon">
  <p:cSld name="CUSTOM_25">
    <p:bg>
      <p:bgPr>
        <a:solidFill>
          <a:schemeClr val="accent4"/>
        </a:solidFill>
      </p:bgPr>
    </p:bg>
    <p:spTree>
      <p:nvGrpSpPr>
        <p:cNvPr id="992" name="Shape 992"/>
        <p:cNvGrpSpPr/>
        <p:nvPr/>
      </p:nvGrpSpPr>
      <p:grpSpPr>
        <a:xfrm>
          <a:off x="0" y="0"/>
          <a:ext cx="0" cy="0"/>
          <a:chOff x="0" y="0"/>
          <a:chExt cx="0" cy="0"/>
        </a:xfrm>
      </p:grpSpPr>
      <p:pic>
        <p:nvPicPr>
          <p:cNvPr id="993" name="Google Shape;993;p95" title="Icons_Artboard 6.png"/>
          <p:cNvPicPr preferRelativeResize="0"/>
          <p:nvPr/>
        </p:nvPicPr>
        <p:blipFill>
          <a:blip r:embed="rId2">
            <a:alphaModFix/>
          </a:blip>
          <a:stretch>
            <a:fillRect/>
          </a:stretch>
        </p:blipFill>
        <p:spPr>
          <a:xfrm>
            <a:off x="4950526" y="739975"/>
            <a:ext cx="3665249" cy="3663526"/>
          </a:xfrm>
          <a:prstGeom prst="rect">
            <a:avLst/>
          </a:prstGeom>
          <a:noFill/>
          <a:ln>
            <a:noFill/>
          </a:ln>
        </p:spPr>
      </p:pic>
      <p:sp>
        <p:nvSpPr>
          <p:cNvPr id="994" name="Google Shape;994;p95"/>
          <p:cNvSpPr/>
          <p:nvPr/>
        </p:nvSpPr>
        <p:spPr>
          <a:xfrm>
            <a:off x="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5" name="Google Shape;995;p95" title="Icons_Artboard 16.png"/>
          <p:cNvPicPr preferRelativeResize="0"/>
          <p:nvPr/>
        </p:nvPicPr>
        <p:blipFill>
          <a:blip r:embed="rId3">
            <a:alphaModFix/>
          </a:blip>
          <a:stretch>
            <a:fillRect/>
          </a:stretch>
        </p:blipFill>
        <p:spPr>
          <a:xfrm rot="2700000">
            <a:off x="5977924" y="1839878"/>
            <a:ext cx="1499852" cy="1500607"/>
          </a:xfrm>
          <a:prstGeom prst="rect">
            <a:avLst/>
          </a:prstGeom>
          <a:noFill/>
          <a:ln>
            <a:noFill/>
          </a:ln>
        </p:spPr>
      </p:pic>
      <p:sp>
        <p:nvSpPr>
          <p:cNvPr id="996" name="Google Shape;996;p9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5"/>
                </a:solidFill>
                <a:latin typeface="Proxima Nova Semibold"/>
                <a:ea typeface="Proxima Nova Semibold"/>
                <a:cs typeface="Proxima Nova Semibold"/>
                <a:sym typeface="Proxima Nova Semibold"/>
              </a:rPr>
              <a:t>‹#›</a:t>
            </a:fld>
            <a:endParaRPr sz="1800">
              <a:solidFill>
                <a:schemeClr val="accent5"/>
              </a:solidFill>
              <a:latin typeface="Proxima Nova Semibold"/>
              <a:ea typeface="Proxima Nova Semibold"/>
              <a:cs typeface="Proxima Nova Semibold"/>
              <a:sym typeface="Proxima Nova Semibold"/>
            </a:endParaRPr>
          </a:p>
        </p:txBody>
      </p:sp>
      <p:sp>
        <p:nvSpPr>
          <p:cNvPr id="997" name="Google Shape;997;p95"/>
          <p:cNvSpPr txBox="1"/>
          <p:nvPr>
            <p:ph type="title"/>
          </p:nvPr>
        </p:nvSpPr>
        <p:spPr>
          <a:xfrm>
            <a:off x="379275" y="612175"/>
            <a:ext cx="36651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2"/>
              </a:buClr>
              <a:buSzPts val="3600"/>
              <a:buNone/>
              <a:defRPr>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98" name="Google Shape;998;p95"/>
          <p:cNvSpPr txBox="1"/>
          <p:nvPr>
            <p:ph idx="1" type="body"/>
          </p:nvPr>
        </p:nvSpPr>
        <p:spPr>
          <a:xfrm>
            <a:off x="376675" y="1534250"/>
            <a:ext cx="36651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Technical Vocabulary">
  <p:cSld name="CUSTOM_21">
    <p:bg>
      <p:bgPr>
        <a:solidFill>
          <a:schemeClr val="accent3"/>
        </a:solidFill>
      </p:bgPr>
    </p:bg>
    <p:spTree>
      <p:nvGrpSpPr>
        <p:cNvPr id="999" name="Shape 999"/>
        <p:cNvGrpSpPr/>
        <p:nvPr/>
      </p:nvGrpSpPr>
      <p:grpSpPr>
        <a:xfrm>
          <a:off x="0" y="0"/>
          <a:ext cx="0" cy="0"/>
          <a:chOff x="0" y="0"/>
          <a:chExt cx="0" cy="0"/>
        </a:xfrm>
      </p:grpSpPr>
      <p:sp>
        <p:nvSpPr>
          <p:cNvPr id="1000" name="Google Shape;1000;p96"/>
          <p:cNvSpPr/>
          <p:nvPr/>
        </p:nvSpPr>
        <p:spPr>
          <a:xfrm flipH="1">
            <a:off x="449760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01" name="Google Shape;1001;p96"/>
          <p:cNvPicPr preferRelativeResize="0"/>
          <p:nvPr/>
        </p:nvPicPr>
        <p:blipFill>
          <a:blip r:embed="rId2">
            <a:alphaModFix/>
          </a:blip>
          <a:stretch>
            <a:fillRect/>
          </a:stretch>
        </p:blipFill>
        <p:spPr>
          <a:xfrm>
            <a:off x="4202386" y="3847151"/>
            <a:ext cx="687314" cy="687299"/>
          </a:xfrm>
          <a:prstGeom prst="rect">
            <a:avLst/>
          </a:prstGeom>
          <a:noFill/>
          <a:ln>
            <a:noFill/>
          </a:ln>
        </p:spPr>
      </p:pic>
      <p:pic>
        <p:nvPicPr>
          <p:cNvPr id="1002" name="Google Shape;1002;p96"/>
          <p:cNvPicPr preferRelativeResize="0"/>
          <p:nvPr/>
        </p:nvPicPr>
        <p:blipFill>
          <a:blip r:embed="rId3">
            <a:alphaModFix/>
          </a:blip>
          <a:stretch>
            <a:fillRect/>
          </a:stretch>
        </p:blipFill>
        <p:spPr>
          <a:xfrm>
            <a:off x="3156325" y="1"/>
            <a:ext cx="1733376" cy="1733376"/>
          </a:xfrm>
          <a:prstGeom prst="rect">
            <a:avLst/>
          </a:prstGeom>
          <a:noFill/>
          <a:ln>
            <a:noFill/>
          </a:ln>
        </p:spPr>
      </p:pic>
      <p:pic>
        <p:nvPicPr>
          <p:cNvPr id="1003" name="Google Shape;1003;p96"/>
          <p:cNvPicPr preferRelativeResize="0"/>
          <p:nvPr/>
        </p:nvPicPr>
        <p:blipFill>
          <a:blip r:embed="rId3">
            <a:alphaModFix/>
          </a:blip>
          <a:stretch>
            <a:fillRect/>
          </a:stretch>
        </p:blipFill>
        <p:spPr>
          <a:xfrm>
            <a:off x="416082" y="357945"/>
            <a:ext cx="1351572" cy="1351572"/>
          </a:xfrm>
          <a:prstGeom prst="rect">
            <a:avLst/>
          </a:prstGeom>
          <a:noFill/>
          <a:ln>
            <a:noFill/>
          </a:ln>
        </p:spPr>
      </p:pic>
      <p:pic>
        <p:nvPicPr>
          <p:cNvPr id="1004" name="Google Shape;1004;p96"/>
          <p:cNvPicPr preferRelativeResize="0"/>
          <p:nvPr/>
        </p:nvPicPr>
        <p:blipFill>
          <a:blip r:embed="rId3">
            <a:alphaModFix/>
          </a:blip>
          <a:stretch>
            <a:fillRect/>
          </a:stretch>
        </p:blipFill>
        <p:spPr>
          <a:xfrm>
            <a:off x="-1045979" y="2408729"/>
            <a:ext cx="2125727" cy="2125727"/>
          </a:xfrm>
          <a:prstGeom prst="rect">
            <a:avLst/>
          </a:prstGeom>
          <a:noFill/>
          <a:ln>
            <a:noFill/>
          </a:ln>
        </p:spPr>
      </p:pic>
      <p:pic>
        <p:nvPicPr>
          <p:cNvPr id="1005" name="Google Shape;1005;p96"/>
          <p:cNvPicPr preferRelativeResize="0"/>
          <p:nvPr/>
        </p:nvPicPr>
        <p:blipFill>
          <a:blip r:embed="rId3">
            <a:alphaModFix/>
          </a:blip>
          <a:stretch>
            <a:fillRect/>
          </a:stretch>
        </p:blipFill>
        <p:spPr>
          <a:xfrm>
            <a:off x="2371871" y="3797154"/>
            <a:ext cx="2125727" cy="2125727"/>
          </a:xfrm>
          <a:prstGeom prst="rect">
            <a:avLst/>
          </a:prstGeom>
          <a:noFill/>
          <a:ln>
            <a:noFill/>
          </a:ln>
        </p:spPr>
      </p:pic>
      <p:pic>
        <p:nvPicPr>
          <p:cNvPr id="1006" name="Google Shape;1006;p96"/>
          <p:cNvPicPr preferRelativeResize="0"/>
          <p:nvPr/>
        </p:nvPicPr>
        <p:blipFill>
          <a:blip r:embed="rId4">
            <a:alphaModFix/>
          </a:blip>
          <a:stretch>
            <a:fillRect/>
          </a:stretch>
        </p:blipFill>
        <p:spPr>
          <a:xfrm>
            <a:off x="735825" y="1143825"/>
            <a:ext cx="3214024" cy="3214024"/>
          </a:xfrm>
          <a:prstGeom prst="rect">
            <a:avLst/>
          </a:prstGeom>
          <a:noFill/>
          <a:ln>
            <a:noFill/>
          </a:ln>
        </p:spPr>
      </p:pic>
      <p:pic>
        <p:nvPicPr>
          <p:cNvPr id="1007" name="Google Shape;1007;p96"/>
          <p:cNvPicPr preferRelativeResize="0"/>
          <p:nvPr/>
        </p:nvPicPr>
        <p:blipFill>
          <a:blip r:embed="rId5">
            <a:alphaModFix/>
          </a:blip>
          <a:stretch>
            <a:fillRect/>
          </a:stretch>
        </p:blipFill>
        <p:spPr>
          <a:xfrm flipH="1" rot="901677">
            <a:off x="284242" y="4139275"/>
            <a:ext cx="1089339" cy="1089327"/>
          </a:xfrm>
          <a:prstGeom prst="rect">
            <a:avLst/>
          </a:prstGeom>
          <a:noFill/>
          <a:ln>
            <a:noFill/>
          </a:ln>
        </p:spPr>
      </p:pic>
      <p:pic>
        <p:nvPicPr>
          <p:cNvPr id="1008" name="Google Shape;1008;p96"/>
          <p:cNvPicPr preferRelativeResize="0"/>
          <p:nvPr/>
        </p:nvPicPr>
        <p:blipFill>
          <a:blip r:embed="rId6">
            <a:alphaModFix/>
          </a:blip>
          <a:stretch>
            <a:fillRect/>
          </a:stretch>
        </p:blipFill>
        <p:spPr>
          <a:xfrm rot="-1544643">
            <a:off x="2147487" y="-226423"/>
            <a:ext cx="956724" cy="956724"/>
          </a:xfrm>
          <a:prstGeom prst="rect">
            <a:avLst/>
          </a:prstGeom>
          <a:noFill/>
          <a:ln>
            <a:noFill/>
          </a:ln>
        </p:spPr>
      </p:pic>
      <p:pic>
        <p:nvPicPr>
          <p:cNvPr id="1009" name="Google Shape;1009;p96"/>
          <p:cNvPicPr preferRelativeResize="0"/>
          <p:nvPr/>
        </p:nvPicPr>
        <p:blipFill>
          <a:blip r:embed="rId7">
            <a:alphaModFix/>
          </a:blip>
          <a:stretch>
            <a:fillRect/>
          </a:stretch>
        </p:blipFill>
        <p:spPr>
          <a:xfrm rot="-840640">
            <a:off x="3455402" y="1715225"/>
            <a:ext cx="1351573" cy="1351573"/>
          </a:xfrm>
          <a:prstGeom prst="rect">
            <a:avLst/>
          </a:prstGeom>
          <a:noFill/>
          <a:ln>
            <a:noFill/>
          </a:ln>
        </p:spPr>
      </p:pic>
      <p:pic>
        <p:nvPicPr>
          <p:cNvPr id="1010" name="Google Shape;1010;p96"/>
          <p:cNvPicPr preferRelativeResize="0"/>
          <p:nvPr/>
        </p:nvPicPr>
        <p:blipFill>
          <a:blip r:embed="rId8">
            <a:alphaModFix/>
          </a:blip>
          <a:stretch>
            <a:fillRect/>
          </a:stretch>
        </p:blipFill>
        <p:spPr>
          <a:xfrm rot="4722417">
            <a:off x="-150350" y="1643586"/>
            <a:ext cx="814328" cy="814328"/>
          </a:xfrm>
          <a:prstGeom prst="rect">
            <a:avLst/>
          </a:prstGeom>
          <a:noFill/>
          <a:ln>
            <a:noFill/>
          </a:ln>
        </p:spPr>
      </p:pic>
      <p:sp>
        <p:nvSpPr>
          <p:cNvPr id="1011" name="Google Shape;1011;p96"/>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012" name="Google Shape;1012;p96"/>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013" name="Google Shape;1013;p96"/>
          <p:cNvSpPr txBox="1"/>
          <p:nvPr/>
        </p:nvSpPr>
        <p:spPr>
          <a:xfrm>
            <a:off x="4889700" y="610100"/>
            <a:ext cx="3926400" cy="6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40">
                <a:solidFill>
                  <a:srgbClr val="000000"/>
                </a:solidFill>
                <a:latin typeface="Proxima Nova"/>
                <a:ea typeface="Proxima Nova"/>
                <a:cs typeface="Proxima Nova"/>
                <a:sym typeface="Proxima Nova"/>
              </a:rPr>
              <a:t>Technical Vocabulary</a:t>
            </a:r>
            <a:endParaRPr b="1" sz="3040">
              <a:solidFill>
                <a:srgbClr val="000000"/>
              </a:solidFill>
              <a:latin typeface="Proxima Nova"/>
              <a:ea typeface="Proxima Nova"/>
              <a:cs typeface="Proxima Nova"/>
              <a:sym typeface="Proxima Nova"/>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Text with Icons">
  <p:cSld name="CUSTOM_17">
    <p:bg>
      <p:bgPr>
        <a:solidFill>
          <a:schemeClr val="lt2"/>
        </a:solidFill>
      </p:bgPr>
    </p:bg>
    <p:spTree>
      <p:nvGrpSpPr>
        <p:cNvPr id="1014" name="Shape 1014"/>
        <p:cNvGrpSpPr/>
        <p:nvPr/>
      </p:nvGrpSpPr>
      <p:grpSpPr>
        <a:xfrm>
          <a:off x="0" y="0"/>
          <a:ext cx="0" cy="0"/>
          <a:chOff x="0" y="0"/>
          <a:chExt cx="0" cy="0"/>
        </a:xfrm>
      </p:grpSpPr>
      <p:sp>
        <p:nvSpPr>
          <p:cNvPr id="1015" name="Google Shape;1015;p97"/>
          <p:cNvSpPr/>
          <p:nvPr/>
        </p:nvSpPr>
        <p:spPr>
          <a:xfrm flipH="1">
            <a:off x="4497600" y="0"/>
            <a:ext cx="4646400" cy="5143500"/>
          </a:xfrm>
          <a:prstGeom prst="round1Rect">
            <a:avLst>
              <a:gd fmla="val 23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16" name="Google Shape;1016;p97"/>
          <p:cNvPicPr preferRelativeResize="0"/>
          <p:nvPr/>
        </p:nvPicPr>
        <p:blipFill>
          <a:blip r:embed="rId2">
            <a:alphaModFix/>
          </a:blip>
          <a:stretch>
            <a:fillRect/>
          </a:stretch>
        </p:blipFill>
        <p:spPr>
          <a:xfrm>
            <a:off x="716701" y="608081"/>
            <a:ext cx="3780900" cy="3780859"/>
          </a:xfrm>
          <a:prstGeom prst="rect">
            <a:avLst/>
          </a:prstGeom>
          <a:noFill/>
          <a:ln>
            <a:noFill/>
          </a:ln>
        </p:spPr>
      </p:pic>
      <p:pic>
        <p:nvPicPr>
          <p:cNvPr id="1017" name="Google Shape;1017;p97"/>
          <p:cNvPicPr preferRelativeResize="0"/>
          <p:nvPr/>
        </p:nvPicPr>
        <p:blipFill>
          <a:blip r:embed="rId3">
            <a:alphaModFix/>
          </a:blip>
          <a:stretch>
            <a:fillRect/>
          </a:stretch>
        </p:blipFill>
        <p:spPr>
          <a:xfrm>
            <a:off x="94675" y="1801603"/>
            <a:ext cx="2588467" cy="2588390"/>
          </a:xfrm>
          <a:prstGeom prst="rect">
            <a:avLst/>
          </a:prstGeom>
          <a:noFill/>
          <a:ln>
            <a:noFill/>
          </a:ln>
        </p:spPr>
      </p:pic>
      <p:pic>
        <p:nvPicPr>
          <p:cNvPr id="1018" name="Google Shape;1018;p97"/>
          <p:cNvPicPr preferRelativeResize="0"/>
          <p:nvPr/>
        </p:nvPicPr>
        <p:blipFill>
          <a:blip r:embed="rId4">
            <a:alphaModFix/>
          </a:blip>
          <a:stretch>
            <a:fillRect/>
          </a:stretch>
        </p:blipFill>
        <p:spPr>
          <a:xfrm rot="2700000">
            <a:off x="420450" y="1136941"/>
            <a:ext cx="981719" cy="981719"/>
          </a:xfrm>
          <a:prstGeom prst="rect">
            <a:avLst/>
          </a:prstGeom>
          <a:noFill/>
          <a:ln>
            <a:noFill/>
          </a:ln>
        </p:spPr>
      </p:pic>
      <p:pic>
        <p:nvPicPr>
          <p:cNvPr id="1019" name="Google Shape;1019;p97"/>
          <p:cNvPicPr preferRelativeResize="0"/>
          <p:nvPr/>
        </p:nvPicPr>
        <p:blipFill>
          <a:blip r:embed="rId5">
            <a:alphaModFix/>
          </a:blip>
          <a:stretch>
            <a:fillRect/>
          </a:stretch>
        </p:blipFill>
        <p:spPr>
          <a:xfrm>
            <a:off x="2577984" y="608075"/>
            <a:ext cx="672850" cy="672829"/>
          </a:xfrm>
          <a:prstGeom prst="rect">
            <a:avLst/>
          </a:prstGeom>
          <a:noFill/>
          <a:ln>
            <a:noFill/>
          </a:ln>
        </p:spPr>
      </p:pic>
      <p:pic>
        <p:nvPicPr>
          <p:cNvPr id="1020" name="Google Shape;1020;p97"/>
          <p:cNvPicPr preferRelativeResize="0"/>
          <p:nvPr/>
        </p:nvPicPr>
        <p:blipFill>
          <a:blip r:embed="rId5">
            <a:alphaModFix/>
          </a:blip>
          <a:stretch>
            <a:fillRect/>
          </a:stretch>
        </p:blipFill>
        <p:spPr>
          <a:xfrm>
            <a:off x="2823152" y="3667319"/>
            <a:ext cx="1011594" cy="1011574"/>
          </a:xfrm>
          <a:prstGeom prst="rect">
            <a:avLst/>
          </a:prstGeom>
          <a:noFill/>
          <a:ln>
            <a:noFill/>
          </a:ln>
        </p:spPr>
      </p:pic>
      <p:sp>
        <p:nvSpPr>
          <p:cNvPr id="1021" name="Google Shape;1021;p97"/>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022" name="Google Shape;1022;p97"/>
          <p:cNvSpPr txBox="1"/>
          <p:nvPr>
            <p:ph type="ctrTitle"/>
          </p:nvPr>
        </p:nvSpPr>
        <p:spPr>
          <a:xfrm>
            <a:off x="4889700" y="610100"/>
            <a:ext cx="39264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5"/>
              </a:buClr>
              <a:buSzPts val="3600"/>
              <a:buNone/>
              <a:defRPr b="1" sz="3600">
                <a:solidFill>
                  <a:schemeClr val="accent5"/>
                </a:solidFill>
              </a:defRPr>
            </a:lvl1pPr>
            <a:lvl2pPr lvl="1">
              <a:spcBef>
                <a:spcPts val="0"/>
              </a:spcBef>
              <a:spcAft>
                <a:spcPts val="0"/>
              </a:spcAft>
              <a:buClr>
                <a:schemeClr val="accent5"/>
              </a:buClr>
              <a:buSzPts val="3600"/>
              <a:buNone/>
              <a:defRPr b="1" sz="3600">
                <a:solidFill>
                  <a:schemeClr val="accent5"/>
                </a:solidFill>
              </a:defRPr>
            </a:lvl2pPr>
            <a:lvl3pPr lvl="2">
              <a:spcBef>
                <a:spcPts val="0"/>
              </a:spcBef>
              <a:spcAft>
                <a:spcPts val="0"/>
              </a:spcAft>
              <a:buClr>
                <a:schemeClr val="accent5"/>
              </a:buClr>
              <a:buSzPts val="3600"/>
              <a:buNone/>
              <a:defRPr b="1" sz="3600">
                <a:solidFill>
                  <a:schemeClr val="accent5"/>
                </a:solidFill>
              </a:defRPr>
            </a:lvl3pPr>
            <a:lvl4pPr lvl="3">
              <a:spcBef>
                <a:spcPts val="0"/>
              </a:spcBef>
              <a:spcAft>
                <a:spcPts val="0"/>
              </a:spcAft>
              <a:buClr>
                <a:schemeClr val="accent5"/>
              </a:buClr>
              <a:buSzPts val="3600"/>
              <a:buNone/>
              <a:defRPr b="1" sz="3600">
                <a:solidFill>
                  <a:schemeClr val="accent5"/>
                </a:solidFill>
              </a:defRPr>
            </a:lvl4pPr>
            <a:lvl5pPr lvl="4">
              <a:spcBef>
                <a:spcPts val="0"/>
              </a:spcBef>
              <a:spcAft>
                <a:spcPts val="0"/>
              </a:spcAft>
              <a:buClr>
                <a:schemeClr val="accent5"/>
              </a:buClr>
              <a:buSzPts val="3600"/>
              <a:buNone/>
              <a:defRPr b="1" sz="3600">
                <a:solidFill>
                  <a:schemeClr val="accent5"/>
                </a:solidFill>
              </a:defRPr>
            </a:lvl5pPr>
            <a:lvl6pPr lvl="5">
              <a:spcBef>
                <a:spcPts val="0"/>
              </a:spcBef>
              <a:spcAft>
                <a:spcPts val="0"/>
              </a:spcAft>
              <a:buClr>
                <a:schemeClr val="accent5"/>
              </a:buClr>
              <a:buSzPts val="3600"/>
              <a:buNone/>
              <a:defRPr b="1" sz="3600">
                <a:solidFill>
                  <a:schemeClr val="accent5"/>
                </a:solidFill>
              </a:defRPr>
            </a:lvl6pPr>
            <a:lvl7pPr lvl="6">
              <a:spcBef>
                <a:spcPts val="0"/>
              </a:spcBef>
              <a:spcAft>
                <a:spcPts val="0"/>
              </a:spcAft>
              <a:buClr>
                <a:schemeClr val="accent5"/>
              </a:buClr>
              <a:buSzPts val="3600"/>
              <a:buNone/>
              <a:defRPr b="1" sz="3600">
                <a:solidFill>
                  <a:schemeClr val="accent5"/>
                </a:solidFill>
              </a:defRPr>
            </a:lvl7pPr>
            <a:lvl8pPr lvl="7">
              <a:spcBef>
                <a:spcPts val="0"/>
              </a:spcBef>
              <a:spcAft>
                <a:spcPts val="0"/>
              </a:spcAft>
              <a:buClr>
                <a:schemeClr val="accent5"/>
              </a:buClr>
              <a:buSzPts val="3600"/>
              <a:buNone/>
              <a:defRPr b="1" sz="3600">
                <a:solidFill>
                  <a:schemeClr val="accent5"/>
                </a:solidFill>
              </a:defRPr>
            </a:lvl8pPr>
            <a:lvl9pPr lvl="8">
              <a:spcBef>
                <a:spcPts val="0"/>
              </a:spcBef>
              <a:spcAft>
                <a:spcPts val="0"/>
              </a:spcAft>
              <a:buClr>
                <a:schemeClr val="accent5"/>
              </a:buClr>
              <a:buSzPts val="3600"/>
              <a:buNone/>
              <a:defRPr b="1" sz="3600">
                <a:solidFill>
                  <a:schemeClr val="accent5"/>
                </a:solidFill>
              </a:defRPr>
            </a:lvl9pPr>
          </a:lstStyle>
          <a:p/>
        </p:txBody>
      </p:sp>
      <p:sp>
        <p:nvSpPr>
          <p:cNvPr id="1023" name="Google Shape;1023;p97"/>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Text with Image">
  <p:cSld name="CUSTOM_27">
    <p:bg>
      <p:bgPr>
        <a:solidFill>
          <a:schemeClr val="accent4"/>
        </a:solidFill>
      </p:bgPr>
    </p:bg>
    <p:spTree>
      <p:nvGrpSpPr>
        <p:cNvPr id="1024" name="Shape 1024"/>
        <p:cNvGrpSpPr/>
        <p:nvPr/>
      </p:nvGrpSpPr>
      <p:grpSpPr>
        <a:xfrm>
          <a:off x="0" y="0"/>
          <a:ext cx="0" cy="0"/>
          <a:chOff x="0" y="0"/>
          <a:chExt cx="0" cy="0"/>
        </a:xfrm>
      </p:grpSpPr>
      <p:sp>
        <p:nvSpPr>
          <p:cNvPr id="1025" name="Google Shape;1025;p98"/>
          <p:cNvSpPr/>
          <p:nvPr/>
        </p:nvSpPr>
        <p:spPr>
          <a:xfrm>
            <a:off x="4787900" y="2530036"/>
            <a:ext cx="1873500" cy="26136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6" name="Google Shape;1026;p98"/>
          <p:cNvSpPr/>
          <p:nvPr/>
        </p:nvSpPr>
        <p:spPr>
          <a:xfrm>
            <a:off x="-27850" y="0"/>
            <a:ext cx="48273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7" name="Google Shape;1027;p98"/>
          <p:cNvSpPr/>
          <p:nvPr/>
        </p:nvSpPr>
        <p:spPr>
          <a:xfrm>
            <a:off x="7270679" y="125"/>
            <a:ext cx="1873500" cy="2529900"/>
          </a:xfrm>
          <a:prstGeom prst="round2DiagRect">
            <a:avLst>
              <a:gd fmla="val 16667"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8" name="Google Shape;1028;p98"/>
          <p:cNvSpPr/>
          <p:nvPr/>
        </p:nvSpPr>
        <p:spPr>
          <a:xfrm>
            <a:off x="5074088" y="371513"/>
            <a:ext cx="3752100" cy="430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29" name="Google Shape;1029;p98" title="Icons_Artboard 26.png"/>
          <p:cNvPicPr preferRelativeResize="0"/>
          <p:nvPr/>
        </p:nvPicPr>
        <p:blipFill>
          <a:blip r:embed="rId2">
            <a:alphaModFix/>
          </a:blip>
          <a:stretch>
            <a:fillRect/>
          </a:stretch>
        </p:blipFill>
        <p:spPr>
          <a:xfrm>
            <a:off x="4203638" y="4066075"/>
            <a:ext cx="1283323" cy="1282701"/>
          </a:xfrm>
          <a:prstGeom prst="rect">
            <a:avLst/>
          </a:prstGeom>
          <a:noFill/>
          <a:ln>
            <a:noFill/>
          </a:ln>
        </p:spPr>
      </p:pic>
      <p:pic>
        <p:nvPicPr>
          <p:cNvPr id="1030" name="Google Shape;1030;p98" title="Icons_Artboard 24.png"/>
          <p:cNvPicPr preferRelativeResize="0"/>
          <p:nvPr/>
        </p:nvPicPr>
        <p:blipFill>
          <a:blip r:embed="rId3">
            <a:alphaModFix/>
          </a:blip>
          <a:stretch>
            <a:fillRect/>
          </a:stretch>
        </p:blipFill>
        <p:spPr>
          <a:xfrm>
            <a:off x="4170413" y="3802239"/>
            <a:ext cx="663552" cy="663223"/>
          </a:xfrm>
          <a:prstGeom prst="rect">
            <a:avLst/>
          </a:prstGeom>
          <a:noFill/>
          <a:ln>
            <a:noFill/>
          </a:ln>
        </p:spPr>
      </p:pic>
      <p:sp>
        <p:nvSpPr>
          <p:cNvPr id="1031" name="Google Shape;1031;p98"/>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
        <p:nvSpPr>
          <p:cNvPr id="1032" name="Google Shape;1032;p98"/>
          <p:cNvSpPr/>
          <p:nvPr>
            <p:ph idx="2" type="pic"/>
          </p:nvPr>
        </p:nvSpPr>
        <p:spPr>
          <a:xfrm>
            <a:off x="5356550" y="718775"/>
            <a:ext cx="3187200" cy="3612300"/>
          </a:xfrm>
          <a:prstGeom prst="rect">
            <a:avLst/>
          </a:prstGeom>
          <a:noFill/>
          <a:ln>
            <a:noFill/>
          </a:ln>
        </p:spPr>
      </p:sp>
      <p:sp>
        <p:nvSpPr>
          <p:cNvPr id="1033" name="Google Shape;1033;p98"/>
          <p:cNvSpPr txBox="1"/>
          <p:nvPr>
            <p:ph type="title"/>
          </p:nvPr>
        </p:nvSpPr>
        <p:spPr>
          <a:xfrm>
            <a:off x="379275" y="612175"/>
            <a:ext cx="36651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34" name="Google Shape;1034;p98"/>
          <p:cNvSpPr txBox="1"/>
          <p:nvPr>
            <p:ph idx="1" type="body"/>
          </p:nvPr>
        </p:nvSpPr>
        <p:spPr>
          <a:xfrm>
            <a:off x="376675" y="1534250"/>
            <a:ext cx="36651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Text with Timer">
  <p:cSld name="CUSTOM_40">
    <p:bg>
      <p:bgPr>
        <a:solidFill>
          <a:schemeClr val="lt1"/>
        </a:solidFill>
      </p:bgPr>
    </p:bg>
    <p:spTree>
      <p:nvGrpSpPr>
        <p:cNvPr id="1035" name="Shape 1035"/>
        <p:cNvGrpSpPr/>
        <p:nvPr/>
      </p:nvGrpSpPr>
      <p:grpSpPr>
        <a:xfrm>
          <a:off x="0" y="0"/>
          <a:ext cx="0" cy="0"/>
          <a:chOff x="0" y="0"/>
          <a:chExt cx="0" cy="0"/>
        </a:xfrm>
      </p:grpSpPr>
      <p:pic>
        <p:nvPicPr>
          <p:cNvPr id="1036" name="Google Shape;1036;p99" title="Icons_Artboard 64.png"/>
          <p:cNvPicPr preferRelativeResize="0"/>
          <p:nvPr/>
        </p:nvPicPr>
        <p:blipFill>
          <a:blip r:embed="rId2">
            <a:alphaModFix/>
          </a:blip>
          <a:stretch>
            <a:fillRect/>
          </a:stretch>
        </p:blipFill>
        <p:spPr>
          <a:xfrm>
            <a:off x="4061985" y="-53475"/>
            <a:ext cx="2951324" cy="2952750"/>
          </a:xfrm>
          <a:prstGeom prst="rect">
            <a:avLst/>
          </a:prstGeom>
          <a:noFill/>
          <a:ln>
            <a:noFill/>
          </a:ln>
        </p:spPr>
      </p:pic>
      <p:sp>
        <p:nvSpPr>
          <p:cNvPr id="1037" name="Google Shape;1037;p99"/>
          <p:cNvSpPr/>
          <p:nvPr/>
        </p:nvSpPr>
        <p:spPr>
          <a:xfrm rot="-5400000">
            <a:off x="7763290" y="2168047"/>
            <a:ext cx="1098900" cy="10683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8" name="Google Shape;1038;p99"/>
          <p:cNvSpPr/>
          <p:nvPr/>
        </p:nvSpPr>
        <p:spPr>
          <a:xfrm rot="-5400000">
            <a:off x="8482548" y="1434212"/>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9" name="Google Shape;1039;p99"/>
          <p:cNvSpPr/>
          <p:nvPr/>
        </p:nvSpPr>
        <p:spPr>
          <a:xfrm rot="10800000">
            <a:off x="6556100" y="77475"/>
            <a:ext cx="1222500" cy="103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0" name="Google Shape;1040;p99"/>
          <p:cNvSpPr/>
          <p:nvPr/>
        </p:nvSpPr>
        <p:spPr>
          <a:xfrm rot="10800000">
            <a:off x="6556100" y="903750"/>
            <a:ext cx="1222500" cy="103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1" name="Google Shape;1041;p99"/>
          <p:cNvSpPr/>
          <p:nvPr/>
        </p:nvSpPr>
        <p:spPr>
          <a:xfrm>
            <a:off x="5724639" y="3359150"/>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2" name="Google Shape;1042;p99"/>
          <p:cNvSpPr/>
          <p:nvPr/>
        </p:nvSpPr>
        <p:spPr>
          <a:xfrm>
            <a:off x="6458474" y="4078409"/>
            <a:ext cx="1098900" cy="10683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3" name="Google Shape;1043;p99"/>
          <p:cNvSpPr/>
          <p:nvPr/>
        </p:nvSpPr>
        <p:spPr>
          <a:xfrm>
            <a:off x="-27850" y="0"/>
            <a:ext cx="58401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44" name="Google Shape;1044;p99" title="Icons_Artboard 64.png"/>
          <p:cNvPicPr preferRelativeResize="0"/>
          <p:nvPr/>
        </p:nvPicPr>
        <p:blipFill>
          <a:blip r:embed="rId2">
            <a:alphaModFix/>
          </a:blip>
          <a:stretch>
            <a:fillRect/>
          </a:stretch>
        </p:blipFill>
        <p:spPr>
          <a:xfrm>
            <a:off x="7271148" y="2270675"/>
            <a:ext cx="2951324" cy="2952750"/>
          </a:xfrm>
          <a:prstGeom prst="rect">
            <a:avLst/>
          </a:prstGeom>
          <a:noFill/>
          <a:ln>
            <a:noFill/>
          </a:ln>
        </p:spPr>
      </p:pic>
      <p:sp>
        <p:nvSpPr>
          <p:cNvPr id="1045" name="Google Shape;1045;p99"/>
          <p:cNvSpPr txBox="1"/>
          <p:nvPr>
            <p:ph type="title"/>
          </p:nvPr>
        </p:nvSpPr>
        <p:spPr>
          <a:xfrm>
            <a:off x="380149" y="612175"/>
            <a:ext cx="48969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6" name="Google Shape;1046;p99"/>
          <p:cNvSpPr txBox="1"/>
          <p:nvPr>
            <p:ph idx="1" type="body"/>
          </p:nvPr>
        </p:nvSpPr>
        <p:spPr>
          <a:xfrm>
            <a:off x="376675" y="1534250"/>
            <a:ext cx="48969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047" name="Google Shape;1047;p99"/>
          <p:cNvSpPr/>
          <p:nvPr>
            <p:ph idx="2" type="pic"/>
          </p:nvPr>
        </p:nvSpPr>
        <p:spPr>
          <a:xfrm>
            <a:off x="6024575" y="1770075"/>
            <a:ext cx="2822400" cy="1640700"/>
          </a:xfrm>
          <a:prstGeom prst="rect">
            <a:avLst/>
          </a:prstGeom>
          <a:noFill/>
          <a:ln cap="flat" cmpd="sng" w="38100">
            <a:solidFill>
              <a:srgbClr val="007052"/>
            </a:solidFill>
            <a:prstDash val="solid"/>
            <a:round/>
            <a:headEnd len="sm" w="sm" type="none"/>
            <a:tailEnd len="sm" w="sm" type="none"/>
          </a:ln>
        </p:spPr>
      </p:sp>
      <p:sp>
        <p:nvSpPr>
          <p:cNvPr id="1048" name="Google Shape;1048;p99"/>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Text with Timer">
  <p:cSld name="CUSTOM_41">
    <p:bg>
      <p:bgPr>
        <a:solidFill>
          <a:schemeClr val="accent4"/>
        </a:solidFill>
      </p:bgPr>
    </p:bg>
    <p:spTree>
      <p:nvGrpSpPr>
        <p:cNvPr id="1049" name="Shape 1049"/>
        <p:cNvGrpSpPr/>
        <p:nvPr/>
      </p:nvGrpSpPr>
      <p:grpSpPr>
        <a:xfrm>
          <a:off x="0" y="0"/>
          <a:ext cx="0" cy="0"/>
          <a:chOff x="0" y="0"/>
          <a:chExt cx="0" cy="0"/>
        </a:xfrm>
      </p:grpSpPr>
      <p:sp>
        <p:nvSpPr>
          <p:cNvPr id="1050" name="Google Shape;1050;p100"/>
          <p:cNvSpPr/>
          <p:nvPr/>
        </p:nvSpPr>
        <p:spPr>
          <a:xfrm>
            <a:off x="6278263" y="4015225"/>
            <a:ext cx="1422600" cy="1689600"/>
          </a:xfrm>
          <a:prstGeom prst="round1Rect">
            <a:avLst>
              <a:gd fmla="val 50000" name="adj"/>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1" name="Google Shape;1051;p100"/>
          <p:cNvSpPr/>
          <p:nvPr/>
        </p:nvSpPr>
        <p:spPr>
          <a:xfrm>
            <a:off x="8166863" y="2808975"/>
            <a:ext cx="1422600" cy="1422600"/>
          </a:xfrm>
          <a:prstGeom prst="flowChartConnector">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2" name="Google Shape;1052;p100"/>
          <p:cNvSpPr/>
          <p:nvPr/>
        </p:nvSpPr>
        <p:spPr>
          <a:xfrm>
            <a:off x="5440713" y="-156362"/>
            <a:ext cx="1422675" cy="1689700"/>
          </a:xfrm>
          <a:prstGeom prst="flowChartCollate">
            <a:avLst/>
          </a:prstGeom>
          <a:noFill/>
          <a:ln cap="flat" cmpd="sng" w="28575">
            <a:solidFill>
              <a:srgbClr val="8427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3" name="Google Shape;1053;p100"/>
          <p:cNvSpPr/>
          <p:nvPr/>
        </p:nvSpPr>
        <p:spPr>
          <a:xfrm>
            <a:off x="-27850" y="0"/>
            <a:ext cx="5840100" cy="5143500"/>
          </a:xfrm>
          <a:prstGeom prst="round1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4" name="Google Shape;1054;p100"/>
          <p:cNvSpPr txBox="1"/>
          <p:nvPr>
            <p:ph type="title"/>
          </p:nvPr>
        </p:nvSpPr>
        <p:spPr>
          <a:xfrm>
            <a:off x="380149" y="612175"/>
            <a:ext cx="4896900" cy="6873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3"/>
              </a:buClr>
              <a:buSzPts val="3600"/>
              <a:buNone/>
              <a:defRPr>
                <a:solidFill>
                  <a:schemeClr val="accent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55" name="Google Shape;1055;p100"/>
          <p:cNvSpPr txBox="1"/>
          <p:nvPr>
            <p:ph idx="1" type="body"/>
          </p:nvPr>
        </p:nvSpPr>
        <p:spPr>
          <a:xfrm>
            <a:off x="376675" y="1534250"/>
            <a:ext cx="4896900" cy="2823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1056" name="Google Shape;1056;p100"/>
          <p:cNvSpPr/>
          <p:nvPr>
            <p:ph idx="2" type="pic"/>
          </p:nvPr>
        </p:nvSpPr>
        <p:spPr>
          <a:xfrm>
            <a:off x="6056325" y="1793875"/>
            <a:ext cx="2790600" cy="1547700"/>
          </a:xfrm>
          <a:prstGeom prst="rect">
            <a:avLst/>
          </a:prstGeom>
          <a:noFill/>
          <a:ln>
            <a:noFill/>
          </a:ln>
        </p:spPr>
      </p:sp>
      <p:sp>
        <p:nvSpPr>
          <p:cNvPr id="1057" name="Google Shape;1057;p100"/>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Text">
  <p:cSld name="CUSTOM_5">
    <p:bg>
      <p:bgPr>
        <a:solidFill>
          <a:schemeClr val="accent6"/>
        </a:solidFill>
      </p:bgPr>
    </p:bg>
    <p:spTree>
      <p:nvGrpSpPr>
        <p:cNvPr id="1058" name="Shape 1058"/>
        <p:cNvGrpSpPr/>
        <p:nvPr/>
      </p:nvGrpSpPr>
      <p:grpSpPr>
        <a:xfrm>
          <a:off x="0" y="0"/>
          <a:ext cx="0" cy="0"/>
          <a:chOff x="0" y="0"/>
          <a:chExt cx="0" cy="0"/>
        </a:xfrm>
      </p:grpSpPr>
      <p:pic>
        <p:nvPicPr>
          <p:cNvPr id="1059" name="Google Shape;1059;p101" title="Icons_Artboard 6.png"/>
          <p:cNvPicPr preferRelativeResize="0"/>
          <p:nvPr/>
        </p:nvPicPr>
        <p:blipFill>
          <a:blip r:embed="rId2">
            <a:alphaModFix/>
          </a:blip>
          <a:stretch>
            <a:fillRect/>
          </a:stretch>
        </p:blipFill>
        <p:spPr>
          <a:xfrm>
            <a:off x="6969824" y="4375568"/>
            <a:ext cx="1838351" cy="1837495"/>
          </a:xfrm>
          <a:prstGeom prst="rect">
            <a:avLst/>
          </a:prstGeom>
          <a:noFill/>
          <a:ln>
            <a:noFill/>
          </a:ln>
        </p:spPr>
      </p:pic>
      <p:pic>
        <p:nvPicPr>
          <p:cNvPr id="1060" name="Google Shape;1060;p101" title="Icons_Artboard 6.png"/>
          <p:cNvPicPr preferRelativeResize="0"/>
          <p:nvPr/>
        </p:nvPicPr>
        <p:blipFill>
          <a:blip r:embed="rId2">
            <a:alphaModFix/>
          </a:blip>
          <a:stretch>
            <a:fillRect/>
          </a:stretch>
        </p:blipFill>
        <p:spPr>
          <a:xfrm>
            <a:off x="6932525" y="-872075"/>
            <a:ext cx="1912940" cy="1912052"/>
          </a:xfrm>
          <a:prstGeom prst="rect">
            <a:avLst/>
          </a:prstGeom>
          <a:noFill/>
          <a:ln>
            <a:noFill/>
          </a:ln>
        </p:spPr>
      </p:pic>
      <p:pic>
        <p:nvPicPr>
          <p:cNvPr id="1061" name="Google Shape;1061;p101" title="Icons_Artboard 6.png"/>
          <p:cNvPicPr preferRelativeResize="0"/>
          <p:nvPr/>
        </p:nvPicPr>
        <p:blipFill>
          <a:blip r:embed="rId2">
            <a:alphaModFix/>
          </a:blip>
          <a:stretch>
            <a:fillRect/>
          </a:stretch>
        </p:blipFill>
        <p:spPr>
          <a:xfrm rot="339345">
            <a:off x="-753329" y="4080215"/>
            <a:ext cx="1912949" cy="1912061"/>
          </a:xfrm>
          <a:prstGeom prst="rect">
            <a:avLst/>
          </a:prstGeom>
          <a:noFill/>
          <a:ln>
            <a:noFill/>
          </a:ln>
        </p:spPr>
      </p:pic>
      <p:sp>
        <p:nvSpPr>
          <p:cNvPr id="1062" name="Google Shape;1062;p101"/>
          <p:cNvSpPr txBox="1"/>
          <p:nvPr>
            <p:ph type="ctrTitle"/>
          </p:nvPr>
        </p:nvSpPr>
        <p:spPr>
          <a:xfrm>
            <a:off x="207600" y="421650"/>
            <a:ext cx="8524500" cy="687300"/>
          </a:xfrm>
          <a:prstGeom prst="rect">
            <a:avLst/>
          </a:prstGeom>
        </p:spPr>
        <p:txBody>
          <a:bodyPr anchorCtr="0" anchor="t" bIns="91425" lIns="91425" spcFirstLastPara="1" rIns="91425" wrap="square" tIns="91425">
            <a:normAutofit/>
          </a:bodyPr>
          <a:lstStyle>
            <a:lvl1pPr lvl="0">
              <a:spcBef>
                <a:spcPts val="0"/>
              </a:spcBef>
              <a:spcAft>
                <a:spcPts val="0"/>
              </a:spcAft>
              <a:buClr>
                <a:schemeClr val="accent2"/>
              </a:buClr>
              <a:buSzPts val="3600"/>
              <a:buNone/>
              <a:defRPr b="1">
                <a:solidFill>
                  <a:schemeClr val="accent2"/>
                </a:solidFill>
              </a:defRPr>
            </a:lvl1pPr>
            <a:lvl2pPr lvl="1">
              <a:spcBef>
                <a:spcPts val="0"/>
              </a:spcBef>
              <a:spcAft>
                <a:spcPts val="0"/>
              </a:spcAft>
              <a:buClr>
                <a:schemeClr val="accent2"/>
              </a:buClr>
              <a:buSzPts val="3200"/>
              <a:buNone/>
              <a:defRPr b="1" sz="3200">
                <a:solidFill>
                  <a:schemeClr val="accent2"/>
                </a:solidFill>
              </a:defRPr>
            </a:lvl2pPr>
            <a:lvl3pPr lvl="2">
              <a:spcBef>
                <a:spcPts val="0"/>
              </a:spcBef>
              <a:spcAft>
                <a:spcPts val="0"/>
              </a:spcAft>
              <a:buClr>
                <a:schemeClr val="accent2"/>
              </a:buClr>
              <a:buSzPts val="3200"/>
              <a:buNone/>
              <a:defRPr b="1" sz="3200">
                <a:solidFill>
                  <a:schemeClr val="accent2"/>
                </a:solidFill>
              </a:defRPr>
            </a:lvl3pPr>
            <a:lvl4pPr lvl="3">
              <a:spcBef>
                <a:spcPts val="0"/>
              </a:spcBef>
              <a:spcAft>
                <a:spcPts val="0"/>
              </a:spcAft>
              <a:buClr>
                <a:schemeClr val="accent2"/>
              </a:buClr>
              <a:buSzPts val="3200"/>
              <a:buNone/>
              <a:defRPr b="1" sz="3200">
                <a:solidFill>
                  <a:schemeClr val="accent2"/>
                </a:solidFill>
              </a:defRPr>
            </a:lvl4pPr>
            <a:lvl5pPr lvl="4">
              <a:spcBef>
                <a:spcPts val="0"/>
              </a:spcBef>
              <a:spcAft>
                <a:spcPts val="0"/>
              </a:spcAft>
              <a:buClr>
                <a:schemeClr val="accent2"/>
              </a:buClr>
              <a:buSzPts val="3200"/>
              <a:buNone/>
              <a:defRPr b="1" sz="3200">
                <a:solidFill>
                  <a:schemeClr val="accent2"/>
                </a:solidFill>
              </a:defRPr>
            </a:lvl5pPr>
            <a:lvl6pPr lvl="5">
              <a:spcBef>
                <a:spcPts val="0"/>
              </a:spcBef>
              <a:spcAft>
                <a:spcPts val="0"/>
              </a:spcAft>
              <a:buClr>
                <a:schemeClr val="accent2"/>
              </a:buClr>
              <a:buSzPts val="3200"/>
              <a:buNone/>
              <a:defRPr b="1" sz="3200">
                <a:solidFill>
                  <a:schemeClr val="accent2"/>
                </a:solidFill>
              </a:defRPr>
            </a:lvl6pPr>
            <a:lvl7pPr lvl="6">
              <a:spcBef>
                <a:spcPts val="0"/>
              </a:spcBef>
              <a:spcAft>
                <a:spcPts val="0"/>
              </a:spcAft>
              <a:buClr>
                <a:schemeClr val="accent2"/>
              </a:buClr>
              <a:buSzPts val="3200"/>
              <a:buNone/>
              <a:defRPr b="1" sz="3200">
                <a:solidFill>
                  <a:schemeClr val="accent2"/>
                </a:solidFill>
              </a:defRPr>
            </a:lvl7pPr>
            <a:lvl8pPr lvl="7">
              <a:spcBef>
                <a:spcPts val="0"/>
              </a:spcBef>
              <a:spcAft>
                <a:spcPts val="0"/>
              </a:spcAft>
              <a:buClr>
                <a:schemeClr val="accent2"/>
              </a:buClr>
              <a:buSzPts val="3200"/>
              <a:buNone/>
              <a:defRPr b="1" sz="3200">
                <a:solidFill>
                  <a:schemeClr val="accent2"/>
                </a:solidFill>
              </a:defRPr>
            </a:lvl8pPr>
            <a:lvl9pPr lvl="8">
              <a:spcBef>
                <a:spcPts val="0"/>
              </a:spcBef>
              <a:spcAft>
                <a:spcPts val="0"/>
              </a:spcAft>
              <a:buClr>
                <a:schemeClr val="accent2"/>
              </a:buClr>
              <a:buSzPts val="3200"/>
              <a:buNone/>
              <a:defRPr b="1" sz="3200">
                <a:solidFill>
                  <a:schemeClr val="accent2"/>
                </a:solidFill>
              </a:defRPr>
            </a:lvl9pPr>
          </a:lstStyle>
          <a:p/>
        </p:txBody>
      </p:sp>
      <p:sp>
        <p:nvSpPr>
          <p:cNvPr id="1063" name="Google Shape;1063;p101"/>
          <p:cNvSpPr txBox="1"/>
          <p:nvPr>
            <p:ph idx="1" type="body"/>
          </p:nvPr>
        </p:nvSpPr>
        <p:spPr>
          <a:xfrm>
            <a:off x="207600" y="1297525"/>
            <a:ext cx="8524500" cy="33657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Clr>
                <a:schemeClr val="accent5"/>
              </a:buClr>
              <a:buSzPts val="2200"/>
              <a:buChar char="●"/>
              <a:defRPr sz="2200">
                <a:solidFill>
                  <a:schemeClr val="accent5"/>
                </a:solidFill>
              </a:defRPr>
            </a:lvl1pPr>
            <a:lvl2pPr indent="-368300" lvl="1" marL="914400">
              <a:spcBef>
                <a:spcPts val="0"/>
              </a:spcBef>
              <a:spcAft>
                <a:spcPts val="0"/>
              </a:spcAft>
              <a:buClr>
                <a:schemeClr val="accent5"/>
              </a:buClr>
              <a:buSzPts val="2200"/>
              <a:buChar char="○"/>
              <a:defRPr sz="2200">
                <a:solidFill>
                  <a:schemeClr val="accent5"/>
                </a:solidFill>
              </a:defRPr>
            </a:lvl2pPr>
            <a:lvl3pPr indent="-368300" lvl="2" marL="1371600">
              <a:spcBef>
                <a:spcPts val="0"/>
              </a:spcBef>
              <a:spcAft>
                <a:spcPts val="0"/>
              </a:spcAft>
              <a:buClr>
                <a:schemeClr val="accent5"/>
              </a:buClr>
              <a:buSzPts val="2200"/>
              <a:buChar char="■"/>
              <a:defRPr sz="2200">
                <a:solidFill>
                  <a:schemeClr val="accent5"/>
                </a:solidFill>
              </a:defRPr>
            </a:lvl3pPr>
            <a:lvl4pPr indent="-368300" lvl="3" marL="1828800">
              <a:spcBef>
                <a:spcPts val="0"/>
              </a:spcBef>
              <a:spcAft>
                <a:spcPts val="0"/>
              </a:spcAft>
              <a:buClr>
                <a:schemeClr val="accent5"/>
              </a:buClr>
              <a:buSzPts val="2200"/>
              <a:buChar char="●"/>
              <a:defRPr sz="2200">
                <a:solidFill>
                  <a:schemeClr val="accent5"/>
                </a:solidFill>
              </a:defRPr>
            </a:lvl4pPr>
            <a:lvl5pPr indent="-368300" lvl="4" marL="2286000">
              <a:spcBef>
                <a:spcPts val="0"/>
              </a:spcBef>
              <a:spcAft>
                <a:spcPts val="0"/>
              </a:spcAft>
              <a:buClr>
                <a:schemeClr val="accent5"/>
              </a:buClr>
              <a:buSzPts val="2200"/>
              <a:buChar char="○"/>
              <a:defRPr sz="2200">
                <a:solidFill>
                  <a:schemeClr val="accent5"/>
                </a:solidFill>
              </a:defRPr>
            </a:lvl5pPr>
            <a:lvl6pPr indent="-368300" lvl="5" marL="2743200">
              <a:spcBef>
                <a:spcPts val="0"/>
              </a:spcBef>
              <a:spcAft>
                <a:spcPts val="0"/>
              </a:spcAft>
              <a:buClr>
                <a:schemeClr val="accent5"/>
              </a:buClr>
              <a:buSzPts val="2200"/>
              <a:buChar char="■"/>
              <a:defRPr sz="2200">
                <a:solidFill>
                  <a:schemeClr val="accent5"/>
                </a:solidFill>
              </a:defRPr>
            </a:lvl6pPr>
            <a:lvl7pPr indent="-368300" lvl="6" marL="3200400">
              <a:spcBef>
                <a:spcPts val="0"/>
              </a:spcBef>
              <a:spcAft>
                <a:spcPts val="0"/>
              </a:spcAft>
              <a:buClr>
                <a:schemeClr val="accent5"/>
              </a:buClr>
              <a:buSzPts val="2200"/>
              <a:buChar char="●"/>
              <a:defRPr sz="2200">
                <a:solidFill>
                  <a:schemeClr val="accent5"/>
                </a:solidFill>
              </a:defRPr>
            </a:lvl7pPr>
            <a:lvl8pPr indent="-368300" lvl="7" marL="3657600">
              <a:spcBef>
                <a:spcPts val="0"/>
              </a:spcBef>
              <a:spcAft>
                <a:spcPts val="0"/>
              </a:spcAft>
              <a:buClr>
                <a:schemeClr val="accent5"/>
              </a:buClr>
              <a:buSzPts val="2200"/>
              <a:buChar char="○"/>
              <a:defRPr sz="2200">
                <a:solidFill>
                  <a:schemeClr val="accent5"/>
                </a:solidFill>
              </a:defRPr>
            </a:lvl8pPr>
            <a:lvl9pPr indent="-368300" lvl="8" marL="4114800">
              <a:spcBef>
                <a:spcPts val="0"/>
              </a:spcBef>
              <a:spcAft>
                <a:spcPts val="0"/>
              </a:spcAft>
              <a:buClr>
                <a:schemeClr val="accent5"/>
              </a:buClr>
              <a:buSzPts val="2200"/>
              <a:buChar char="■"/>
              <a:defRPr sz="2200">
                <a:solidFill>
                  <a:schemeClr val="accent5"/>
                </a:solidFill>
              </a:defRPr>
            </a:lvl9pPr>
          </a:lstStyle>
          <a:p/>
        </p:txBody>
      </p:sp>
      <p:sp>
        <p:nvSpPr>
          <p:cNvPr id="1064" name="Google Shape;1064;p10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Text">
  <p:cSld name="CUSTOM_26">
    <p:bg>
      <p:bgPr>
        <a:solidFill>
          <a:schemeClr val="lt1"/>
        </a:solidFill>
      </p:bgPr>
    </p:bg>
    <p:spTree>
      <p:nvGrpSpPr>
        <p:cNvPr id="1065" name="Shape 1065"/>
        <p:cNvGrpSpPr/>
        <p:nvPr/>
      </p:nvGrpSpPr>
      <p:grpSpPr>
        <a:xfrm>
          <a:off x="0" y="0"/>
          <a:ext cx="0" cy="0"/>
          <a:chOff x="0" y="0"/>
          <a:chExt cx="0" cy="0"/>
        </a:xfrm>
      </p:grpSpPr>
      <p:sp>
        <p:nvSpPr>
          <p:cNvPr id="1066" name="Google Shape;1066;p102"/>
          <p:cNvSpPr/>
          <p:nvPr/>
        </p:nvSpPr>
        <p:spPr>
          <a:xfrm flipH="1">
            <a:off x="926400" y="765550"/>
            <a:ext cx="8217600" cy="4149000"/>
          </a:xfrm>
          <a:prstGeom prst="round1Rect">
            <a:avLst>
              <a:gd fmla="val 16803" name="adj"/>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7" name="Google Shape;1067;p102"/>
          <p:cNvSpPr/>
          <p:nvPr/>
        </p:nvSpPr>
        <p:spPr>
          <a:xfrm flipH="1">
            <a:off x="0" y="1058325"/>
            <a:ext cx="9144000" cy="4084800"/>
          </a:xfrm>
          <a:prstGeom prst="round1Rect">
            <a:avLst>
              <a:gd fmla="val 0"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8" name="Google Shape;1068;p102"/>
          <p:cNvSpPr/>
          <p:nvPr/>
        </p:nvSpPr>
        <p:spPr>
          <a:xfrm flipH="1" rot="10800000">
            <a:off x="-27850" y="0"/>
            <a:ext cx="9171900" cy="869100"/>
          </a:xfrm>
          <a:prstGeom prst="round1Rect">
            <a:avLst>
              <a:gd fmla="val 50000" name="adj"/>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9" name="Google Shape;1069;p102"/>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6"/>
              </a:buClr>
              <a:buSzPts val="3600"/>
              <a:buNone/>
              <a:defRPr>
                <a:solidFill>
                  <a:schemeClr val="accent6"/>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70" name="Google Shape;1070;p102"/>
          <p:cNvSpPr txBox="1"/>
          <p:nvPr>
            <p:ph idx="1" type="body"/>
          </p:nvPr>
        </p:nvSpPr>
        <p:spPr>
          <a:xfrm>
            <a:off x="219800" y="1250950"/>
            <a:ext cx="8676600" cy="3630000"/>
          </a:xfrm>
          <a:prstGeom prst="rect">
            <a:avLst/>
          </a:prstGeom>
        </p:spPr>
        <p:txBody>
          <a:bodyPr anchorCtr="0" anchor="t" bIns="91425" lIns="91425" spcFirstLastPara="1" rIns="91425" wrap="square" tIns="91425">
            <a:normAutofit/>
          </a:bodyPr>
          <a:lstStyle>
            <a:lvl1pPr indent="-381000" lvl="0" marL="457200">
              <a:spcBef>
                <a:spcPts val="0"/>
              </a:spcBef>
              <a:spcAft>
                <a:spcPts val="0"/>
              </a:spcAft>
              <a:buSzPts val="2400"/>
              <a:buChar char="●"/>
              <a:defRPr/>
            </a:lvl1pPr>
            <a:lvl2pPr indent="-368300" lvl="1" marL="914400">
              <a:spcBef>
                <a:spcPts val="0"/>
              </a:spcBef>
              <a:spcAft>
                <a:spcPts val="0"/>
              </a:spcAft>
              <a:buSzPts val="2200"/>
              <a:buChar char="○"/>
              <a:defRPr/>
            </a:lvl2pPr>
            <a:lvl3pPr indent="-355600" lvl="2" marL="1371600">
              <a:spcBef>
                <a:spcPts val="0"/>
              </a:spcBef>
              <a:spcAft>
                <a:spcPts val="0"/>
              </a:spcAft>
              <a:buSzPts val="2000"/>
              <a:buChar char="■"/>
              <a:defRPr/>
            </a:lvl3pPr>
            <a:lvl4pPr indent="-342900" lvl="3" marL="1828800">
              <a:spcBef>
                <a:spcPts val="0"/>
              </a:spcBef>
              <a:spcAft>
                <a:spcPts val="0"/>
              </a:spcAft>
              <a:buSzPts val="1800"/>
              <a:buChar char="●"/>
              <a:defRPr/>
            </a:lvl4pPr>
            <a:lvl5pPr indent="-330200" lvl="4" marL="2286000">
              <a:spcBef>
                <a:spcPts val="0"/>
              </a:spcBef>
              <a:spcAft>
                <a:spcPts val="0"/>
              </a:spcAft>
              <a:buSzPts val="1600"/>
              <a:buChar char="○"/>
              <a:defRPr/>
            </a:lvl5pPr>
            <a:lvl6pPr indent="-317500" lvl="5" marL="2743200">
              <a:spcBef>
                <a:spcPts val="0"/>
              </a:spcBef>
              <a:spcAft>
                <a:spcPts val="0"/>
              </a:spcAft>
              <a:buSzPts val="1400"/>
              <a:buChar char="■"/>
              <a:defRPr/>
            </a:lvl6pPr>
            <a:lvl7pPr indent="-304800" lvl="6" marL="3200400">
              <a:spcBef>
                <a:spcPts val="0"/>
              </a:spcBef>
              <a:spcAft>
                <a:spcPts val="0"/>
              </a:spcAft>
              <a:buSzPts val="1200"/>
              <a:buChar char="●"/>
              <a:defRPr/>
            </a:lvl7pPr>
            <a:lvl8pPr indent="-292100" lvl="7" marL="3657600">
              <a:spcBef>
                <a:spcPts val="0"/>
              </a:spcBef>
              <a:spcAft>
                <a:spcPts val="0"/>
              </a:spcAft>
              <a:buSzPts val="1000"/>
              <a:buChar char="○"/>
              <a:defRPr/>
            </a:lvl8pPr>
            <a:lvl9pPr indent="-279400" lvl="8" marL="4114800">
              <a:spcBef>
                <a:spcPts val="0"/>
              </a:spcBef>
              <a:spcAft>
                <a:spcPts val="0"/>
              </a:spcAft>
              <a:buSzPts val="800"/>
              <a:buChar char="■"/>
              <a:defRPr/>
            </a:lvl9pPr>
          </a:lstStyle>
          <a:p/>
        </p:txBody>
      </p:sp>
      <p:sp>
        <p:nvSpPr>
          <p:cNvPr id="1071" name="Google Shape;1071;p102"/>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rgbClr val="000000"/>
                </a:solidFill>
                <a:latin typeface="Proxima Nova Semibold"/>
                <a:ea typeface="Proxima Nova Semibold"/>
                <a:cs typeface="Proxima Nova Semibold"/>
                <a:sym typeface="Proxima Nova Semibold"/>
              </a:rPr>
              <a:t>‹#›</a:t>
            </a:fld>
            <a:endParaRPr sz="1800">
              <a:solidFill>
                <a:srgbClr val="000000"/>
              </a:solidFill>
              <a:latin typeface="Proxima Nova Semibold"/>
              <a:ea typeface="Proxima Nova Semibold"/>
              <a:cs typeface="Proxima Nova Semibold"/>
              <a:sym typeface="Proxima Nova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8.xml"/><Relationship Id="rId42" Type="http://schemas.openxmlformats.org/officeDocument/2006/relationships/slideLayout" Target="../slideLayouts/slideLayout70.xml"/><Relationship Id="rId41" Type="http://schemas.openxmlformats.org/officeDocument/2006/relationships/slideLayout" Target="../slideLayouts/slideLayout69.xml"/><Relationship Id="rId44" Type="http://schemas.openxmlformats.org/officeDocument/2006/relationships/slideLayout" Target="../slideLayouts/slideLayout72.xml"/><Relationship Id="rId43" Type="http://schemas.openxmlformats.org/officeDocument/2006/relationships/slideLayout" Target="../slideLayouts/slideLayout71.xml"/><Relationship Id="rId46" Type="http://schemas.openxmlformats.org/officeDocument/2006/relationships/slideLayout" Target="../slideLayouts/slideLayout74.xml"/><Relationship Id="rId45" Type="http://schemas.openxmlformats.org/officeDocument/2006/relationships/slideLayout" Target="../slideLayouts/slideLayout73.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48" Type="http://schemas.openxmlformats.org/officeDocument/2006/relationships/slideLayout" Target="../slideLayouts/slideLayout76.xml"/><Relationship Id="rId47" Type="http://schemas.openxmlformats.org/officeDocument/2006/relationships/slideLayout" Target="../slideLayouts/slideLayout75.xml"/><Relationship Id="rId49" Type="http://schemas.openxmlformats.org/officeDocument/2006/relationships/slideLayout" Target="../slideLayouts/slideLayout7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31" Type="http://schemas.openxmlformats.org/officeDocument/2006/relationships/slideLayout" Target="../slideLayouts/slideLayout59.xml"/><Relationship Id="rId30" Type="http://schemas.openxmlformats.org/officeDocument/2006/relationships/slideLayout" Target="../slideLayouts/slideLayout58.xml"/><Relationship Id="rId33" Type="http://schemas.openxmlformats.org/officeDocument/2006/relationships/slideLayout" Target="../slideLayouts/slideLayout61.xml"/><Relationship Id="rId32" Type="http://schemas.openxmlformats.org/officeDocument/2006/relationships/slideLayout" Target="../slideLayouts/slideLayout60.xml"/><Relationship Id="rId35" Type="http://schemas.openxmlformats.org/officeDocument/2006/relationships/slideLayout" Target="../slideLayouts/slideLayout63.xml"/><Relationship Id="rId34" Type="http://schemas.openxmlformats.org/officeDocument/2006/relationships/slideLayout" Target="../slideLayouts/slideLayout62.xml"/><Relationship Id="rId37" Type="http://schemas.openxmlformats.org/officeDocument/2006/relationships/slideLayout" Target="../slideLayouts/slideLayout65.xml"/><Relationship Id="rId36" Type="http://schemas.openxmlformats.org/officeDocument/2006/relationships/slideLayout" Target="../slideLayouts/slideLayout64.xml"/><Relationship Id="rId39" Type="http://schemas.openxmlformats.org/officeDocument/2006/relationships/slideLayout" Target="../slideLayouts/slideLayout67.xml"/><Relationship Id="rId38" Type="http://schemas.openxmlformats.org/officeDocument/2006/relationships/slideLayout" Target="../slideLayouts/slideLayout66.xml"/><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29" Type="http://schemas.openxmlformats.org/officeDocument/2006/relationships/slideLayout" Target="../slideLayouts/slideLayout57.xml"/><Relationship Id="rId51" Type="http://schemas.openxmlformats.org/officeDocument/2006/relationships/slideLayout" Target="../slideLayouts/slideLayout79.xml"/><Relationship Id="rId50" Type="http://schemas.openxmlformats.org/officeDocument/2006/relationships/slideLayout" Target="../slideLayouts/slideLayout78.xml"/><Relationship Id="rId52" Type="http://schemas.openxmlformats.org/officeDocument/2006/relationships/theme" Target="../theme/theme1.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theme" Target="../theme/theme2.xml"/><Relationship Id="rId50" Type="http://schemas.openxmlformats.org/officeDocument/2006/relationships/slideLayout" Target="../slideLayouts/slideLayout129.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69.xml"/><Relationship Id="rId42" Type="http://schemas.openxmlformats.org/officeDocument/2006/relationships/slideLayout" Target="../slideLayouts/slideLayout171.xml"/><Relationship Id="rId41" Type="http://schemas.openxmlformats.org/officeDocument/2006/relationships/slideLayout" Target="../slideLayouts/slideLayout170.xml"/><Relationship Id="rId44" Type="http://schemas.openxmlformats.org/officeDocument/2006/relationships/slideLayout" Target="../slideLayouts/slideLayout173.xml"/><Relationship Id="rId43" Type="http://schemas.openxmlformats.org/officeDocument/2006/relationships/slideLayout" Target="../slideLayouts/slideLayout172.xml"/><Relationship Id="rId46" Type="http://schemas.openxmlformats.org/officeDocument/2006/relationships/slideLayout" Target="../slideLayouts/slideLayout175.xml"/><Relationship Id="rId45" Type="http://schemas.openxmlformats.org/officeDocument/2006/relationships/slideLayout" Target="../slideLayouts/slideLayout174.xml"/><Relationship Id="rId1" Type="http://schemas.openxmlformats.org/officeDocument/2006/relationships/slideLayout" Target="../slideLayouts/slideLayout130.xml"/><Relationship Id="rId2" Type="http://schemas.openxmlformats.org/officeDocument/2006/relationships/slideLayout" Target="../slideLayouts/slideLayout131.xml"/><Relationship Id="rId3" Type="http://schemas.openxmlformats.org/officeDocument/2006/relationships/slideLayout" Target="../slideLayouts/slideLayout132.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48" Type="http://schemas.openxmlformats.org/officeDocument/2006/relationships/slideLayout" Target="../slideLayouts/slideLayout177.xml"/><Relationship Id="rId47" Type="http://schemas.openxmlformats.org/officeDocument/2006/relationships/slideLayout" Target="../slideLayouts/slideLayout176.xml"/><Relationship Id="rId49" Type="http://schemas.openxmlformats.org/officeDocument/2006/relationships/slideLayout" Target="../slideLayouts/slideLayout178.xml"/><Relationship Id="rId5" Type="http://schemas.openxmlformats.org/officeDocument/2006/relationships/slideLayout" Target="../slideLayouts/slideLayout134.xml"/><Relationship Id="rId6" Type="http://schemas.openxmlformats.org/officeDocument/2006/relationships/slideLayout" Target="../slideLayouts/slideLayout135.xml"/><Relationship Id="rId7" Type="http://schemas.openxmlformats.org/officeDocument/2006/relationships/slideLayout" Target="../slideLayouts/slideLayout136.xml"/><Relationship Id="rId8" Type="http://schemas.openxmlformats.org/officeDocument/2006/relationships/slideLayout" Target="../slideLayouts/slideLayout137.xml"/><Relationship Id="rId31" Type="http://schemas.openxmlformats.org/officeDocument/2006/relationships/slideLayout" Target="../slideLayouts/slideLayout160.xml"/><Relationship Id="rId30" Type="http://schemas.openxmlformats.org/officeDocument/2006/relationships/slideLayout" Target="../slideLayouts/slideLayout159.xml"/><Relationship Id="rId33" Type="http://schemas.openxmlformats.org/officeDocument/2006/relationships/slideLayout" Target="../slideLayouts/slideLayout162.xml"/><Relationship Id="rId32" Type="http://schemas.openxmlformats.org/officeDocument/2006/relationships/slideLayout" Target="../slideLayouts/slideLayout161.xml"/><Relationship Id="rId35" Type="http://schemas.openxmlformats.org/officeDocument/2006/relationships/slideLayout" Target="../slideLayouts/slideLayout164.xml"/><Relationship Id="rId34" Type="http://schemas.openxmlformats.org/officeDocument/2006/relationships/slideLayout" Target="../slideLayouts/slideLayout163.xml"/><Relationship Id="rId37" Type="http://schemas.openxmlformats.org/officeDocument/2006/relationships/slideLayout" Target="../slideLayouts/slideLayout166.xml"/><Relationship Id="rId36" Type="http://schemas.openxmlformats.org/officeDocument/2006/relationships/slideLayout" Target="../slideLayouts/slideLayout165.xml"/><Relationship Id="rId39" Type="http://schemas.openxmlformats.org/officeDocument/2006/relationships/slideLayout" Target="../slideLayouts/slideLayout168.xml"/><Relationship Id="rId38" Type="http://schemas.openxmlformats.org/officeDocument/2006/relationships/slideLayout" Target="../slideLayouts/slideLayout167.xml"/><Relationship Id="rId20" Type="http://schemas.openxmlformats.org/officeDocument/2006/relationships/slideLayout" Target="../slideLayouts/slideLayout149.xml"/><Relationship Id="rId22" Type="http://schemas.openxmlformats.org/officeDocument/2006/relationships/slideLayout" Target="../slideLayouts/slideLayout151.xml"/><Relationship Id="rId21" Type="http://schemas.openxmlformats.org/officeDocument/2006/relationships/slideLayout" Target="../slideLayouts/slideLayout150.xml"/><Relationship Id="rId24" Type="http://schemas.openxmlformats.org/officeDocument/2006/relationships/slideLayout" Target="../slideLayouts/slideLayout153.xml"/><Relationship Id="rId23" Type="http://schemas.openxmlformats.org/officeDocument/2006/relationships/slideLayout" Target="../slideLayouts/slideLayout152.xml"/><Relationship Id="rId26" Type="http://schemas.openxmlformats.org/officeDocument/2006/relationships/slideLayout" Target="../slideLayouts/slideLayout155.xml"/><Relationship Id="rId25" Type="http://schemas.openxmlformats.org/officeDocument/2006/relationships/slideLayout" Target="../slideLayouts/slideLayout154.xml"/><Relationship Id="rId28" Type="http://schemas.openxmlformats.org/officeDocument/2006/relationships/slideLayout" Target="../slideLayouts/slideLayout157.xml"/><Relationship Id="rId27" Type="http://schemas.openxmlformats.org/officeDocument/2006/relationships/slideLayout" Target="../slideLayouts/slideLayout156.xml"/><Relationship Id="rId29" Type="http://schemas.openxmlformats.org/officeDocument/2006/relationships/slideLayout" Target="../slideLayouts/slideLayout158.xml"/><Relationship Id="rId51" Type="http://schemas.openxmlformats.org/officeDocument/2006/relationships/slideLayout" Target="../slideLayouts/slideLayout180.xml"/><Relationship Id="rId50" Type="http://schemas.openxmlformats.org/officeDocument/2006/relationships/slideLayout" Target="../slideLayouts/slideLayout179.xml"/><Relationship Id="rId53" Type="http://schemas.openxmlformats.org/officeDocument/2006/relationships/slideLayout" Target="../slideLayouts/slideLayout182.xml"/><Relationship Id="rId52" Type="http://schemas.openxmlformats.org/officeDocument/2006/relationships/slideLayout" Target="../slideLayouts/slideLayout181.xml"/><Relationship Id="rId11" Type="http://schemas.openxmlformats.org/officeDocument/2006/relationships/slideLayout" Target="../slideLayouts/slideLayout140.xml"/><Relationship Id="rId10" Type="http://schemas.openxmlformats.org/officeDocument/2006/relationships/slideLayout" Target="../slideLayouts/slideLayout139.xml"/><Relationship Id="rId54" Type="http://schemas.openxmlformats.org/officeDocument/2006/relationships/theme" Target="../theme/theme4.xml"/><Relationship Id="rId13" Type="http://schemas.openxmlformats.org/officeDocument/2006/relationships/slideLayout" Target="../slideLayouts/slideLayout142.xml"/><Relationship Id="rId12" Type="http://schemas.openxmlformats.org/officeDocument/2006/relationships/slideLayout" Target="../slideLayouts/slideLayout141.xml"/><Relationship Id="rId15" Type="http://schemas.openxmlformats.org/officeDocument/2006/relationships/slideLayout" Target="../slideLayouts/slideLayout144.xml"/><Relationship Id="rId14" Type="http://schemas.openxmlformats.org/officeDocument/2006/relationships/slideLayout" Target="../slideLayouts/slideLayout143.xml"/><Relationship Id="rId17" Type="http://schemas.openxmlformats.org/officeDocument/2006/relationships/slideLayout" Target="../slideLayouts/slideLayout146.xml"/><Relationship Id="rId16" Type="http://schemas.openxmlformats.org/officeDocument/2006/relationships/slideLayout" Target="../slideLayouts/slideLayout145.xml"/><Relationship Id="rId19" Type="http://schemas.openxmlformats.org/officeDocument/2006/relationships/slideLayout" Target="../slideLayouts/slideLayout148.xml"/><Relationship Id="rId18" Type="http://schemas.openxmlformats.org/officeDocument/2006/relationships/slideLayout" Target="../slideLayouts/slideLayout1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5550" y="132050"/>
            <a:ext cx="8913000" cy="445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2600"/>
              <a:buFont typeface="Proxima Nova"/>
              <a:buNone/>
              <a:defRPr b="1" sz="2600">
                <a:latin typeface="Proxima Nova"/>
                <a:ea typeface="Proxima Nova"/>
                <a:cs typeface="Proxima Nova"/>
                <a:sym typeface="Proxima Nova"/>
              </a:defRPr>
            </a:lvl1pPr>
            <a:lvl2pPr lvl="1">
              <a:spcBef>
                <a:spcPts val="0"/>
              </a:spcBef>
              <a:spcAft>
                <a:spcPts val="0"/>
              </a:spcAft>
              <a:buSzPts val="2600"/>
              <a:buFont typeface="Proxima Nova"/>
              <a:buNone/>
              <a:defRPr b="1" sz="2600">
                <a:latin typeface="Proxima Nova"/>
                <a:ea typeface="Proxima Nova"/>
                <a:cs typeface="Proxima Nova"/>
                <a:sym typeface="Proxima Nova"/>
              </a:defRPr>
            </a:lvl2pPr>
            <a:lvl3pPr lvl="2">
              <a:spcBef>
                <a:spcPts val="0"/>
              </a:spcBef>
              <a:spcAft>
                <a:spcPts val="0"/>
              </a:spcAft>
              <a:buSzPts val="2600"/>
              <a:buFont typeface="Proxima Nova"/>
              <a:buNone/>
              <a:defRPr b="1" sz="2600">
                <a:latin typeface="Proxima Nova"/>
                <a:ea typeface="Proxima Nova"/>
                <a:cs typeface="Proxima Nova"/>
                <a:sym typeface="Proxima Nova"/>
              </a:defRPr>
            </a:lvl3pPr>
            <a:lvl4pPr lvl="3">
              <a:spcBef>
                <a:spcPts val="0"/>
              </a:spcBef>
              <a:spcAft>
                <a:spcPts val="0"/>
              </a:spcAft>
              <a:buSzPts val="2600"/>
              <a:buFont typeface="Proxima Nova"/>
              <a:buNone/>
              <a:defRPr b="1" sz="2600">
                <a:latin typeface="Proxima Nova"/>
                <a:ea typeface="Proxima Nova"/>
                <a:cs typeface="Proxima Nova"/>
                <a:sym typeface="Proxima Nova"/>
              </a:defRPr>
            </a:lvl4pPr>
            <a:lvl5pPr lvl="4">
              <a:spcBef>
                <a:spcPts val="0"/>
              </a:spcBef>
              <a:spcAft>
                <a:spcPts val="0"/>
              </a:spcAft>
              <a:buSzPts val="2600"/>
              <a:buFont typeface="Proxima Nova"/>
              <a:buNone/>
              <a:defRPr b="1" sz="2600">
                <a:latin typeface="Proxima Nova"/>
                <a:ea typeface="Proxima Nova"/>
                <a:cs typeface="Proxima Nova"/>
                <a:sym typeface="Proxima Nova"/>
              </a:defRPr>
            </a:lvl5pPr>
            <a:lvl6pPr lvl="5">
              <a:spcBef>
                <a:spcPts val="0"/>
              </a:spcBef>
              <a:spcAft>
                <a:spcPts val="0"/>
              </a:spcAft>
              <a:buSzPts val="2600"/>
              <a:buFont typeface="Proxima Nova"/>
              <a:buNone/>
              <a:defRPr b="1" sz="2600">
                <a:latin typeface="Proxima Nova"/>
                <a:ea typeface="Proxima Nova"/>
                <a:cs typeface="Proxima Nova"/>
                <a:sym typeface="Proxima Nova"/>
              </a:defRPr>
            </a:lvl6pPr>
            <a:lvl7pPr lvl="6">
              <a:spcBef>
                <a:spcPts val="0"/>
              </a:spcBef>
              <a:spcAft>
                <a:spcPts val="0"/>
              </a:spcAft>
              <a:buSzPts val="2600"/>
              <a:buFont typeface="Proxima Nova"/>
              <a:buNone/>
              <a:defRPr b="1" sz="2600">
                <a:latin typeface="Proxima Nova"/>
                <a:ea typeface="Proxima Nova"/>
                <a:cs typeface="Proxima Nova"/>
                <a:sym typeface="Proxima Nova"/>
              </a:defRPr>
            </a:lvl7pPr>
            <a:lvl8pPr lvl="7">
              <a:spcBef>
                <a:spcPts val="0"/>
              </a:spcBef>
              <a:spcAft>
                <a:spcPts val="0"/>
              </a:spcAft>
              <a:buSzPts val="2600"/>
              <a:buFont typeface="Proxima Nova"/>
              <a:buNone/>
              <a:defRPr b="1" sz="2600">
                <a:latin typeface="Proxima Nova"/>
                <a:ea typeface="Proxima Nova"/>
                <a:cs typeface="Proxima Nova"/>
                <a:sym typeface="Proxima Nova"/>
              </a:defRPr>
            </a:lvl8pPr>
            <a:lvl9pPr lvl="8">
              <a:spcBef>
                <a:spcPts val="0"/>
              </a:spcBef>
              <a:spcAft>
                <a:spcPts val="0"/>
              </a:spcAft>
              <a:buSzPts val="2600"/>
              <a:buFont typeface="Proxima Nova"/>
              <a:buNone/>
              <a:defRPr b="1" sz="2600">
                <a:latin typeface="Proxima Nova"/>
                <a:ea typeface="Proxima Nova"/>
                <a:cs typeface="Proxima Nova"/>
                <a:sym typeface="Proxima Nova"/>
              </a:defRPr>
            </a:lvl9pPr>
          </a:lstStyle>
          <a:p/>
        </p:txBody>
      </p:sp>
      <p:sp>
        <p:nvSpPr>
          <p:cNvPr id="7" name="Google Shape;7;p1"/>
          <p:cNvSpPr txBox="1"/>
          <p:nvPr>
            <p:ph idx="1" type="body"/>
          </p:nvPr>
        </p:nvSpPr>
        <p:spPr>
          <a:xfrm>
            <a:off x="115500" y="684975"/>
            <a:ext cx="8913000" cy="3978600"/>
          </a:xfrm>
          <a:prstGeom prst="rect">
            <a:avLst/>
          </a:prstGeom>
          <a:noFill/>
          <a:ln>
            <a:noFill/>
          </a:ln>
        </p:spPr>
        <p:txBody>
          <a:bodyPr anchorCtr="0" anchor="ctr" bIns="91425" lIns="91425" spcFirstLastPara="1" rIns="91425" wrap="square" tIns="91425">
            <a:noAutofit/>
          </a:bodyPr>
          <a:lstStyle>
            <a:lvl1pPr indent="-317500" lvl="0" marL="457200">
              <a:spcBef>
                <a:spcPts val="0"/>
              </a:spcBef>
              <a:spcAft>
                <a:spcPts val="0"/>
              </a:spcAft>
              <a:buSzPts val="1400"/>
              <a:buFont typeface="Proxima Nova"/>
              <a:buChar char="●"/>
              <a:defRPr>
                <a:latin typeface="Proxima Nova"/>
                <a:ea typeface="Proxima Nova"/>
                <a:cs typeface="Proxima Nova"/>
                <a:sym typeface="Proxima Nova"/>
              </a:defRPr>
            </a:lvl1pPr>
            <a:lvl2pPr indent="-317500" lvl="1" marL="914400">
              <a:spcBef>
                <a:spcPts val="0"/>
              </a:spcBef>
              <a:spcAft>
                <a:spcPts val="0"/>
              </a:spcAft>
              <a:buSzPts val="1400"/>
              <a:buFont typeface="Proxima Nova"/>
              <a:buChar char="○"/>
              <a:defRPr>
                <a:latin typeface="Proxima Nova"/>
                <a:ea typeface="Proxima Nova"/>
                <a:cs typeface="Proxima Nova"/>
                <a:sym typeface="Proxima Nova"/>
              </a:defRPr>
            </a:lvl2pPr>
            <a:lvl3pPr indent="-317500" lvl="2" marL="1371600">
              <a:spcBef>
                <a:spcPts val="0"/>
              </a:spcBef>
              <a:spcAft>
                <a:spcPts val="0"/>
              </a:spcAft>
              <a:buSzPts val="1400"/>
              <a:buFont typeface="Proxima Nova"/>
              <a:buChar char="■"/>
              <a:defRPr>
                <a:latin typeface="Proxima Nova"/>
                <a:ea typeface="Proxima Nova"/>
                <a:cs typeface="Proxima Nova"/>
                <a:sym typeface="Proxima Nova"/>
              </a:defRPr>
            </a:lvl3pPr>
            <a:lvl4pPr indent="-317500" lvl="3" marL="1828800">
              <a:spcBef>
                <a:spcPts val="0"/>
              </a:spcBef>
              <a:spcAft>
                <a:spcPts val="0"/>
              </a:spcAft>
              <a:buSzPts val="1400"/>
              <a:buFont typeface="Proxima Nova"/>
              <a:buChar char="●"/>
              <a:defRPr>
                <a:latin typeface="Proxima Nova"/>
                <a:ea typeface="Proxima Nova"/>
                <a:cs typeface="Proxima Nova"/>
                <a:sym typeface="Proxima Nova"/>
              </a:defRPr>
            </a:lvl4pPr>
            <a:lvl5pPr indent="-317500" lvl="4" marL="2286000">
              <a:spcBef>
                <a:spcPts val="0"/>
              </a:spcBef>
              <a:spcAft>
                <a:spcPts val="0"/>
              </a:spcAft>
              <a:buSzPts val="1400"/>
              <a:buFont typeface="Proxima Nova"/>
              <a:buChar char="○"/>
              <a:defRPr>
                <a:latin typeface="Proxima Nova"/>
                <a:ea typeface="Proxima Nova"/>
                <a:cs typeface="Proxima Nova"/>
                <a:sym typeface="Proxima Nova"/>
              </a:defRPr>
            </a:lvl5pPr>
            <a:lvl6pPr indent="-317500" lvl="5" marL="2743200">
              <a:spcBef>
                <a:spcPts val="0"/>
              </a:spcBef>
              <a:spcAft>
                <a:spcPts val="0"/>
              </a:spcAft>
              <a:buSzPts val="1400"/>
              <a:buFont typeface="Proxima Nova"/>
              <a:buChar char="■"/>
              <a:defRPr>
                <a:latin typeface="Proxima Nova"/>
                <a:ea typeface="Proxima Nova"/>
                <a:cs typeface="Proxima Nova"/>
                <a:sym typeface="Proxima Nova"/>
              </a:defRPr>
            </a:lvl6pPr>
            <a:lvl7pPr indent="-317500" lvl="6" marL="3200400">
              <a:spcBef>
                <a:spcPts val="0"/>
              </a:spcBef>
              <a:spcAft>
                <a:spcPts val="0"/>
              </a:spcAft>
              <a:buSzPts val="1400"/>
              <a:buFont typeface="Proxima Nova"/>
              <a:buChar char="●"/>
              <a:defRPr>
                <a:latin typeface="Proxima Nova"/>
                <a:ea typeface="Proxima Nova"/>
                <a:cs typeface="Proxima Nova"/>
                <a:sym typeface="Proxima Nova"/>
              </a:defRPr>
            </a:lvl7pPr>
            <a:lvl8pPr indent="-317500" lvl="7" marL="3657600">
              <a:spcBef>
                <a:spcPts val="0"/>
              </a:spcBef>
              <a:spcAft>
                <a:spcPts val="0"/>
              </a:spcAft>
              <a:buSzPts val="1400"/>
              <a:buFont typeface="Proxima Nova"/>
              <a:buChar char="○"/>
              <a:defRPr>
                <a:latin typeface="Proxima Nova"/>
                <a:ea typeface="Proxima Nova"/>
                <a:cs typeface="Proxima Nova"/>
                <a:sym typeface="Proxima Nova"/>
              </a:defRPr>
            </a:lvl8pPr>
            <a:lvl9pPr indent="-317500" lvl="8" marL="4114800">
              <a:spcBef>
                <a:spcPts val="0"/>
              </a:spcBef>
              <a:spcAft>
                <a:spcPts val="0"/>
              </a:spcAft>
              <a:buSzPts val="1400"/>
              <a:buFont typeface="Proxima Nova"/>
              <a:buChar char="■"/>
              <a:defRPr>
                <a:latin typeface="Proxima Nova"/>
                <a:ea typeface="Proxima Nova"/>
                <a:cs typeface="Proxima Nova"/>
                <a:sym typeface="Proxima Nova"/>
              </a:defRPr>
            </a:lvl9pPr>
          </a:lstStyle>
          <a:p/>
        </p:txBody>
      </p:sp>
      <p:sp>
        <p:nvSpPr>
          <p:cNvPr id="8" name="Google Shape;8;p1"/>
          <p:cNvSpPr txBox="1"/>
          <p:nvPr>
            <p:ph idx="12" type="sldNum"/>
          </p:nvPr>
        </p:nvSpPr>
        <p:spPr>
          <a:xfrm>
            <a:off x="8479850" y="4771000"/>
            <a:ext cx="548700" cy="309000"/>
          </a:xfrm>
          <a:prstGeom prst="rect">
            <a:avLst/>
          </a:prstGeom>
          <a:noFill/>
          <a:ln>
            <a:noFill/>
          </a:ln>
        </p:spPr>
        <p:txBody>
          <a:bodyPr anchorCtr="0" anchor="ctr" bIns="91425" lIns="91425" spcFirstLastPara="1" rIns="91425" wrap="square" tIns="91425">
            <a:noAutofit/>
          </a:bodyPr>
          <a:lstStyle>
            <a:lvl1pPr lvl="0" algn="r">
              <a:buNone/>
              <a:defRPr b="1" sz="1000">
                <a:latin typeface="Proxima Nova"/>
                <a:ea typeface="Proxima Nova"/>
                <a:cs typeface="Proxima Nova"/>
                <a:sym typeface="Proxima Nova"/>
              </a:defRPr>
            </a:lvl1pPr>
            <a:lvl2pPr lvl="1" algn="r">
              <a:buNone/>
              <a:defRPr b="1" sz="1000">
                <a:latin typeface="Proxima Nova"/>
                <a:ea typeface="Proxima Nova"/>
                <a:cs typeface="Proxima Nova"/>
                <a:sym typeface="Proxima Nova"/>
              </a:defRPr>
            </a:lvl2pPr>
            <a:lvl3pPr lvl="2" algn="r">
              <a:buNone/>
              <a:defRPr b="1" sz="1000">
                <a:latin typeface="Proxima Nova"/>
                <a:ea typeface="Proxima Nova"/>
                <a:cs typeface="Proxima Nova"/>
                <a:sym typeface="Proxima Nova"/>
              </a:defRPr>
            </a:lvl3pPr>
            <a:lvl4pPr lvl="3" algn="r">
              <a:buNone/>
              <a:defRPr b="1" sz="1000">
                <a:latin typeface="Proxima Nova"/>
                <a:ea typeface="Proxima Nova"/>
                <a:cs typeface="Proxima Nova"/>
                <a:sym typeface="Proxima Nova"/>
              </a:defRPr>
            </a:lvl4pPr>
            <a:lvl5pPr lvl="4" algn="r">
              <a:buNone/>
              <a:defRPr b="1" sz="1000">
                <a:latin typeface="Proxima Nova"/>
                <a:ea typeface="Proxima Nova"/>
                <a:cs typeface="Proxima Nova"/>
                <a:sym typeface="Proxima Nova"/>
              </a:defRPr>
            </a:lvl5pPr>
            <a:lvl6pPr lvl="5" algn="r">
              <a:buNone/>
              <a:defRPr b="1" sz="1000">
                <a:latin typeface="Proxima Nova"/>
                <a:ea typeface="Proxima Nova"/>
                <a:cs typeface="Proxima Nova"/>
                <a:sym typeface="Proxima Nova"/>
              </a:defRPr>
            </a:lvl6pPr>
            <a:lvl7pPr lvl="6" algn="r">
              <a:buNone/>
              <a:defRPr b="1" sz="1000">
                <a:latin typeface="Proxima Nova"/>
                <a:ea typeface="Proxima Nova"/>
                <a:cs typeface="Proxima Nova"/>
                <a:sym typeface="Proxima Nova"/>
              </a:defRPr>
            </a:lvl7pPr>
            <a:lvl8pPr lvl="7" algn="r">
              <a:buNone/>
              <a:defRPr b="1" sz="1000">
                <a:latin typeface="Proxima Nova"/>
                <a:ea typeface="Proxima Nova"/>
                <a:cs typeface="Proxima Nova"/>
                <a:sym typeface="Proxima Nova"/>
              </a:defRPr>
            </a:lvl8pPr>
            <a:lvl9pPr lvl="8" algn="r">
              <a:buNone/>
              <a:defRPr b="1" sz="1000">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73">
          <p15:clr>
            <a:srgbClr val="EA4335"/>
          </p15:clr>
        </p15:guide>
        <p15:guide id="2" orient="horz" pos="2938">
          <p15:clr>
            <a:srgbClr val="EA4335"/>
          </p15:clr>
        </p15:guide>
        <p15:guide id="3" orient="horz" pos="720">
          <p15:clr>
            <a:srgbClr val="EA4335"/>
          </p15:clr>
        </p15:guide>
        <p15:guide id="4" orient="horz" pos="812">
          <p15:clr>
            <a:srgbClr val="EA4335"/>
          </p15:clr>
        </p15:guide>
        <p15:guide id="5" orient="horz" pos="910">
          <p15:clr>
            <a:srgbClr val="EA4335"/>
          </p15:clr>
        </p15:guide>
        <p15:guide id="6" orient="horz" pos="1002">
          <p15:clr>
            <a:srgbClr val="EA4335"/>
          </p15:clr>
        </p15:guide>
        <p15:guide id="7" pos="173">
          <p15:clr>
            <a:srgbClr val="EA4335"/>
          </p15:clr>
        </p15:guide>
        <p15:guide id="8" pos="559">
          <p15:clr>
            <a:srgbClr val="EA4335"/>
          </p15:clr>
        </p15:guide>
        <p15:guide id="9" pos="628">
          <p15:clr>
            <a:srgbClr val="EA4335"/>
          </p15:clr>
        </p15:guide>
        <p15:guide id="10" pos="1014">
          <p15:clr>
            <a:srgbClr val="EA4335"/>
          </p15:clr>
        </p15:guide>
        <p15:guide id="11" pos="1071">
          <p15:clr>
            <a:srgbClr val="EA4335"/>
          </p15:clr>
        </p15:guide>
        <p15:guide id="12" pos="1469">
          <p15:clr>
            <a:srgbClr val="EA4335"/>
          </p15:clr>
        </p15:guide>
        <p15:guide id="13" pos="1544">
          <p15:clr>
            <a:srgbClr val="EA4335"/>
          </p15:clr>
        </p15:guide>
        <p15:guide id="14" pos="1930">
          <p15:clr>
            <a:srgbClr val="EA4335"/>
          </p15:clr>
        </p15:guide>
        <p15:guide id="15" pos="2004">
          <p15:clr>
            <a:srgbClr val="EA4335"/>
          </p15:clr>
        </p15:guide>
        <p15:guide id="16" pos="2385">
          <p15:clr>
            <a:srgbClr val="EA4335"/>
          </p15:clr>
        </p15:guide>
        <p15:guide id="17" pos="2460">
          <p15:clr>
            <a:srgbClr val="EA4335"/>
          </p15:clr>
        </p15:guide>
        <p15:guide id="18" pos="2845">
          <p15:clr>
            <a:srgbClr val="EA4335"/>
          </p15:clr>
        </p15:guide>
        <p15:guide id="19" pos="2915">
          <p15:clr>
            <a:srgbClr val="EA4335"/>
          </p15:clr>
        </p15:guide>
        <p15:guide id="20" pos="3300">
          <p15:clr>
            <a:srgbClr val="EA4335"/>
          </p15:clr>
        </p15:guide>
        <p15:guide id="21" pos="3375">
          <p15:clr>
            <a:srgbClr val="EA4335"/>
          </p15:clr>
        </p15:guide>
        <p15:guide id="22" pos="3756">
          <p15:clr>
            <a:srgbClr val="EA4335"/>
          </p15:clr>
        </p15:guide>
        <p15:guide id="23" pos="3830">
          <p15:clr>
            <a:srgbClr val="EA4335"/>
          </p15:clr>
        </p15:guide>
        <p15:guide id="24" pos="4216">
          <p15:clr>
            <a:srgbClr val="EA4335"/>
          </p15:clr>
        </p15:guide>
        <p15:guide id="25" pos="4291">
          <p15:clr>
            <a:srgbClr val="EA4335"/>
          </p15:clr>
        </p15:guide>
        <p15:guide id="26" pos="4671">
          <p15:clr>
            <a:srgbClr val="EA4335"/>
          </p15:clr>
        </p15:guide>
        <p15:guide id="27" pos="4746">
          <p15:clr>
            <a:srgbClr val="EA4335"/>
          </p15:clr>
        </p15:guide>
        <p15:guide id="28" pos="5132">
          <p15:clr>
            <a:srgbClr val="EA4335"/>
          </p15:clr>
        </p15:guide>
        <p15:guide id="29" pos="5201">
          <p15:clr>
            <a:srgbClr val="EA4335"/>
          </p15:clr>
        </p15:guide>
        <p15:guide id="30" pos="5587">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5"/>
              </a:buClr>
              <a:buSzPts val="3600"/>
              <a:buFont typeface="Proxima Nova"/>
              <a:buNone/>
              <a:defRPr b="1" sz="3600">
                <a:solidFill>
                  <a:schemeClr val="accent5"/>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175" name="Google Shape;17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81000" lvl="0" marL="457200">
              <a:lnSpc>
                <a:spcPct val="115000"/>
              </a:lnSpc>
              <a:spcBef>
                <a:spcPts val="0"/>
              </a:spcBef>
              <a:spcAft>
                <a:spcPts val="0"/>
              </a:spcAft>
              <a:buClr>
                <a:schemeClr val="accent5"/>
              </a:buClr>
              <a:buSzPts val="2400"/>
              <a:buFont typeface="Proxima Nova"/>
              <a:buChar char="●"/>
              <a:defRPr sz="2400">
                <a:solidFill>
                  <a:schemeClr val="accent5"/>
                </a:solidFill>
                <a:latin typeface="Proxima Nova"/>
                <a:ea typeface="Proxima Nova"/>
                <a:cs typeface="Proxima Nova"/>
                <a:sym typeface="Proxima Nova"/>
              </a:defRPr>
            </a:lvl1pPr>
            <a:lvl2pPr indent="-368300" lvl="1" marL="914400">
              <a:lnSpc>
                <a:spcPct val="115000"/>
              </a:lnSpc>
              <a:spcBef>
                <a:spcPts val="0"/>
              </a:spcBef>
              <a:spcAft>
                <a:spcPts val="0"/>
              </a:spcAft>
              <a:buClr>
                <a:schemeClr val="accent5"/>
              </a:buClr>
              <a:buSzPts val="2200"/>
              <a:buFont typeface="Proxima Nova"/>
              <a:buChar char="○"/>
              <a:defRPr sz="2200">
                <a:solidFill>
                  <a:schemeClr val="accent5"/>
                </a:solidFill>
                <a:latin typeface="Proxima Nova"/>
                <a:ea typeface="Proxima Nova"/>
                <a:cs typeface="Proxima Nova"/>
                <a:sym typeface="Proxima Nova"/>
              </a:defRPr>
            </a:lvl2pPr>
            <a:lvl3pPr indent="-355600" lvl="2" marL="1371600">
              <a:lnSpc>
                <a:spcPct val="115000"/>
              </a:lnSpc>
              <a:spcBef>
                <a:spcPts val="0"/>
              </a:spcBef>
              <a:spcAft>
                <a:spcPts val="0"/>
              </a:spcAft>
              <a:buClr>
                <a:schemeClr val="accent5"/>
              </a:buClr>
              <a:buSzPts val="2000"/>
              <a:buFont typeface="Proxima Nova"/>
              <a:buChar char="■"/>
              <a:defRPr sz="2000">
                <a:solidFill>
                  <a:schemeClr val="accent5"/>
                </a:solidFill>
                <a:latin typeface="Proxima Nova"/>
                <a:ea typeface="Proxima Nova"/>
                <a:cs typeface="Proxima Nova"/>
                <a:sym typeface="Proxima Nova"/>
              </a:defRPr>
            </a:lvl3pPr>
            <a:lvl4pPr indent="-342900" lvl="3" marL="1828800">
              <a:lnSpc>
                <a:spcPct val="115000"/>
              </a:lnSpc>
              <a:spcBef>
                <a:spcPts val="0"/>
              </a:spcBef>
              <a:spcAft>
                <a:spcPts val="0"/>
              </a:spcAft>
              <a:buClr>
                <a:schemeClr val="accent5"/>
              </a:buClr>
              <a:buSzPts val="1800"/>
              <a:buFont typeface="Proxima Nova"/>
              <a:buChar char="●"/>
              <a:defRPr sz="1800">
                <a:solidFill>
                  <a:schemeClr val="accent5"/>
                </a:solidFill>
                <a:latin typeface="Proxima Nova"/>
                <a:ea typeface="Proxima Nova"/>
                <a:cs typeface="Proxima Nova"/>
                <a:sym typeface="Proxima Nova"/>
              </a:defRPr>
            </a:lvl4pPr>
            <a:lvl5pPr indent="-330200" lvl="4" marL="2286000">
              <a:lnSpc>
                <a:spcPct val="115000"/>
              </a:lnSpc>
              <a:spcBef>
                <a:spcPts val="0"/>
              </a:spcBef>
              <a:spcAft>
                <a:spcPts val="0"/>
              </a:spcAft>
              <a:buClr>
                <a:schemeClr val="accent5"/>
              </a:buClr>
              <a:buSzPts val="1600"/>
              <a:buFont typeface="Proxima Nova"/>
              <a:buChar char="○"/>
              <a:defRPr sz="1600">
                <a:solidFill>
                  <a:schemeClr val="accent5"/>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5"/>
              </a:buClr>
              <a:buSzPts val="1400"/>
              <a:buFont typeface="Proxima Nova"/>
              <a:buChar char="■"/>
              <a:defRPr>
                <a:solidFill>
                  <a:schemeClr val="accent5"/>
                </a:solidFill>
                <a:latin typeface="Proxima Nova"/>
                <a:ea typeface="Proxima Nova"/>
                <a:cs typeface="Proxima Nova"/>
                <a:sym typeface="Proxima Nova"/>
              </a:defRPr>
            </a:lvl6pPr>
            <a:lvl7pPr indent="-304800" lvl="6" marL="3200400">
              <a:lnSpc>
                <a:spcPct val="115000"/>
              </a:lnSpc>
              <a:spcBef>
                <a:spcPts val="0"/>
              </a:spcBef>
              <a:spcAft>
                <a:spcPts val="0"/>
              </a:spcAft>
              <a:buClr>
                <a:schemeClr val="accent5"/>
              </a:buClr>
              <a:buSzPts val="1200"/>
              <a:buFont typeface="Proxima Nova"/>
              <a:buChar char="●"/>
              <a:defRPr sz="1200">
                <a:solidFill>
                  <a:schemeClr val="accent5"/>
                </a:solidFill>
                <a:latin typeface="Proxima Nova"/>
                <a:ea typeface="Proxima Nova"/>
                <a:cs typeface="Proxima Nova"/>
                <a:sym typeface="Proxima Nova"/>
              </a:defRPr>
            </a:lvl7pPr>
            <a:lvl8pPr indent="-292100" lvl="7" marL="3657600">
              <a:lnSpc>
                <a:spcPct val="115000"/>
              </a:lnSpc>
              <a:spcBef>
                <a:spcPts val="0"/>
              </a:spcBef>
              <a:spcAft>
                <a:spcPts val="0"/>
              </a:spcAft>
              <a:buClr>
                <a:schemeClr val="accent5"/>
              </a:buClr>
              <a:buSzPts val="1000"/>
              <a:buFont typeface="Proxima Nova"/>
              <a:buChar char="○"/>
              <a:defRPr sz="1000">
                <a:solidFill>
                  <a:schemeClr val="accent5"/>
                </a:solidFill>
                <a:latin typeface="Proxima Nova"/>
                <a:ea typeface="Proxima Nova"/>
                <a:cs typeface="Proxima Nova"/>
                <a:sym typeface="Proxima Nova"/>
              </a:defRPr>
            </a:lvl8pPr>
            <a:lvl9pPr indent="-279400" lvl="8" marL="4114800">
              <a:lnSpc>
                <a:spcPct val="115000"/>
              </a:lnSpc>
              <a:spcBef>
                <a:spcPts val="0"/>
              </a:spcBef>
              <a:spcAft>
                <a:spcPts val="0"/>
              </a:spcAft>
              <a:buClr>
                <a:schemeClr val="accent5"/>
              </a:buClr>
              <a:buSzPts val="800"/>
              <a:buFont typeface="Proxima Nova"/>
              <a:buChar char="■"/>
              <a:defRPr sz="800">
                <a:solidFill>
                  <a:schemeClr val="accent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 id="2147483723" r:id="rId48"/>
    <p:sldLayoutId id="2147483724" r:id="rId49"/>
    <p:sldLayoutId id="2147483725" r:id="rId50"/>
    <p:sldLayoutId id="2147483726"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834" name="Shape 834"/>
        <p:cNvGrpSpPr/>
        <p:nvPr/>
      </p:nvGrpSpPr>
      <p:grpSpPr>
        <a:xfrm>
          <a:off x="0" y="0"/>
          <a:ext cx="0" cy="0"/>
          <a:chOff x="0" y="0"/>
          <a:chExt cx="0" cy="0"/>
        </a:xfrm>
      </p:grpSpPr>
      <p:sp>
        <p:nvSpPr>
          <p:cNvPr id="835" name="Google Shape;835;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5"/>
              </a:buClr>
              <a:buSzPts val="3600"/>
              <a:buFont typeface="Proxima Nova"/>
              <a:buNone/>
              <a:defRPr b="1" sz="3600">
                <a:solidFill>
                  <a:schemeClr val="accent5"/>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836" name="Google Shape;836;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81000" lvl="0" marL="457200">
              <a:lnSpc>
                <a:spcPct val="115000"/>
              </a:lnSpc>
              <a:spcBef>
                <a:spcPts val="0"/>
              </a:spcBef>
              <a:spcAft>
                <a:spcPts val="0"/>
              </a:spcAft>
              <a:buClr>
                <a:schemeClr val="accent5"/>
              </a:buClr>
              <a:buSzPts val="2400"/>
              <a:buFont typeface="Proxima Nova"/>
              <a:buChar char="●"/>
              <a:defRPr sz="2400">
                <a:solidFill>
                  <a:schemeClr val="accent5"/>
                </a:solidFill>
                <a:latin typeface="Proxima Nova"/>
                <a:ea typeface="Proxima Nova"/>
                <a:cs typeface="Proxima Nova"/>
                <a:sym typeface="Proxima Nova"/>
              </a:defRPr>
            </a:lvl1pPr>
            <a:lvl2pPr indent="-368300" lvl="1" marL="914400">
              <a:lnSpc>
                <a:spcPct val="115000"/>
              </a:lnSpc>
              <a:spcBef>
                <a:spcPts val="0"/>
              </a:spcBef>
              <a:spcAft>
                <a:spcPts val="0"/>
              </a:spcAft>
              <a:buClr>
                <a:schemeClr val="accent5"/>
              </a:buClr>
              <a:buSzPts val="2200"/>
              <a:buFont typeface="Proxima Nova"/>
              <a:buChar char="○"/>
              <a:defRPr sz="2200">
                <a:solidFill>
                  <a:schemeClr val="accent5"/>
                </a:solidFill>
                <a:latin typeface="Proxima Nova"/>
                <a:ea typeface="Proxima Nova"/>
                <a:cs typeface="Proxima Nova"/>
                <a:sym typeface="Proxima Nova"/>
              </a:defRPr>
            </a:lvl2pPr>
            <a:lvl3pPr indent="-355600" lvl="2" marL="1371600">
              <a:lnSpc>
                <a:spcPct val="115000"/>
              </a:lnSpc>
              <a:spcBef>
                <a:spcPts val="0"/>
              </a:spcBef>
              <a:spcAft>
                <a:spcPts val="0"/>
              </a:spcAft>
              <a:buClr>
                <a:schemeClr val="accent5"/>
              </a:buClr>
              <a:buSzPts val="2000"/>
              <a:buFont typeface="Proxima Nova"/>
              <a:buChar char="■"/>
              <a:defRPr sz="2000">
                <a:solidFill>
                  <a:schemeClr val="accent5"/>
                </a:solidFill>
                <a:latin typeface="Proxima Nova"/>
                <a:ea typeface="Proxima Nova"/>
                <a:cs typeface="Proxima Nova"/>
                <a:sym typeface="Proxima Nova"/>
              </a:defRPr>
            </a:lvl3pPr>
            <a:lvl4pPr indent="-342900" lvl="3" marL="1828800">
              <a:lnSpc>
                <a:spcPct val="115000"/>
              </a:lnSpc>
              <a:spcBef>
                <a:spcPts val="0"/>
              </a:spcBef>
              <a:spcAft>
                <a:spcPts val="0"/>
              </a:spcAft>
              <a:buClr>
                <a:schemeClr val="accent5"/>
              </a:buClr>
              <a:buSzPts val="1800"/>
              <a:buFont typeface="Proxima Nova"/>
              <a:buChar char="●"/>
              <a:defRPr sz="1800">
                <a:solidFill>
                  <a:schemeClr val="accent5"/>
                </a:solidFill>
                <a:latin typeface="Proxima Nova"/>
                <a:ea typeface="Proxima Nova"/>
                <a:cs typeface="Proxima Nova"/>
                <a:sym typeface="Proxima Nova"/>
              </a:defRPr>
            </a:lvl4pPr>
            <a:lvl5pPr indent="-330200" lvl="4" marL="2286000">
              <a:lnSpc>
                <a:spcPct val="115000"/>
              </a:lnSpc>
              <a:spcBef>
                <a:spcPts val="0"/>
              </a:spcBef>
              <a:spcAft>
                <a:spcPts val="0"/>
              </a:spcAft>
              <a:buClr>
                <a:schemeClr val="accent5"/>
              </a:buClr>
              <a:buSzPts val="1600"/>
              <a:buFont typeface="Proxima Nova"/>
              <a:buChar char="○"/>
              <a:defRPr sz="1600">
                <a:solidFill>
                  <a:schemeClr val="accent5"/>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5"/>
              </a:buClr>
              <a:buSzPts val="1400"/>
              <a:buFont typeface="Proxima Nova"/>
              <a:buChar char="■"/>
              <a:defRPr>
                <a:solidFill>
                  <a:schemeClr val="accent5"/>
                </a:solidFill>
                <a:latin typeface="Proxima Nova"/>
                <a:ea typeface="Proxima Nova"/>
                <a:cs typeface="Proxima Nova"/>
                <a:sym typeface="Proxima Nova"/>
              </a:defRPr>
            </a:lvl6pPr>
            <a:lvl7pPr indent="-304800" lvl="6" marL="3200400">
              <a:lnSpc>
                <a:spcPct val="115000"/>
              </a:lnSpc>
              <a:spcBef>
                <a:spcPts val="0"/>
              </a:spcBef>
              <a:spcAft>
                <a:spcPts val="0"/>
              </a:spcAft>
              <a:buClr>
                <a:schemeClr val="accent5"/>
              </a:buClr>
              <a:buSzPts val="1200"/>
              <a:buFont typeface="Proxima Nova"/>
              <a:buChar char="●"/>
              <a:defRPr sz="1200">
                <a:solidFill>
                  <a:schemeClr val="accent5"/>
                </a:solidFill>
                <a:latin typeface="Proxima Nova"/>
                <a:ea typeface="Proxima Nova"/>
                <a:cs typeface="Proxima Nova"/>
                <a:sym typeface="Proxima Nova"/>
              </a:defRPr>
            </a:lvl7pPr>
            <a:lvl8pPr indent="-292100" lvl="7" marL="3657600">
              <a:lnSpc>
                <a:spcPct val="115000"/>
              </a:lnSpc>
              <a:spcBef>
                <a:spcPts val="0"/>
              </a:spcBef>
              <a:spcAft>
                <a:spcPts val="0"/>
              </a:spcAft>
              <a:buClr>
                <a:schemeClr val="accent5"/>
              </a:buClr>
              <a:buSzPts val="1000"/>
              <a:buFont typeface="Proxima Nova"/>
              <a:buChar char="○"/>
              <a:defRPr sz="1000">
                <a:solidFill>
                  <a:schemeClr val="accent5"/>
                </a:solidFill>
                <a:latin typeface="Proxima Nova"/>
                <a:ea typeface="Proxima Nova"/>
                <a:cs typeface="Proxima Nova"/>
                <a:sym typeface="Proxima Nova"/>
              </a:defRPr>
            </a:lvl8pPr>
            <a:lvl9pPr indent="-279400" lvl="8" marL="4114800">
              <a:lnSpc>
                <a:spcPct val="115000"/>
              </a:lnSpc>
              <a:spcBef>
                <a:spcPts val="0"/>
              </a:spcBef>
              <a:spcAft>
                <a:spcPts val="0"/>
              </a:spcAft>
              <a:buClr>
                <a:schemeClr val="accent5"/>
              </a:buClr>
              <a:buSzPts val="800"/>
              <a:buFont typeface="Proxima Nova"/>
              <a:buChar char="■"/>
              <a:defRPr sz="800">
                <a:solidFill>
                  <a:schemeClr val="accent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1489" name="Shape 1489"/>
        <p:cNvGrpSpPr/>
        <p:nvPr/>
      </p:nvGrpSpPr>
      <p:grpSpPr>
        <a:xfrm>
          <a:off x="0" y="0"/>
          <a:ext cx="0" cy="0"/>
          <a:chOff x="0" y="0"/>
          <a:chExt cx="0" cy="0"/>
        </a:xfrm>
      </p:grpSpPr>
      <p:sp>
        <p:nvSpPr>
          <p:cNvPr id="1490" name="Google Shape;1490;p1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5"/>
              </a:buClr>
              <a:buSzPts val="3600"/>
              <a:buFont typeface="Proxima Nova"/>
              <a:buNone/>
              <a:defRPr b="1" sz="3600">
                <a:solidFill>
                  <a:schemeClr val="accent5"/>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1491" name="Google Shape;1491;p1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81000" lvl="0" marL="457200">
              <a:lnSpc>
                <a:spcPct val="115000"/>
              </a:lnSpc>
              <a:spcBef>
                <a:spcPts val="0"/>
              </a:spcBef>
              <a:spcAft>
                <a:spcPts val="0"/>
              </a:spcAft>
              <a:buClr>
                <a:schemeClr val="accent5"/>
              </a:buClr>
              <a:buSzPts val="2400"/>
              <a:buFont typeface="Proxima Nova"/>
              <a:buChar char="●"/>
              <a:defRPr sz="2400">
                <a:solidFill>
                  <a:schemeClr val="accent5"/>
                </a:solidFill>
                <a:latin typeface="Proxima Nova"/>
                <a:ea typeface="Proxima Nova"/>
                <a:cs typeface="Proxima Nova"/>
                <a:sym typeface="Proxima Nova"/>
              </a:defRPr>
            </a:lvl1pPr>
            <a:lvl2pPr indent="-368300" lvl="1" marL="914400">
              <a:lnSpc>
                <a:spcPct val="115000"/>
              </a:lnSpc>
              <a:spcBef>
                <a:spcPts val="0"/>
              </a:spcBef>
              <a:spcAft>
                <a:spcPts val="0"/>
              </a:spcAft>
              <a:buClr>
                <a:schemeClr val="accent5"/>
              </a:buClr>
              <a:buSzPts val="2200"/>
              <a:buFont typeface="Proxima Nova"/>
              <a:buChar char="○"/>
              <a:defRPr sz="2200">
                <a:solidFill>
                  <a:schemeClr val="accent5"/>
                </a:solidFill>
                <a:latin typeface="Proxima Nova"/>
                <a:ea typeface="Proxima Nova"/>
                <a:cs typeface="Proxima Nova"/>
                <a:sym typeface="Proxima Nova"/>
              </a:defRPr>
            </a:lvl2pPr>
            <a:lvl3pPr indent="-355600" lvl="2" marL="1371600">
              <a:lnSpc>
                <a:spcPct val="115000"/>
              </a:lnSpc>
              <a:spcBef>
                <a:spcPts val="0"/>
              </a:spcBef>
              <a:spcAft>
                <a:spcPts val="0"/>
              </a:spcAft>
              <a:buClr>
                <a:schemeClr val="accent5"/>
              </a:buClr>
              <a:buSzPts val="2000"/>
              <a:buFont typeface="Proxima Nova"/>
              <a:buChar char="■"/>
              <a:defRPr sz="2000">
                <a:solidFill>
                  <a:schemeClr val="accent5"/>
                </a:solidFill>
                <a:latin typeface="Proxima Nova"/>
                <a:ea typeface="Proxima Nova"/>
                <a:cs typeface="Proxima Nova"/>
                <a:sym typeface="Proxima Nova"/>
              </a:defRPr>
            </a:lvl3pPr>
            <a:lvl4pPr indent="-342900" lvl="3" marL="1828800">
              <a:lnSpc>
                <a:spcPct val="115000"/>
              </a:lnSpc>
              <a:spcBef>
                <a:spcPts val="0"/>
              </a:spcBef>
              <a:spcAft>
                <a:spcPts val="0"/>
              </a:spcAft>
              <a:buClr>
                <a:schemeClr val="accent5"/>
              </a:buClr>
              <a:buSzPts val="1800"/>
              <a:buFont typeface="Proxima Nova"/>
              <a:buChar char="●"/>
              <a:defRPr sz="1800">
                <a:solidFill>
                  <a:schemeClr val="accent5"/>
                </a:solidFill>
                <a:latin typeface="Proxima Nova"/>
                <a:ea typeface="Proxima Nova"/>
                <a:cs typeface="Proxima Nova"/>
                <a:sym typeface="Proxima Nova"/>
              </a:defRPr>
            </a:lvl4pPr>
            <a:lvl5pPr indent="-330200" lvl="4" marL="2286000">
              <a:lnSpc>
                <a:spcPct val="115000"/>
              </a:lnSpc>
              <a:spcBef>
                <a:spcPts val="0"/>
              </a:spcBef>
              <a:spcAft>
                <a:spcPts val="0"/>
              </a:spcAft>
              <a:buClr>
                <a:schemeClr val="accent5"/>
              </a:buClr>
              <a:buSzPts val="1600"/>
              <a:buFont typeface="Proxima Nova"/>
              <a:buChar char="○"/>
              <a:defRPr sz="1600">
                <a:solidFill>
                  <a:schemeClr val="accent5"/>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5"/>
              </a:buClr>
              <a:buSzPts val="1400"/>
              <a:buFont typeface="Proxima Nova"/>
              <a:buChar char="■"/>
              <a:defRPr>
                <a:solidFill>
                  <a:schemeClr val="accent5"/>
                </a:solidFill>
                <a:latin typeface="Proxima Nova"/>
                <a:ea typeface="Proxima Nova"/>
                <a:cs typeface="Proxima Nova"/>
                <a:sym typeface="Proxima Nova"/>
              </a:defRPr>
            </a:lvl6pPr>
            <a:lvl7pPr indent="-304800" lvl="6" marL="3200400">
              <a:lnSpc>
                <a:spcPct val="115000"/>
              </a:lnSpc>
              <a:spcBef>
                <a:spcPts val="0"/>
              </a:spcBef>
              <a:spcAft>
                <a:spcPts val="0"/>
              </a:spcAft>
              <a:buClr>
                <a:schemeClr val="accent5"/>
              </a:buClr>
              <a:buSzPts val="1200"/>
              <a:buFont typeface="Proxima Nova"/>
              <a:buChar char="●"/>
              <a:defRPr sz="1200">
                <a:solidFill>
                  <a:schemeClr val="accent5"/>
                </a:solidFill>
                <a:latin typeface="Proxima Nova"/>
                <a:ea typeface="Proxima Nova"/>
                <a:cs typeface="Proxima Nova"/>
                <a:sym typeface="Proxima Nova"/>
              </a:defRPr>
            </a:lvl7pPr>
            <a:lvl8pPr indent="-292100" lvl="7" marL="3657600">
              <a:lnSpc>
                <a:spcPct val="115000"/>
              </a:lnSpc>
              <a:spcBef>
                <a:spcPts val="0"/>
              </a:spcBef>
              <a:spcAft>
                <a:spcPts val="0"/>
              </a:spcAft>
              <a:buClr>
                <a:schemeClr val="accent5"/>
              </a:buClr>
              <a:buSzPts val="1000"/>
              <a:buFont typeface="Proxima Nova"/>
              <a:buChar char="○"/>
              <a:defRPr sz="1000">
                <a:solidFill>
                  <a:schemeClr val="accent5"/>
                </a:solidFill>
                <a:latin typeface="Proxima Nova"/>
                <a:ea typeface="Proxima Nova"/>
                <a:cs typeface="Proxima Nova"/>
                <a:sym typeface="Proxima Nova"/>
              </a:defRPr>
            </a:lvl8pPr>
            <a:lvl9pPr indent="-279400" lvl="8" marL="4114800">
              <a:lnSpc>
                <a:spcPct val="115000"/>
              </a:lnSpc>
              <a:spcBef>
                <a:spcPts val="0"/>
              </a:spcBef>
              <a:spcAft>
                <a:spcPts val="0"/>
              </a:spcAft>
              <a:buClr>
                <a:schemeClr val="accent5"/>
              </a:buClr>
              <a:buSzPts val="800"/>
              <a:buFont typeface="Proxima Nova"/>
              <a:buChar char="■"/>
              <a:defRPr sz="800">
                <a:solidFill>
                  <a:schemeClr val="accent5"/>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 id="2147483794" r:id="rId18"/>
    <p:sldLayoutId id="2147483795" r:id="rId19"/>
    <p:sldLayoutId id="2147483796" r:id="rId20"/>
    <p:sldLayoutId id="2147483797" r:id="rId21"/>
    <p:sldLayoutId id="2147483798" r:id="rId22"/>
    <p:sldLayoutId id="2147483799" r:id="rId23"/>
    <p:sldLayoutId id="2147483800" r:id="rId24"/>
    <p:sldLayoutId id="2147483801" r:id="rId25"/>
    <p:sldLayoutId id="2147483802" r:id="rId26"/>
    <p:sldLayoutId id="2147483803" r:id="rId27"/>
    <p:sldLayoutId id="2147483804" r:id="rId28"/>
    <p:sldLayoutId id="2147483805" r:id="rId29"/>
    <p:sldLayoutId id="2147483806" r:id="rId30"/>
    <p:sldLayoutId id="2147483807" r:id="rId31"/>
    <p:sldLayoutId id="2147483808" r:id="rId32"/>
    <p:sldLayoutId id="2147483809" r:id="rId33"/>
    <p:sldLayoutId id="2147483810" r:id="rId34"/>
    <p:sldLayoutId id="2147483811" r:id="rId35"/>
    <p:sldLayoutId id="2147483812" r:id="rId36"/>
    <p:sldLayoutId id="2147483813" r:id="rId37"/>
    <p:sldLayoutId id="2147483814" r:id="rId38"/>
    <p:sldLayoutId id="2147483815" r:id="rId39"/>
    <p:sldLayoutId id="2147483816" r:id="rId40"/>
    <p:sldLayoutId id="2147483817" r:id="rId41"/>
    <p:sldLayoutId id="2147483818" r:id="rId42"/>
    <p:sldLayoutId id="2147483819" r:id="rId43"/>
    <p:sldLayoutId id="2147483820" r:id="rId44"/>
    <p:sldLayoutId id="2147483821" r:id="rId45"/>
    <p:sldLayoutId id="2147483822" r:id="rId46"/>
    <p:sldLayoutId id="2147483823" r:id="rId47"/>
    <p:sldLayoutId id="2147483824" r:id="rId48"/>
    <p:sldLayoutId id="2147483825" r:id="rId49"/>
    <p:sldLayoutId id="2147483826" r:id="rId50"/>
    <p:sldLayoutId id="2147483827" r:id="rId51"/>
    <p:sldLayoutId id="2147483828" r:id="rId52"/>
    <p:sldLayoutId id="2147483829"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xml"/><Relationship Id="rId3" Type="http://schemas.openxmlformats.org/officeDocument/2006/relationships/slide" Target="/ppt/slides/slide6.xml"/><Relationship Id="rId4" Type="http://schemas.openxmlformats.org/officeDocument/2006/relationships/slide" Target="/ppt/slides/slide7.xml"/><Relationship Id="rId9" Type="http://schemas.openxmlformats.org/officeDocument/2006/relationships/slide" Target="/ppt/slides/slide177.xml"/><Relationship Id="rId5" Type="http://schemas.openxmlformats.org/officeDocument/2006/relationships/slide" Target="/ppt/slides/slide57.xml"/><Relationship Id="rId6" Type="http://schemas.openxmlformats.org/officeDocument/2006/relationships/slide" Target="/ppt/slides/slide58.xml"/><Relationship Id="rId7" Type="http://schemas.openxmlformats.org/officeDocument/2006/relationships/slide" Target="/ppt/slides/slide119.xml"/><Relationship Id="rId8" Type="http://schemas.openxmlformats.org/officeDocument/2006/relationships/slide" Target="/ppt/slides/slide121.xml"/><Relationship Id="rId11" Type="http://schemas.openxmlformats.org/officeDocument/2006/relationships/slide" Target="/ppt/slides/slide179.xml"/><Relationship Id="rId10" Type="http://schemas.openxmlformats.org/officeDocument/2006/relationships/slide" Target="/ppt/slides/slide17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105.xml"/><Relationship Id="rId3" Type="http://schemas.openxmlformats.org/officeDocument/2006/relationships/image" Target="../media/image90.png"/><Relationship Id="rId4" Type="http://schemas.openxmlformats.org/officeDocument/2006/relationships/hyperlink" Target="http://drive.google.com/file/d/1Kk7lDlrESnwiEPWcyeK6_qtLQpwQTzro/view" TargetMode="External"/><Relationship Id="rId5" Type="http://schemas.openxmlformats.org/officeDocument/2006/relationships/image" Target="../media/image222.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11.xml"/><Relationship Id="rId3" Type="http://schemas.openxmlformats.org/officeDocument/2006/relationships/hyperlink" Target="http://drive.google.com/file/d/1dSR2RcEamo-Uw_JcIgUOe7WKyot-O-qT/view" TargetMode="External"/><Relationship Id="rId4" Type="http://schemas.openxmlformats.org/officeDocument/2006/relationships/image" Target="../media/image214.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10.xml"/><Relationship Id="rId3" Type="http://schemas.openxmlformats.org/officeDocument/2006/relationships/image" Target="../media/image238.gif"/></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11.xml"/><Relationship Id="rId3" Type="http://schemas.openxmlformats.org/officeDocument/2006/relationships/image" Target="../media/image238.gi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12.xml"/><Relationship Id="rId3" Type="http://schemas.openxmlformats.org/officeDocument/2006/relationships/image" Target="../media/image9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117.xml"/><Relationship Id="rId3" Type="http://schemas.openxmlformats.org/officeDocument/2006/relationships/image" Target="../media/image90.png"/><Relationship Id="rId4" Type="http://schemas.openxmlformats.org/officeDocument/2006/relationships/hyperlink" Target="http://drive.google.com/file/d/1Kk7lDlrESnwiEPWcyeK6_qtLQpwQTzro/view" TargetMode="External"/><Relationship Id="rId5" Type="http://schemas.openxmlformats.org/officeDocument/2006/relationships/image" Target="../media/image222.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118.xml"/><Relationship Id="rId3" Type="http://schemas.openxmlformats.org/officeDocument/2006/relationships/hyperlink" Target="http://drive.google.com/file/d/1QQoUBk7s2hwlcyr2Mr6Kcd7ffh0lPDVE/view" TargetMode="External"/><Relationship Id="rId4" Type="http://schemas.openxmlformats.org/officeDocument/2006/relationships/image" Target="../media/image245.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24.xml"/><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hyperlink" Target="http://drive.google.com/file/d/1Va2gT6d4mZ1cw9wYg4ABAFVIRCubjPG3/view" TargetMode="External"/><Relationship Id="rId6" Type="http://schemas.openxmlformats.org/officeDocument/2006/relationships/image" Target="../media/image248.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5.xml"/><Relationship Id="rId3" Type="http://schemas.openxmlformats.org/officeDocument/2006/relationships/image" Target="../media/image44.png"/><Relationship Id="rId4" Type="http://schemas.openxmlformats.org/officeDocument/2006/relationships/image" Target="../media/image6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7.xml"/><Relationship Id="rId3" Type="http://schemas.openxmlformats.org/officeDocument/2006/relationships/image" Target="../media/image254.png"/><Relationship Id="rId4" Type="http://schemas.openxmlformats.org/officeDocument/2006/relationships/image" Target="../media/image253.png"/><Relationship Id="rId5" Type="http://schemas.openxmlformats.org/officeDocument/2006/relationships/image" Target="../media/image262.gi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8.xml"/><Relationship Id="rId3" Type="http://schemas.openxmlformats.org/officeDocument/2006/relationships/image" Target="../media/image25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9.xml"/><Relationship Id="rId3" Type="http://schemas.openxmlformats.org/officeDocument/2006/relationships/image" Target="../media/image25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30.xml"/><Relationship Id="rId3" Type="http://schemas.openxmlformats.org/officeDocument/2006/relationships/image" Target="../media/image25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31.xml"/><Relationship Id="rId3" Type="http://schemas.openxmlformats.org/officeDocument/2006/relationships/image" Target="../media/image26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32.xml"/><Relationship Id="rId3" Type="http://schemas.openxmlformats.org/officeDocument/2006/relationships/hyperlink" Target="http://drive.google.com/file/d/1DQtexMVhEaGeq7nt_CSVRTYCwiej0ayS/view" TargetMode="External"/><Relationship Id="rId4" Type="http://schemas.openxmlformats.org/officeDocument/2006/relationships/image" Target="../media/image255.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3.xml"/><Relationship Id="rId3" Type="http://schemas.openxmlformats.org/officeDocument/2006/relationships/image" Target="../media/image260.png"/><Relationship Id="rId4" Type="http://schemas.openxmlformats.org/officeDocument/2006/relationships/image" Target="../media/image258.png"/><Relationship Id="rId5" Type="http://schemas.openxmlformats.org/officeDocument/2006/relationships/image" Target="../media/image259.png"/><Relationship Id="rId6" Type="http://schemas.openxmlformats.org/officeDocument/2006/relationships/image" Target="../media/image26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4.xml"/><Relationship Id="rId3" Type="http://schemas.openxmlformats.org/officeDocument/2006/relationships/image" Target="../media/image264.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5.xml"/><Relationship Id="rId3" Type="http://schemas.openxmlformats.org/officeDocument/2006/relationships/image" Target="../media/image261.png"/><Relationship Id="rId4" Type="http://schemas.openxmlformats.org/officeDocument/2006/relationships/image" Target="../media/image263.png"/><Relationship Id="rId5" Type="http://schemas.openxmlformats.org/officeDocument/2006/relationships/image" Target="../media/image26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6.xml"/><Relationship Id="rId3" Type="http://schemas.openxmlformats.org/officeDocument/2006/relationships/image" Target="../media/image26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7.xml"/><Relationship Id="rId3" Type="http://schemas.openxmlformats.org/officeDocument/2006/relationships/image" Target="../media/image26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8.xml"/><Relationship Id="rId3" Type="http://schemas.openxmlformats.org/officeDocument/2006/relationships/image" Target="../media/image264.png"/><Relationship Id="rId4" Type="http://schemas.openxmlformats.org/officeDocument/2006/relationships/image" Target="../media/image268.png"/><Relationship Id="rId5" Type="http://schemas.openxmlformats.org/officeDocument/2006/relationships/image" Target="../media/image274.gi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4.xml"/><Relationship Id="rId3" Type="http://schemas.openxmlformats.org/officeDocument/2006/relationships/image" Target="../media/image2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40.xml"/><Relationship Id="rId3" Type="http://schemas.openxmlformats.org/officeDocument/2006/relationships/image" Target="../media/image275.png"/><Relationship Id="rId4" Type="http://schemas.openxmlformats.org/officeDocument/2006/relationships/image" Target="../media/image21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2.xml"/><Relationship Id="rId3" Type="http://schemas.openxmlformats.org/officeDocument/2006/relationships/image" Target="../media/image27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4.xml"/><Relationship Id="rId3" Type="http://schemas.openxmlformats.org/officeDocument/2006/relationships/image" Target="../media/image266.gi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5.xml"/><Relationship Id="rId3" Type="http://schemas.openxmlformats.org/officeDocument/2006/relationships/image" Target="../media/image27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6.xml"/><Relationship Id="rId3" Type="http://schemas.openxmlformats.org/officeDocument/2006/relationships/image" Target="../media/image270.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8.xml"/><Relationship Id="rId3" Type="http://schemas.openxmlformats.org/officeDocument/2006/relationships/hyperlink" Target="http://drive.google.com/file/d/1Kk7lDlrESnwiEPWcyeK6_qtLQpwQTzro/view" TargetMode="External"/><Relationship Id="rId4" Type="http://schemas.openxmlformats.org/officeDocument/2006/relationships/image" Target="../media/image222.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1.xml"/><Relationship Id="rId3" Type="http://schemas.openxmlformats.org/officeDocument/2006/relationships/image" Target="../media/image273.png"/><Relationship Id="rId4" Type="http://schemas.openxmlformats.org/officeDocument/2006/relationships/image" Target="../media/image276.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2.xml"/><Relationship Id="rId3" Type="http://schemas.openxmlformats.org/officeDocument/2006/relationships/image" Target="../media/image273.png"/><Relationship Id="rId4" Type="http://schemas.openxmlformats.org/officeDocument/2006/relationships/image" Target="../media/image276.jpg"/><Relationship Id="rId5" Type="http://schemas.openxmlformats.org/officeDocument/2006/relationships/image" Target="../media/image27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3.xml"/><Relationship Id="rId3" Type="http://schemas.openxmlformats.org/officeDocument/2006/relationships/image" Target="../media/image273.png"/><Relationship Id="rId4" Type="http://schemas.openxmlformats.org/officeDocument/2006/relationships/image" Target="../media/image276.jpg"/><Relationship Id="rId5" Type="http://schemas.openxmlformats.org/officeDocument/2006/relationships/image" Target="../media/image277.png"/><Relationship Id="rId6" Type="http://schemas.openxmlformats.org/officeDocument/2006/relationships/image" Target="../media/image30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4.xml"/><Relationship Id="rId3" Type="http://schemas.openxmlformats.org/officeDocument/2006/relationships/image" Target="../media/image27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5.xml"/><Relationship Id="rId3" Type="http://schemas.openxmlformats.org/officeDocument/2006/relationships/image" Target="../media/image278.png"/><Relationship Id="rId4" Type="http://schemas.openxmlformats.org/officeDocument/2006/relationships/image" Target="../media/image30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6.xml"/><Relationship Id="rId3" Type="http://schemas.openxmlformats.org/officeDocument/2006/relationships/image" Target="../media/image272.png"/><Relationship Id="rId4" Type="http://schemas.openxmlformats.org/officeDocument/2006/relationships/image" Target="../media/image30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7.xml"/><Relationship Id="rId3" Type="http://schemas.openxmlformats.org/officeDocument/2006/relationships/image" Target="../media/image279.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8.xml"/><Relationship Id="rId3" Type="http://schemas.openxmlformats.org/officeDocument/2006/relationships/image" Target="../media/image272.png"/><Relationship Id="rId4" Type="http://schemas.openxmlformats.org/officeDocument/2006/relationships/image" Target="../media/image28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9.xml"/><Relationship Id="rId3" Type="http://schemas.openxmlformats.org/officeDocument/2006/relationships/image" Target="../media/image272.png"/><Relationship Id="rId4" Type="http://schemas.openxmlformats.org/officeDocument/2006/relationships/image" Target="../media/image28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0.xml"/><Relationship Id="rId3" Type="http://schemas.openxmlformats.org/officeDocument/2006/relationships/image" Target="../media/image272.png"/><Relationship Id="rId4" Type="http://schemas.openxmlformats.org/officeDocument/2006/relationships/image" Target="../media/image28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2.xml"/><Relationship Id="rId3" Type="http://schemas.openxmlformats.org/officeDocument/2006/relationships/image" Target="../media/image283.png"/><Relationship Id="rId4" Type="http://schemas.openxmlformats.org/officeDocument/2006/relationships/image" Target="../media/image284.png"/><Relationship Id="rId5" Type="http://schemas.openxmlformats.org/officeDocument/2006/relationships/image" Target="../media/image27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3.xml"/><Relationship Id="rId3" Type="http://schemas.openxmlformats.org/officeDocument/2006/relationships/image" Target="../media/image286.png"/><Relationship Id="rId4" Type="http://schemas.openxmlformats.org/officeDocument/2006/relationships/image" Target="../media/image289.png"/><Relationship Id="rId5" Type="http://schemas.openxmlformats.org/officeDocument/2006/relationships/image" Target="../media/image293.png"/><Relationship Id="rId6" Type="http://schemas.openxmlformats.org/officeDocument/2006/relationships/image" Target="../media/image288.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4.xml"/><Relationship Id="rId3" Type="http://schemas.openxmlformats.org/officeDocument/2006/relationships/image" Target="../media/image286.png"/><Relationship Id="rId4" Type="http://schemas.openxmlformats.org/officeDocument/2006/relationships/image" Target="../media/image289.png"/><Relationship Id="rId5" Type="http://schemas.openxmlformats.org/officeDocument/2006/relationships/image" Target="../media/image293.png"/><Relationship Id="rId6" Type="http://schemas.openxmlformats.org/officeDocument/2006/relationships/image" Target="../media/image28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6.xml"/><Relationship Id="rId3" Type="http://schemas.openxmlformats.org/officeDocument/2006/relationships/image" Target="../media/image284.png"/><Relationship Id="rId4" Type="http://schemas.openxmlformats.org/officeDocument/2006/relationships/image" Target="../media/image277.png"/><Relationship Id="rId5" Type="http://schemas.openxmlformats.org/officeDocument/2006/relationships/image" Target="../media/image289.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67.xml"/><Relationship Id="rId3" Type="http://schemas.openxmlformats.org/officeDocument/2006/relationships/hyperlink" Target="http://drive.google.com/file/d/1Kk7lDlrESnwiEPWcyeK6_qtLQpwQTzro/view" TargetMode="External"/><Relationship Id="rId4" Type="http://schemas.openxmlformats.org/officeDocument/2006/relationships/image" Target="../media/image222.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9.xml"/><Relationship Id="rId3" Type="http://schemas.openxmlformats.org/officeDocument/2006/relationships/image" Target="../media/image29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17.xml"/><Relationship Id="rId3" Type="http://schemas.openxmlformats.org/officeDocument/2006/relationships/image" Target="../media/image229.png"/><Relationship Id="rId4" Type="http://schemas.openxmlformats.org/officeDocument/2006/relationships/image" Target="../media/image216.png"/><Relationship Id="rId5" Type="http://schemas.openxmlformats.org/officeDocument/2006/relationships/image" Target="../media/image24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0.xml"/><Relationship Id="rId3" Type="http://schemas.openxmlformats.org/officeDocument/2006/relationships/image" Target="../media/image299.png"/><Relationship Id="rId4" Type="http://schemas.openxmlformats.org/officeDocument/2006/relationships/image" Target="../media/image277.png"/><Relationship Id="rId5" Type="http://schemas.openxmlformats.org/officeDocument/2006/relationships/image" Target="../media/image302.png"/><Relationship Id="rId6" Type="http://schemas.openxmlformats.org/officeDocument/2006/relationships/image" Target="../media/image30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4.xml"/><Relationship Id="rId3" Type="http://schemas.openxmlformats.org/officeDocument/2006/relationships/image" Target="../media/image246.png"/><Relationship Id="rId4" Type="http://schemas.openxmlformats.org/officeDocument/2006/relationships/image" Target="../media/image247.png"/><Relationship Id="rId5" Type="http://schemas.openxmlformats.org/officeDocument/2006/relationships/hyperlink" Target="http://drive.google.com/file/d/1QQoUBk7s2hwlcyr2Mr6Kcd7ffh0lPDVE/view" TargetMode="External"/><Relationship Id="rId6" Type="http://schemas.openxmlformats.org/officeDocument/2006/relationships/image" Target="../media/image245.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6.xml"/><Relationship Id="rId3" Type="http://schemas.openxmlformats.org/officeDocument/2006/relationships/image" Target="../media/image246.png"/><Relationship Id="rId4" Type="http://schemas.openxmlformats.org/officeDocument/2006/relationships/image" Target="../media/image24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1.xml"/><Relationship Id="rId3" Type="http://schemas.openxmlformats.org/officeDocument/2006/relationships/image" Target="../media/image29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182.xml"/><Relationship Id="rId3" Type="http://schemas.openxmlformats.org/officeDocument/2006/relationships/image" Target="../media/image30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84.xml"/><Relationship Id="rId3" Type="http://schemas.openxmlformats.org/officeDocument/2006/relationships/image" Target="../media/image29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6.xml"/><Relationship Id="rId3" Type="http://schemas.openxmlformats.org/officeDocument/2006/relationships/image" Target="../media/image29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9.xml"/><Relationship Id="rId3" Type="http://schemas.openxmlformats.org/officeDocument/2006/relationships/image" Target="../media/image29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9.xml"/><Relationship Id="rId2" Type="http://schemas.openxmlformats.org/officeDocument/2006/relationships/notesSlide" Target="../notesSlides/notesSlide19.xml"/><Relationship Id="rId3" Type="http://schemas.openxmlformats.org/officeDocument/2006/relationships/image" Target="../media/image225.png"/><Relationship Id="rId4" Type="http://schemas.openxmlformats.org/officeDocument/2006/relationships/image" Target="../media/image44.png"/><Relationship Id="rId5" Type="http://schemas.openxmlformats.org/officeDocument/2006/relationships/image" Target="../media/image51.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0.xml"/><Relationship Id="rId3" Type="http://schemas.openxmlformats.org/officeDocument/2006/relationships/image" Target="../media/image297.png"/><Relationship Id="rId4" Type="http://schemas.openxmlformats.org/officeDocument/2006/relationships/hyperlink" Target="http://www.youtube.com/watch?v=odzGsDTJKz4" TargetMode="External"/><Relationship Id="rId5" Type="http://schemas.openxmlformats.org/officeDocument/2006/relationships/image" Target="../media/image295.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2.xml"/><Relationship Id="rId3" Type="http://schemas.openxmlformats.org/officeDocument/2006/relationships/image" Target="../media/image2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0.xml"/><Relationship Id="rId3" Type="http://schemas.openxmlformats.org/officeDocument/2006/relationships/image" Target="../media/image22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1.xml"/><Relationship Id="rId3" Type="http://schemas.openxmlformats.org/officeDocument/2006/relationships/image" Target="../media/image2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2.xml"/><Relationship Id="rId3" Type="http://schemas.openxmlformats.org/officeDocument/2006/relationships/image" Target="../media/image217.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29.xml"/><Relationship Id="rId3" Type="http://schemas.openxmlformats.org/officeDocument/2006/relationships/image" Target="../media/image90.png"/><Relationship Id="rId4" Type="http://schemas.openxmlformats.org/officeDocument/2006/relationships/hyperlink" Target="http://drive.google.com/file/d/1rJ8bORKgWyeRAibf9cXPAdN2CUefHyr9/view" TargetMode="External"/><Relationship Id="rId5" Type="http://schemas.openxmlformats.org/officeDocument/2006/relationships/image" Target="../media/image2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3.xml"/><Relationship Id="rId3" Type="http://schemas.openxmlformats.org/officeDocument/2006/relationships/image" Target="../media/image90.png"/><Relationship Id="rId4" Type="http://schemas.openxmlformats.org/officeDocument/2006/relationships/hyperlink" Target="http://drive.google.com/file/d/1PE9R4h6A9m_LofRa6wTgzTk8Ta_aESs5/view" TargetMode="External"/><Relationship Id="rId5" Type="http://schemas.openxmlformats.org/officeDocument/2006/relationships/image" Target="../media/image2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6.xml"/><Relationship Id="rId3" Type="http://schemas.openxmlformats.org/officeDocument/2006/relationships/image" Target="../media/image2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38.xml"/><Relationship Id="rId3" Type="http://schemas.openxmlformats.org/officeDocument/2006/relationships/image" Target="../media/image2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39.xml"/><Relationship Id="rId3" Type="http://schemas.openxmlformats.org/officeDocument/2006/relationships/image" Target="../media/image2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40.xml"/><Relationship Id="rId3" Type="http://schemas.openxmlformats.org/officeDocument/2006/relationships/hyperlink" Target="http://drive.google.com/file/d/1PdpFMQa9JFardq4lfdsc4qKiemyPdPkT/view" TargetMode="External"/><Relationship Id="rId4" Type="http://schemas.openxmlformats.org/officeDocument/2006/relationships/image" Target="../media/image22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1.xml"/><Relationship Id="rId3" Type="http://schemas.openxmlformats.org/officeDocument/2006/relationships/image" Target="../media/image2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43.xml"/><Relationship Id="rId3" Type="http://schemas.openxmlformats.org/officeDocument/2006/relationships/image" Target="../media/image90.png"/><Relationship Id="rId4" Type="http://schemas.openxmlformats.org/officeDocument/2006/relationships/image" Target="../media/image51.png"/><Relationship Id="rId5" Type="http://schemas.openxmlformats.org/officeDocument/2006/relationships/hyperlink" Target="http://drive.google.com/file/d/1Kk7lDlrESnwiEPWcyeK6_qtLQpwQTzro/view" TargetMode="External"/><Relationship Id="rId6" Type="http://schemas.openxmlformats.org/officeDocument/2006/relationships/image" Target="../media/image22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45.xml"/><Relationship Id="rId3" Type="http://schemas.openxmlformats.org/officeDocument/2006/relationships/image" Target="../media/image223.png"/><Relationship Id="rId4" Type="http://schemas.openxmlformats.org/officeDocument/2006/relationships/hyperlink" Target="https://docs.swift.org/swift-book/documentation/the-swift-programming-languag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47.xml"/><Relationship Id="rId3" Type="http://schemas.openxmlformats.org/officeDocument/2006/relationships/image" Target="../media/image228.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210.png"/><Relationship Id="rId4" Type="http://schemas.openxmlformats.org/officeDocument/2006/relationships/image" Target="../media/image2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50.xml"/><Relationship Id="rId3" Type="http://schemas.openxmlformats.org/officeDocument/2006/relationships/image" Target="../media/image90.png"/><Relationship Id="rId4" Type="http://schemas.openxmlformats.org/officeDocument/2006/relationships/hyperlink" Target="http://drive.google.com/file/d/1Kk7lDlrESnwiEPWcyeK6_qtLQpwQTzro/view" TargetMode="External"/><Relationship Id="rId5" Type="http://schemas.openxmlformats.org/officeDocument/2006/relationships/image" Target="../media/image22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1.xml"/><Relationship Id="rId3" Type="http://schemas.openxmlformats.org/officeDocument/2006/relationships/image" Target="../media/image2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52.xml"/><Relationship Id="rId3" Type="http://schemas.openxmlformats.org/officeDocument/2006/relationships/image" Target="../media/image2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53.xml"/><Relationship Id="rId3" Type="http://schemas.openxmlformats.org/officeDocument/2006/relationships/image" Target="../media/image90.png"/><Relationship Id="rId4" Type="http://schemas.openxmlformats.org/officeDocument/2006/relationships/hyperlink" Target="http://drive.google.com/file/d/1Kk7lDlrESnwiEPWcyeK6_qtLQpwQTzro/view" TargetMode="External"/><Relationship Id="rId5" Type="http://schemas.openxmlformats.org/officeDocument/2006/relationships/image" Target="../media/image22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54.xml"/><Relationship Id="rId3" Type="http://schemas.openxmlformats.org/officeDocument/2006/relationships/image" Target="../media/image2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55.xml"/><Relationship Id="rId3" Type="http://schemas.openxmlformats.org/officeDocument/2006/relationships/image" Target="../media/image90.png"/><Relationship Id="rId4" Type="http://schemas.openxmlformats.org/officeDocument/2006/relationships/hyperlink" Target="http://drive.google.com/file/d/17SZQ6zNYJwaXveyR8jHkTG2yI4TDatbj/view" TargetMode="External"/><Relationship Id="rId5" Type="http://schemas.openxmlformats.org/officeDocument/2006/relationships/image" Target="../media/image23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56.xml"/><Relationship Id="rId3" Type="http://schemas.openxmlformats.org/officeDocument/2006/relationships/image" Target="../media/image9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62.xml"/><Relationship Id="rId3" Type="http://schemas.openxmlformats.org/officeDocument/2006/relationships/image" Target="../media/image2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5.xml"/><Relationship Id="rId3" Type="http://schemas.openxmlformats.org/officeDocument/2006/relationships/image" Target="../media/image233.png"/><Relationship Id="rId4" Type="http://schemas.openxmlformats.org/officeDocument/2006/relationships/image" Target="../media/image232.png"/><Relationship Id="rId5" Type="http://schemas.openxmlformats.org/officeDocument/2006/relationships/image" Target="../media/image2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6.xml"/><Relationship Id="rId3" Type="http://schemas.openxmlformats.org/officeDocument/2006/relationships/image" Target="../media/image233.png"/><Relationship Id="rId4" Type="http://schemas.openxmlformats.org/officeDocument/2006/relationships/image" Target="../media/image51.png"/><Relationship Id="rId5" Type="http://schemas.openxmlformats.org/officeDocument/2006/relationships/image" Target="../media/image2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7.xml"/><Relationship Id="rId3" Type="http://schemas.openxmlformats.org/officeDocument/2006/relationships/image" Target="../media/image233.png"/><Relationship Id="rId4" Type="http://schemas.openxmlformats.org/officeDocument/2006/relationships/image" Target="../media/image2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68.xml"/><Relationship Id="rId3" Type="http://schemas.openxmlformats.org/officeDocument/2006/relationships/image" Target="../media/image233.png"/><Relationship Id="rId4" Type="http://schemas.openxmlformats.org/officeDocument/2006/relationships/image" Target="../media/image217.png"/><Relationship Id="rId5"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69.xml"/><Relationship Id="rId3" Type="http://schemas.openxmlformats.org/officeDocument/2006/relationships/image" Target="../media/image90.png"/><Relationship Id="rId4" Type="http://schemas.openxmlformats.org/officeDocument/2006/relationships/hyperlink" Target="http://drive.google.com/file/d/13BoPKU6ykPg9b0qsJYUAktmABIHJLAdv/view" TargetMode="External"/><Relationship Id="rId5" Type="http://schemas.openxmlformats.org/officeDocument/2006/relationships/image" Target="../media/image23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70.xml"/><Relationship Id="rId3" Type="http://schemas.openxmlformats.org/officeDocument/2006/relationships/image" Target="../media/image21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75.xml"/><Relationship Id="rId3" Type="http://schemas.openxmlformats.org/officeDocument/2006/relationships/image" Target="../media/image21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76.xml"/><Relationship Id="rId3" Type="http://schemas.openxmlformats.org/officeDocument/2006/relationships/image" Target="../media/image90.png"/><Relationship Id="rId4" Type="http://schemas.openxmlformats.org/officeDocument/2006/relationships/hyperlink" Target="http://drive.google.com/file/d/1Kk7lDlrESnwiEPWcyeK6_qtLQpwQTzro/view" TargetMode="External"/><Relationship Id="rId5" Type="http://schemas.openxmlformats.org/officeDocument/2006/relationships/image" Target="../media/image22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79.xml"/><Relationship Id="rId3" Type="http://schemas.openxmlformats.org/officeDocument/2006/relationships/image" Target="../media/image2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94.xml"/><Relationship Id="rId3" Type="http://schemas.openxmlformats.org/officeDocument/2006/relationships/image" Target="../media/image21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97.xml"/><Relationship Id="rId3" Type="http://schemas.openxmlformats.org/officeDocument/2006/relationships/image" Target="../media/image238.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98.xml"/><Relationship Id="rId3" Type="http://schemas.openxmlformats.org/officeDocument/2006/relationships/hyperlink" Target="https://developer.apple.com/documentation/swift/string/filter(_:)" TargetMode="External"/><Relationship Id="rId4" Type="http://schemas.openxmlformats.org/officeDocument/2006/relationships/hyperlink" Target="https://developer.apple.com/documentation/swift/string/filter(_:)" TargetMode="External"/><Relationship Id="rId5" Type="http://schemas.openxmlformats.org/officeDocument/2006/relationships/image" Target="../media/image90.png"/><Relationship Id="rId6" Type="http://schemas.openxmlformats.org/officeDocument/2006/relationships/hyperlink" Target="http://drive.google.com/file/d/1Kk7lDlrESnwiEPWcyeK6_qtLQpwQTzro/view" TargetMode="External"/><Relationship Id="rId7" Type="http://schemas.openxmlformats.org/officeDocument/2006/relationships/image" Target="../media/image222.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63" name="Shape 2163"/>
        <p:cNvGrpSpPr/>
        <p:nvPr/>
      </p:nvGrpSpPr>
      <p:grpSpPr>
        <a:xfrm>
          <a:off x="0" y="0"/>
          <a:ext cx="0" cy="0"/>
          <a:chOff x="0" y="0"/>
          <a:chExt cx="0" cy="0"/>
        </a:xfrm>
      </p:grpSpPr>
      <p:sp>
        <p:nvSpPr>
          <p:cNvPr id="2164" name="Google Shape;2164;p187"/>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Table of Contents</a:t>
            </a:r>
            <a:endParaRPr/>
          </a:p>
        </p:txBody>
      </p:sp>
      <p:sp>
        <p:nvSpPr>
          <p:cNvPr id="2165" name="Google Shape;2165;p187"/>
          <p:cNvSpPr txBox="1"/>
          <p:nvPr>
            <p:ph idx="1" type="body"/>
          </p:nvPr>
        </p:nvSpPr>
        <p:spPr>
          <a:xfrm>
            <a:off x="543600" y="1237600"/>
            <a:ext cx="8078700" cy="33576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SzPts val="2200"/>
              <a:buAutoNum type="arabicPeriod"/>
            </a:pPr>
            <a:r>
              <a:rPr lang="en" u="sng">
                <a:solidFill>
                  <a:schemeClr val="hlink"/>
                </a:solidFill>
                <a:hlinkClick action="ppaction://hlinksldjump" r:id="rId3"/>
              </a:rPr>
              <a:t>Opening Circle</a:t>
            </a:r>
            <a:endParaRPr/>
          </a:p>
          <a:p>
            <a:pPr indent="-368300" lvl="0" marL="457200" rtl="0" algn="l">
              <a:spcBef>
                <a:spcPts val="0"/>
              </a:spcBef>
              <a:spcAft>
                <a:spcPts val="0"/>
              </a:spcAft>
              <a:buSzPts val="2200"/>
              <a:buAutoNum type="arabicPeriod"/>
            </a:pPr>
            <a:r>
              <a:rPr lang="en" u="sng">
                <a:solidFill>
                  <a:schemeClr val="hlink"/>
                </a:solidFill>
                <a:hlinkClick action="ppaction://hlinksldjump" r:id="rId4"/>
              </a:rPr>
              <a:t>4. Swift: Arrays &amp; Loops</a:t>
            </a:r>
            <a:endParaRPr/>
          </a:p>
          <a:p>
            <a:pPr indent="-368300" lvl="0" marL="457200" rtl="0" algn="l">
              <a:spcBef>
                <a:spcPts val="0"/>
              </a:spcBef>
              <a:spcAft>
                <a:spcPts val="0"/>
              </a:spcAft>
              <a:buSzPts val="2200"/>
              <a:buAutoNum type="arabicPeriod"/>
            </a:pPr>
            <a:r>
              <a:rPr lang="en" u="sng">
                <a:solidFill>
                  <a:schemeClr val="hlink"/>
                </a:solidFill>
                <a:hlinkClick action="ppaction://hlinksldjump" r:id="rId5"/>
              </a:rPr>
              <a:t>Brain Break 1</a:t>
            </a:r>
            <a:endParaRPr/>
          </a:p>
          <a:p>
            <a:pPr indent="-368300" lvl="0" marL="457200" rtl="0" algn="l">
              <a:spcBef>
                <a:spcPts val="0"/>
              </a:spcBef>
              <a:spcAft>
                <a:spcPts val="0"/>
              </a:spcAft>
              <a:buSzPts val="2200"/>
              <a:buAutoNum type="arabicPeriod"/>
            </a:pPr>
            <a:r>
              <a:rPr lang="en" u="sng">
                <a:solidFill>
                  <a:schemeClr val="hlink"/>
                </a:solidFill>
                <a:hlinkClick action="ppaction://hlinksldjump" r:id="rId6"/>
              </a:rPr>
              <a:t>5. Swift: Functions &amp; Closures</a:t>
            </a:r>
            <a:endParaRPr/>
          </a:p>
          <a:p>
            <a:pPr indent="-368300" lvl="0" marL="457200" rtl="0" algn="l">
              <a:spcBef>
                <a:spcPts val="0"/>
              </a:spcBef>
              <a:spcAft>
                <a:spcPts val="0"/>
              </a:spcAft>
              <a:buSzPts val="2200"/>
              <a:buAutoNum type="arabicPeriod"/>
            </a:pPr>
            <a:r>
              <a:rPr lang="en" u="sng">
                <a:solidFill>
                  <a:schemeClr val="hlink"/>
                </a:solidFill>
                <a:hlinkClick action="ppaction://hlinksldjump" r:id="rId7"/>
              </a:rPr>
              <a:t>Lunch</a:t>
            </a:r>
            <a:endParaRPr/>
          </a:p>
          <a:p>
            <a:pPr indent="-368300" lvl="0" marL="457200" rtl="0" algn="l">
              <a:spcBef>
                <a:spcPts val="0"/>
              </a:spcBef>
              <a:spcAft>
                <a:spcPts val="0"/>
              </a:spcAft>
              <a:buSzPts val="2200"/>
              <a:buAutoNum type="arabicPeriod"/>
            </a:pPr>
            <a:r>
              <a:rPr lang="en" u="sng">
                <a:solidFill>
                  <a:schemeClr val="hlink"/>
                </a:solidFill>
                <a:hlinkClick action="ppaction://hlinksldjump" r:id="rId8"/>
              </a:rPr>
              <a:t>6. SwiftUI: Views, Stacks, &amp; Modifiers</a:t>
            </a:r>
            <a:endParaRPr/>
          </a:p>
          <a:p>
            <a:pPr indent="-368300" lvl="0" marL="457200" rtl="0" algn="l">
              <a:spcBef>
                <a:spcPts val="0"/>
              </a:spcBef>
              <a:spcAft>
                <a:spcPts val="0"/>
              </a:spcAft>
              <a:buSzPts val="2200"/>
              <a:buAutoNum type="arabicPeriod"/>
            </a:pPr>
            <a:r>
              <a:rPr lang="en" u="sng">
                <a:solidFill>
                  <a:schemeClr val="hlink"/>
                </a:solidFill>
                <a:hlinkClick action="ppaction://hlinksldjump" r:id="rId9"/>
              </a:rPr>
              <a:t>Brain Break 2</a:t>
            </a:r>
            <a:endParaRPr/>
          </a:p>
          <a:p>
            <a:pPr indent="-368300" lvl="0" marL="457200" rtl="0" algn="l">
              <a:spcBef>
                <a:spcPts val="0"/>
              </a:spcBef>
              <a:spcAft>
                <a:spcPts val="0"/>
              </a:spcAft>
              <a:buSzPts val="2200"/>
              <a:buAutoNum type="arabicPeriod"/>
            </a:pPr>
            <a:r>
              <a:rPr lang="en" u="sng">
                <a:solidFill>
                  <a:schemeClr val="hlink"/>
                </a:solidFill>
                <a:hlinkClick action="ppaction://hlinksldjump" r:id="rId10"/>
              </a:rPr>
              <a:t>CoT1 (Part 2): KWK &amp; Me</a:t>
            </a:r>
            <a:endParaRPr/>
          </a:p>
          <a:p>
            <a:pPr indent="-368300" lvl="0" marL="457200" rtl="0" algn="l">
              <a:spcBef>
                <a:spcPts val="0"/>
              </a:spcBef>
              <a:spcAft>
                <a:spcPts val="0"/>
              </a:spcAft>
              <a:buSzPts val="2200"/>
              <a:buAutoNum type="arabicPeriod"/>
            </a:pPr>
            <a:r>
              <a:rPr lang="en" u="sng">
                <a:solidFill>
                  <a:schemeClr val="hlink"/>
                </a:solidFill>
                <a:hlinkClick action="ppaction://hlinksldjump" r:id="rId11"/>
              </a:rPr>
              <a:t>Closing Circle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8" name="Shape 2218"/>
        <p:cNvGrpSpPr/>
        <p:nvPr/>
      </p:nvGrpSpPr>
      <p:grpSpPr>
        <a:xfrm>
          <a:off x="0" y="0"/>
          <a:ext cx="0" cy="0"/>
          <a:chOff x="0" y="0"/>
          <a:chExt cx="0" cy="0"/>
        </a:xfrm>
      </p:grpSpPr>
      <p:sp>
        <p:nvSpPr>
          <p:cNvPr id="2219" name="Google Shape;2219;p196"/>
          <p:cNvSpPr txBox="1"/>
          <p:nvPr>
            <p:ph type="ctrTitle"/>
          </p:nvPr>
        </p:nvSpPr>
        <p:spPr>
          <a:xfrm>
            <a:off x="4889700" y="610100"/>
            <a:ext cx="39264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Getting Started</a:t>
            </a:r>
            <a:endParaRPr/>
          </a:p>
        </p:txBody>
      </p:sp>
      <p:sp>
        <p:nvSpPr>
          <p:cNvPr id="2220" name="Google Shape;2220;p196"/>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Create a new Xcode playground and save it as </a:t>
            </a:r>
            <a:r>
              <a:rPr b="1" lang="en" sz="2100">
                <a:solidFill>
                  <a:srgbClr val="EB5757"/>
                </a:solidFill>
                <a:latin typeface="Courier New"/>
                <a:ea typeface="Courier New"/>
                <a:cs typeface="Courier New"/>
                <a:sym typeface="Courier New"/>
              </a:rPr>
              <a:t>3_ArraysAndLoops</a:t>
            </a:r>
            <a:r>
              <a:rPr lang="en" sz="2100"/>
              <a:t>.</a:t>
            </a:r>
            <a:endParaRPr sz="2100"/>
          </a:p>
          <a:p>
            <a:pPr indent="0" lvl="0" marL="0" rtl="0" algn="l">
              <a:spcBef>
                <a:spcPts val="1200"/>
              </a:spcBef>
              <a:spcAft>
                <a:spcPts val="1200"/>
              </a:spcAft>
              <a:buNone/>
            </a:pPr>
            <a:r>
              <a:rPr lang="en" sz="2100"/>
              <a:t>Make sure you save it somewhere you can find it again later!</a:t>
            </a:r>
            <a:endParaRPr sz="21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05" name="Shape 3005"/>
        <p:cNvGrpSpPr/>
        <p:nvPr/>
      </p:nvGrpSpPr>
      <p:grpSpPr>
        <a:xfrm>
          <a:off x="0" y="0"/>
          <a:ext cx="0" cy="0"/>
          <a:chOff x="0" y="0"/>
          <a:chExt cx="0" cy="0"/>
        </a:xfrm>
      </p:grpSpPr>
      <p:sp>
        <p:nvSpPr>
          <p:cNvPr id="3006" name="Google Shape;3006;p286"/>
          <p:cNvSpPr txBox="1"/>
          <p:nvPr/>
        </p:nvSpPr>
        <p:spPr>
          <a:xfrm>
            <a:off x="331950" y="440025"/>
            <a:ext cx="8480100" cy="850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{(s1: </a:t>
            </a:r>
            <a:r>
              <a:rPr b="1" lang="en" sz="1300">
                <a:solidFill>
                  <a:srgbClr val="D73A49"/>
                </a:solidFill>
                <a:latin typeface="Courier New"/>
                <a:ea typeface="Courier New"/>
                <a:cs typeface="Courier New"/>
                <a:sym typeface="Courier New"/>
              </a:rPr>
              <a:t>String</a:t>
            </a:r>
            <a:r>
              <a:rPr b="1" lang="en" sz="1300">
                <a:solidFill>
                  <a:srgbClr val="24292E"/>
                </a:solidFill>
                <a:latin typeface="Courier New"/>
                <a:ea typeface="Courier New"/>
                <a:cs typeface="Courier New"/>
                <a:sym typeface="Courier New"/>
              </a:rPr>
              <a:t>, s2: </a:t>
            </a:r>
            <a:r>
              <a:rPr b="1" lang="en" sz="1300">
                <a:solidFill>
                  <a:srgbClr val="D73A49"/>
                </a:solidFill>
                <a:latin typeface="Courier New"/>
                <a:ea typeface="Courier New"/>
                <a:cs typeface="Courier New"/>
                <a:sym typeface="Courier New"/>
              </a:rPr>
              <a:t>String</a:t>
            </a:r>
            <a:r>
              <a:rPr b="1" lang="en" sz="1300">
                <a:solidFill>
                  <a:srgbClr val="24292E"/>
                </a:solidFill>
                <a:latin typeface="Courier New"/>
                <a:ea typeface="Courier New"/>
                <a:cs typeface="Courier New"/>
                <a:sym typeface="Courier New"/>
              </a:rPr>
              <a:t>) -&gt; </a:t>
            </a:r>
            <a:r>
              <a:rPr b="1" lang="en" sz="1300">
                <a:solidFill>
                  <a:srgbClr val="D73A49"/>
                </a:solidFill>
                <a:latin typeface="Courier New"/>
                <a:ea typeface="Courier New"/>
                <a:cs typeface="Courier New"/>
                <a:sym typeface="Courier New"/>
              </a:rPr>
              <a:t>Bool</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return</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0277AA"/>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0" name="Shape 3010"/>
        <p:cNvGrpSpPr/>
        <p:nvPr/>
      </p:nvGrpSpPr>
      <p:grpSpPr>
        <a:xfrm>
          <a:off x="0" y="0"/>
          <a:ext cx="0" cy="0"/>
          <a:chOff x="0" y="0"/>
          <a:chExt cx="0" cy="0"/>
        </a:xfrm>
      </p:grpSpPr>
      <p:sp>
        <p:nvSpPr>
          <p:cNvPr id="3011" name="Google Shape;3011;p287"/>
          <p:cNvSpPr txBox="1"/>
          <p:nvPr/>
        </p:nvSpPr>
        <p:spPr>
          <a:xfrm>
            <a:off x="331950" y="440025"/>
            <a:ext cx="8480100" cy="850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{(s1: </a:t>
            </a:r>
            <a:r>
              <a:rPr b="1" lang="en" sz="1300">
                <a:solidFill>
                  <a:srgbClr val="D73A49"/>
                </a:solidFill>
                <a:latin typeface="Courier New"/>
                <a:ea typeface="Courier New"/>
                <a:cs typeface="Courier New"/>
                <a:sym typeface="Courier New"/>
              </a:rPr>
              <a:t>String</a:t>
            </a:r>
            <a:r>
              <a:rPr b="1" lang="en" sz="1300">
                <a:solidFill>
                  <a:srgbClr val="24292E"/>
                </a:solidFill>
                <a:latin typeface="Courier New"/>
                <a:ea typeface="Courier New"/>
                <a:cs typeface="Courier New"/>
                <a:sym typeface="Courier New"/>
              </a:rPr>
              <a:t>, s2: </a:t>
            </a:r>
            <a:r>
              <a:rPr b="1" lang="en" sz="1300">
                <a:solidFill>
                  <a:srgbClr val="D73A49"/>
                </a:solidFill>
                <a:latin typeface="Courier New"/>
                <a:ea typeface="Courier New"/>
                <a:cs typeface="Courier New"/>
                <a:sym typeface="Courier New"/>
              </a:rPr>
              <a:t>String</a:t>
            </a:r>
            <a:r>
              <a:rPr b="1" lang="en" sz="1300">
                <a:solidFill>
                  <a:srgbClr val="24292E"/>
                </a:solidFill>
                <a:latin typeface="Courier New"/>
                <a:ea typeface="Courier New"/>
                <a:cs typeface="Courier New"/>
                <a:sym typeface="Courier New"/>
              </a:rPr>
              <a:t>) -&gt; </a:t>
            </a:r>
            <a:r>
              <a:rPr b="1" lang="en" sz="1300">
                <a:solidFill>
                  <a:srgbClr val="D73A49"/>
                </a:solidFill>
                <a:latin typeface="Courier New"/>
                <a:ea typeface="Courier New"/>
                <a:cs typeface="Courier New"/>
                <a:sym typeface="Courier New"/>
              </a:rPr>
              <a:t>Bool</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return</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0277AA"/>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
        <p:nvSpPr>
          <p:cNvPr id="3012" name="Google Shape;3012;p287"/>
          <p:cNvSpPr txBox="1"/>
          <p:nvPr/>
        </p:nvSpPr>
        <p:spPr>
          <a:xfrm>
            <a:off x="331950" y="1555256"/>
            <a:ext cx="8480100" cy="850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 s1, s2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return</a:t>
            </a:r>
            <a:r>
              <a:rPr b="1" lang="en" sz="1300">
                <a:solidFill>
                  <a:srgbClr val="24292E"/>
                </a:solidFill>
                <a:latin typeface="Courier New"/>
                <a:ea typeface="Courier New"/>
                <a:cs typeface="Courier New"/>
                <a:sym typeface="Courier New"/>
              </a:rPr>
              <a:t>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6" name="Shape 3016"/>
        <p:cNvGrpSpPr/>
        <p:nvPr/>
      </p:nvGrpSpPr>
      <p:grpSpPr>
        <a:xfrm>
          <a:off x="0" y="0"/>
          <a:ext cx="0" cy="0"/>
          <a:chOff x="0" y="0"/>
          <a:chExt cx="0" cy="0"/>
        </a:xfrm>
      </p:grpSpPr>
      <p:sp>
        <p:nvSpPr>
          <p:cNvPr id="3017" name="Google Shape;3017;p288"/>
          <p:cNvSpPr txBox="1"/>
          <p:nvPr/>
        </p:nvSpPr>
        <p:spPr>
          <a:xfrm>
            <a:off x="331950" y="440025"/>
            <a:ext cx="8480100" cy="850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{(s1: </a:t>
            </a:r>
            <a:r>
              <a:rPr b="1" lang="en" sz="1300">
                <a:solidFill>
                  <a:srgbClr val="D73A49"/>
                </a:solidFill>
                <a:latin typeface="Courier New"/>
                <a:ea typeface="Courier New"/>
                <a:cs typeface="Courier New"/>
                <a:sym typeface="Courier New"/>
              </a:rPr>
              <a:t>String</a:t>
            </a:r>
            <a:r>
              <a:rPr b="1" lang="en" sz="1300">
                <a:solidFill>
                  <a:srgbClr val="24292E"/>
                </a:solidFill>
                <a:latin typeface="Courier New"/>
                <a:ea typeface="Courier New"/>
                <a:cs typeface="Courier New"/>
                <a:sym typeface="Courier New"/>
              </a:rPr>
              <a:t>, s2: </a:t>
            </a:r>
            <a:r>
              <a:rPr b="1" lang="en" sz="1300">
                <a:solidFill>
                  <a:srgbClr val="D73A49"/>
                </a:solidFill>
                <a:latin typeface="Courier New"/>
                <a:ea typeface="Courier New"/>
                <a:cs typeface="Courier New"/>
                <a:sym typeface="Courier New"/>
              </a:rPr>
              <a:t>String</a:t>
            </a:r>
            <a:r>
              <a:rPr b="1" lang="en" sz="1300">
                <a:solidFill>
                  <a:srgbClr val="24292E"/>
                </a:solidFill>
                <a:latin typeface="Courier New"/>
                <a:ea typeface="Courier New"/>
                <a:cs typeface="Courier New"/>
                <a:sym typeface="Courier New"/>
              </a:rPr>
              <a:t>) -&gt; </a:t>
            </a:r>
            <a:r>
              <a:rPr b="1" lang="en" sz="1300">
                <a:solidFill>
                  <a:srgbClr val="D73A49"/>
                </a:solidFill>
                <a:latin typeface="Courier New"/>
                <a:ea typeface="Courier New"/>
                <a:cs typeface="Courier New"/>
                <a:sym typeface="Courier New"/>
              </a:rPr>
              <a:t>Bool</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return</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0277AA"/>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
        <p:nvSpPr>
          <p:cNvPr id="3018" name="Google Shape;3018;p288"/>
          <p:cNvSpPr txBox="1"/>
          <p:nvPr/>
        </p:nvSpPr>
        <p:spPr>
          <a:xfrm>
            <a:off x="331950" y="1555256"/>
            <a:ext cx="8480100" cy="850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 s1, s2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return</a:t>
            </a:r>
            <a:r>
              <a:rPr b="1" lang="en" sz="1300">
                <a:solidFill>
                  <a:srgbClr val="24292E"/>
                </a:solidFill>
                <a:latin typeface="Courier New"/>
                <a:ea typeface="Courier New"/>
                <a:cs typeface="Courier New"/>
                <a:sym typeface="Courier New"/>
              </a:rPr>
              <a:t>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
        <p:nvSpPr>
          <p:cNvPr id="3019" name="Google Shape;3019;p288"/>
          <p:cNvSpPr txBox="1"/>
          <p:nvPr/>
        </p:nvSpPr>
        <p:spPr>
          <a:xfrm>
            <a:off x="331950" y="2670488"/>
            <a:ext cx="8480100" cy="380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 s1, s2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3" name="Shape 3023"/>
        <p:cNvGrpSpPr/>
        <p:nvPr/>
      </p:nvGrpSpPr>
      <p:grpSpPr>
        <a:xfrm>
          <a:off x="0" y="0"/>
          <a:ext cx="0" cy="0"/>
          <a:chOff x="0" y="0"/>
          <a:chExt cx="0" cy="0"/>
        </a:xfrm>
      </p:grpSpPr>
      <p:sp>
        <p:nvSpPr>
          <p:cNvPr id="3024" name="Google Shape;3024;p289"/>
          <p:cNvSpPr txBox="1"/>
          <p:nvPr/>
        </p:nvSpPr>
        <p:spPr>
          <a:xfrm>
            <a:off x="331950" y="440025"/>
            <a:ext cx="8480100" cy="850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{(s1: </a:t>
            </a:r>
            <a:r>
              <a:rPr b="1" lang="en" sz="1300">
                <a:solidFill>
                  <a:srgbClr val="D73A49"/>
                </a:solidFill>
                <a:latin typeface="Courier New"/>
                <a:ea typeface="Courier New"/>
                <a:cs typeface="Courier New"/>
                <a:sym typeface="Courier New"/>
              </a:rPr>
              <a:t>String</a:t>
            </a:r>
            <a:r>
              <a:rPr b="1" lang="en" sz="1300">
                <a:solidFill>
                  <a:srgbClr val="24292E"/>
                </a:solidFill>
                <a:latin typeface="Courier New"/>
                <a:ea typeface="Courier New"/>
                <a:cs typeface="Courier New"/>
                <a:sym typeface="Courier New"/>
              </a:rPr>
              <a:t>, s2: </a:t>
            </a:r>
            <a:r>
              <a:rPr b="1" lang="en" sz="1300">
                <a:solidFill>
                  <a:srgbClr val="D73A49"/>
                </a:solidFill>
                <a:latin typeface="Courier New"/>
                <a:ea typeface="Courier New"/>
                <a:cs typeface="Courier New"/>
                <a:sym typeface="Courier New"/>
              </a:rPr>
              <a:t>String</a:t>
            </a:r>
            <a:r>
              <a:rPr b="1" lang="en" sz="1300">
                <a:solidFill>
                  <a:srgbClr val="24292E"/>
                </a:solidFill>
                <a:latin typeface="Courier New"/>
                <a:ea typeface="Courier New"/>
                <a:cs typeface="Courier New"/>
                <a:sym typeface="Courier New"/>
              </a:rPr>
              <a:t>) -&gt; </a:t>
            </a:r>
            <a:r>
              <a:rPr b="1" lang="en" sz="1300">
                <a:solidFill>
                  <a:srgbClr val="D73A49"/>
                </a:solidFill>
                <a:latin typeface="Courier New"/>
                <a:ea typeface="Courier New"/>
                <a:cs typeface="Courier New"/>
                <a:sym typeface="Courier New"/>
              </a:rPr>
              <a:t>Bool</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return</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0277AA"/>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
        <p:nvSpPr>
          <p:cNvPr id="3025" name="Google Shape;3025;p289"/>
          <p:cNvSpPr txBox="1"/>
          <p:nvPr/>
        </p:nvSpPr>
        <p:spPr>
          <a:xfrm>
            <a:off x="331950" y="1555256"/>
            <a:ext cx="8480100" cy="850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 s1, s2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return</a:t>
            </a:r>
            <a:r>
              <a:rPr b="1" lang="en" sz="1300">
                <a:solidFill>
                  <a:srgbClr val="24292E"/>
                </a:solidFill>
                <a:latin typeface="Courier New"/>
                <a:ea typeface="Courier New"/>
                <a:cs typeface="Courier New"/>
                <a:sym typeface="Courier New"/>
              </a:rPr>
              <a:t>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
        <p:nvSpPr>
          <p:cNvPr id="3026" name="Google Shape;3026;p289"/>
          <p:cNvSpPr txBox="1"/>
          <p:nvPr/>
        </p:nvSpPr>
        <p:spPr>
          <a:xfrm>
            <a:off x="331950" y="2670488"/>
            <a:ext cx="8480100" cy="380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 s1, s2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
        <p:nvSpPr>
          <p:cNvPr id="3027" name="Google Shape;3027;p289"/>
          <p:cNvSpPr txBox="1"/>
          <p:nvPr/>
        </p:nvSpPr>
        <p:spPr>
          <a:xfrm>
            <a:off x="331950" y="3315919"/>
            <a:ext cx="8480100" cy="380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 </a:t>
            </a:r>
            <a:r>
              <a:rPr b="1" lang="en" sz="1300">
                <a:solidFill>
                  <a:srgbClr val="005CC5"/>
                </a:solidFill>
                <a:latin typeface="Courier New"/>
                <a:ea typeface="Courier New"/>
                <a:cs typeface="Courier New"/>
                <a:sym typeface="Courier New"/>
              </a:rPr>
              <a:t>$0</a:t>
            </a:r>
            <a:r>
              <a:rPr b="1" lang="en" sz="1300">
                <a:solidFill>
                  <a:srgbClr val="24292E"/>
                </a:solidFill>
                <a:latin typeface="Courier New"/>
                <a:ea typeface="Courier New"/>
                <a:cs typeface="Courier New"/>
                <a:sym typeface="Courier New"/>
              </a:rPr>
              <a:t>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a:t>
            </a:r>
            <a:r>
              <a:rPr b="1" lang="en" sz="1300">
                <a:solidFill>
                  <a:srgbClr val="005CC5"/>
                </a:solidFill>
                <a:latin typeface="Courier New"/>
                <a:ea typeface="Courier New"/>
                <a:cs typeface="Courier New"/>
                <a:sym typeface="Courier New"/>
              </a:rPr>
              <a:t>$1</a:t>
            </a:r>
            <a:r>
              <a:rPr b="1" lang="en" sz="1300">
                <a:solidFill>
                  <a:srgbClr val="24292E"/>
                </a:solidFill>
                <a:latin typeface="Courier New"/>
                <a:ea typeface="Courier New"/>
                <a:cs typeface="Courier New"/>
                <a:sym typeface="Courier New"/>
              </a:rPr>
              <a:t>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1" name="Shape 3031"/>
        <p:cNvGrpSpPr/>
        <p:nvPr/>
      </p:nvGrpSpPr>
      <p:grpSpPr>
        <a:xfrm>
          <a:off x="0" y="0"/>
          <a:ext cx="0" cy="0"/>
          <a:chOff x="0" y="0"/>
          <a:chExt cx="0" cy="0"/>
        </a:xfrm>
      </p:grpSpPr>
      <p:sp>
        <p:nvSpPr>
          <p:cNvPr id="3032" name="Google Shape;3032;p290"/>
          <p:cNvSpPr txBox="1"/>
          <p:nvPr/>
        </p:nvSpPr>
        <p:spPr>
          <a:xfrm>
            <a:off x="331950" y="440025"/>
            <a:ext cx="8480100" cy="850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{(s1: </a:t>
            </a:r>
            <a:r>
              <a:rPr b="1" lang="en" sz="1300">
                <a:solidFill>
                  <a:srgbClr val="D73A49"/>
                </a:solidFill>
                <a:latin typeface="Courier New"/>
                <a:ea typeface="Courier New"/>
                <a:cs typeface="Courier New"/>
                <a:sym typeface="Courier New"/>
              </a:rPr>
              <a:t>String</a:t>
            </a:r>
            <a:r>
              <a:rPr b="1" lang="en" sz="1300">
                <a:solidFill>
                  <a:srgbClr val="24292E"/>
                </a:solidFill>
                <a:latin typeface="Courier New"/>
                <a:ea typeface="Courier New"/>
                <a:cs typeface="Courier New"/>
                <a:sym typeface="Courier New"/>
              </a:rPr>
              <a:t>, s2: </a:t>
            </a:r>
            <a:r>
              <a:rPr b="1" lang="en" sz="1300">
                <a:solidFill>
                  <a:srgbClr val="D73A49"/>
                </a:solidFill>
                <a:latin typeface="Courier New"/>
                <a:ea typeface="Courier New"/>
                <a:cs typeface="Courier New"/>
                <a:sym typeface="Courier New"/>
              </a:rPr>
              <a:t>String</a:t>
            </a:r>
            <a:r>
              <a:rPr b="1" lang="en" sz="1300">
                <a:solidFill>
                  <a:srgbClr val="24292E"/>
                </a:solidFill>
                <a:latin typeface="Courier New"/>
                <a:ea typeface="Courier New"/>
                <a:cs typeface="Courier New"/>
                <a:sym typeface="Courier New"/>
              </a:rPr>
              <a:t>) -&gt; </a:t>
            </a:r>
            <a:r>
              <a:rPr b="1" lang="en" sz="1300">
                <a:solidFill>
                  <a:srgbClr val="D73A49"/>
                </a:solidFill>
                <a:latin typeface="Courier New"/>
                <a:ea typeface="Courier New"/>
                <a:cs typeface="Courier New"/>
                <a:sym typeface="Courier New"/>
              </a:rPr>
              <a:t>Bool</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return</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300">
              <a:solidFill>
                <a:srgbClr val="0277AA"/>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
        <p:nvSpPr>
          <p:cNvPr id="3033" name="Google Shape;3033;p290"/>
          <p:cNvSpPr txBox="1"/>
          <p:nvPr/>
        </p:nvSpPr>
        <p:spPr>
          <a:xfrm>
            <a:off x="331950" y="1555256"/>
            <a:ext cx="8480100" cy="850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 s1, s2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a:t>
            </a:r>
            <a:r>
              <a:rPr b="1" lang="en" sz="1300">
                <a:solidFill>
                  <a:srgbClr val="D73A49"/>
                </a:solidFill>
                <a:latin typeface="Courier New"/>
                <a:ea typeface="Courier New"/>
                <a:cs typeface="Courier New"/>
                <a:sym typeface="Courier New"/>
              </a:rPr>
              <a:t>return</a:t>
            </a:r>
            <a:r>
              <a:rPr b="1" lang="en" sz="1300">
                <a:solidFill>
                  <a:srgbClr val="24292E"/>
                </a:solidFill>
                <a:latin typeface="Courier New"/>
                <a:ea typeface="Courier New"/>
                <a:cs typeface="Courier New"/>
                <a:sym typeface="Courier New"/>
              </a:rPr>
              <a:t>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300">
                <a:solidFill>
                  <a:srgbClr val="24292E"/>
                </a:solidFill>
                <a:latin typeface="Courier New"/>
                <a:ea typeface="Courier New"/>
                <a:cs typeface="Courier New"/>
                <a:sym typeface="Courier New"/>
              </a:rPr>
              <a:t>})</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
        <p:nvSpPr>
          <p:cNvPr id="3034" name="Google Shape;3034;p290"/>
          <p:cNvSpPr txBox="1"/>
          <p:nvPr/>
        </p:nvSpPr>
        <p:spPr>
          <a:xfrm>
            <a:off x="331950" y="2670488"/>
            <a:ext cx="8480100" cy="380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 s1, s2 </a:t>
            </a:r>
            <a:r>
              <a:rPr b="1" lang="en" sz="1300">
                <a:solidFill>
                  <a:srgbClr val="D73A49"/>
                </a:solidFill>
                <a:latin typeface="Courier New"/>
                <a:ea typeface="Courier New"/>
                <a:cs typeface="Courier New"/>
                <a:sym typeface="Courier New"/>
              </a:rPr>
              <a:t>in</a:t>
            </a:r>
            <a:r>
              <a:rPr b="1" lang="en" sz="1300">
                <a:solidFill>
                  <a:srgbClr val="24292E"/>
                </a:solidFill>
                <a:latin typeface="Courier New"/>
                <a:ea typeface="Courier New"/>
                <a:cs typeface="Courier New"/>
                <a:sym typeface="Courier New"/>
              </a:rPr>
              <a:t> s1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s2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
        <p:nvSpPr>
          <p:cNvPr id="3035" name="Google Shape;3035;p290"/>
          <p:cNvSpPr txBox="1"/>
          <p:nvPr/>
        </p:nvSpPr>
        <p:spPr>
          <a:xfrm>
            <a:off x="331950" y="3315919"/>
            <a:ext cx="8480100" cy="380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viralHits.sorted(by: { </a:t>
            </a:r>
            <a:r>
              <a:rPr b="1" lang="en" sz="1300">
                <a:solidFill>
                  <a:srgbClr val="005CC5"/>
                </a:solidFill>
                <a:latin typeface="Courier New"/>
                <a:ea typeface="Courier New"/>
                <a:cs typeface="Courier New"/>
                <a:sym typeface="Courier New"/>
              </a:rPr>
              <a:t>$0</a:t>
            </a:r>
            <a:r>
              <a:rPr b="1" lang="en" sz="1300">
                <a:solidFill>
                  <a:srgbClr val="24292E"/>
                </a:solidFill>
                <a:latin typeface="Courier New"/>
                <a:ea typeface="Courier New"/>
                <a:cs typeface="Courier New"/>
                <a:sym typeface="Courier New"/>
              </a:rPr>
              <a:t>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a:t>
            </a:r>
            <a:r>
              <a:rPr b="1" lang="en" sz="1300">
                <a:solidFill>
                  <a:srgbClr val="005CC5"/>
                </a:solidFill>
                <a:latin typeface="Courier New"/>
                <a:ea typeface="Courier New"/>
                <a:cs typeface="Courier New"/>
                <a:sym typeface="Courier New"/>
              </a:rPr>
              <a:t>$1</a:t>
            </a:r>
            <a:r>
              <a:rPr b="1" lang="en" sz="1300">
                <a:solidFill>
                  <a:srgbClr val="24292E"/>
                </a:solidFill>
                <a:latin typeface="Courier New"/>
                <a:ea typeface="Courier New"/>
                <a:cs typeface="Courier New"/>
                <a:sym typeface="Courier New"/>
              </a:rPr>
              <a:t> })</a:t>
            </a:r>
            <a:endParaRPr b="1" sz="13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
        <p:nvSpPr>
          <p:cNvPr id="3036" name="Google Shape;3036;p290"/>
          <p:cNvSpPr txBox="1"/>
          <p:nvPr/>
        </p:nvSpPr>
        <p:spPr>
          <a:xfrm>
            <a:off x="331950" y="3961350"/>
            <a:ext cx="8480100" cy="4230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D73A49"/>
                </a:solidFill>
                <a:latin typeface="Courier New"/>
                <a:ea typeface="Courier New"/>
                <a:cs typeface="Courier New"/>
                <a:sym typeface="Courier New"/>
              </a:rPr>
              <a:t>var</a:t>
            </a:r>
            <a:r>
              <a:rPr b="1" lang="en" sz="1300">
                <a:solidFill>
                  <a:srgbClr val="24292E"/>
                </a:solidFill>
                <a:latin typeface="Courier New"/>
                <a:ea typeface="Courier New"/>
                <a:cs typeface="Courier New"/>
                <a:sym typeface="Courier New"/>
              </a:rPr>
              <a:t> reversedHits </a:t>
            </a:r>
            <a:r>
              <a:rPr b="1" lang="en" sz="1300">
                <a:solidFill>
                  <a:srgbClr val="005CC5"/>
                </a:solidFill>
                <a:latin typeface="Courier New"/>
                <a:ea typeface="Courier New"/>
                <a:cs typeface="Courier New"/>
                <a:sym typeface="Courier New"/>
              </a:rPr>
              <a:t>=</a:t>
            </a:r>
            <a:r>
              <a:rPr b="1" lang="en" sz="1300">
                <a:solidFill>
                  <a:srgbClr val="24292E"/>
                </a:solidFill>
                <a:latin typeface="Courier New"/>
                <a:ea typeface="Courier New"/>
                <a:cs typeface="Courier New"/>
                <a:sym typeface="Courier New"/>
              </a:rPr>
              <a:t> viralHits.sorted { </a:t>
            </a:r>
            <a:r>
              <a:rPr b="1" lang="en" sz="1300">
                <a:solidFill>
                  <a:srgbClr val="005CC5"/>
                </a:solidFill>
                <a:latin typeface="Courier New"/>
                <a:ea typeface="Courier New"/>
                <a:cs typeface="Courier New"/>
                <a:sym typeface="Courier New"/>
              </a:rPr>
              <a:t>$0</a:t>
            </a:r>
            <a:r>
              <a:rPr b="1" lang="en" sz="1300">
                <a:solidFill>
                  <a:srgbClr val="24292E"/>
                </a:solidFill>
                <a:latin typeface="Courier New"/>
                <a:ea typeface="Courier New"/>
                <a:cs typeface="Courier New"/>
                <a:sym typeface="Courier New"/>
              </a:rPr>
              <a:t> </a:t>
            </a:r>
            <a:r>
              <a:rPr b="1" lang="en" sz="1300">
                <a:solidFill>
                  <a:srgbClr val="005CC5"/>
                </a:solidFill>
                <a:latin typeface="Courier New"/>
                <a:ea typeface="Courier New"/>
                <a:cs typeface="Courier New"/>
                <a:sym typeface="Courier New"/>
              </a:rPr>
              <a:t>&gt;</a:t>
            </a:r>
            <a:r>
              <a:rPr b="1" lang="en" sz="1300">
                <a:solidFill>
                  <a:srgbClr val="24292E"/>
                </a:solidFill>
                <a:latin typeface="Courier New"/>
                <a:ea typeface="Courier New"/>
                <a:cs typeface="Courier New"/>
                <a:sym typeface="Courier New"/>
              </a:rPr>
              <a:t> </a:t>
            </a:r>
            <a:r>
              <a:rPr b="1" lang="en" sz="1300">
                <a:solidFill>
                  <a:srgbClr val="005CC5"/>
                </a:solidFill>
                <a:latin typeface="Courier New"/>
                <a:ea typeface="Courier New"/>
                <a:cs typeface="Courier New"/>
                <a:sym typeface="Courier New"/>
              </a:rPr>
              <a:t>$1</a:t>
            </a:r>
            <a:r>
              <a:rPr b="1" lang="en" sz="1300">
                <a:solidFill>
                  <a:srgbClr val="24292E"/>
                </a:solidFill>
                <a:latin typeface="Courier New"/>
                <a:ea typeface="Courier New"/>
                <a:cs typeface="Courier New"/>
                <a:sym typeface="Courier New"/>
              </a:rPr>
              <a:t> }</a:t>
            </a:r>
            <a:endParaRPr b="1">
              <a:solidFill>
                <a:srgbClr val="B7B7B7"/>
              </a:solidFill>
              <a:latin typeface="Courier New"/>
              <a:ea typeface="Courier New"/>
              <a:cs typeface="Courier New"/>
              <a:sym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40" name="Shape 3040"/>
        <p:cNvGrpSpPr/>
        <p:nvPr/>
      </p:nvGrpSpPr>
      <p:grpSpPr>
        <a:xfrm>
          <a:off x="0" y="0"/>
          <a:ext cx="0" cy="0"/>
          <a:chOff x="0" y="0"/>
          <a:chExt cx="0" cy="0"/>
        </a:xfrm>
      </p:grpSpPr>
      <p:sp>
        <p:nvSpPr>
          <p:cNvPr id="3041" name="Google Shape;3041;p291"/>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Syntactic Sugar</a:t>
            </a:r>
            <a:endParaRPr/>
          </a:p>
        </p:txBody>
      </p:sp>
      <p:grpSp>
        <p:nvGrpSpPr>
          <p:cNvPr id="3042" name="Google Shape;3042;p291"/>
          <p:cNvGrpSpPr/>
          <p:nvPr/>
        </p:nvGrpSpPr>
        <p:grpSpPr>
          <a:xfrm>
            <a:off x="7793202" y="-128725"/>
            <a:ext cx="1541447" cy="1541596"/>
            <a:chOff x="7814877" y="-174175"/>
            <a:chExt cx="1541447" cy="1541596"/>
          </a:xfrm>
        </p:grpSpPr>
        <p:sp>
          <p:nvSpPr>
            <p:cNvPr id="3043" name="Google Shape;3043;p291"/>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44" name="Google Shape;3044;p291"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sp>
        <p:nvSpPr>
          <p:cNvPr id="3045" name="Google Shape;3045;p291"/>
          <p:cNvSpPr txBox="1"/>
          <p:nvPr>
            <p:ph idx="1" type="body"/>
          </p:nvPr>
        </p:nvSpPr>
        <p:spPr>
          <a:xfrm>
            <a:off x="207600" y="1305650"/>
            <a:ext cx="8676600" cy="3357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800"/>
              <a:t>Test out the syntactic sugar language features we learned on the </a:t>
            </a:r>
            <a:r>
              <a:rPr b="1" lang="en" sz="1800">
                <a:solidFill>
                  <a:srgbClr val="EB5757"/>
                </a:solidFill>
                <a:latin typeface="Courier New"/>
                <a:ea typeface="Courier New"/>
                <a:cs typeface="Courier New"/>
                <a:sym typeface="Courier New"/>
              </a:rPr>
              <a:t>names</a:t>
            </a:r>
            <a:r>
              <a:rPr lang="en" sz="1800"/>
              <a:t> array. Use a </a:t>
            </a:r>
            <a:r>
              <a:rPr b="1" lang="en" sz="1800">
                <a:solidFill>
                  <a:srgbClr val="EB5757"/>
                </a:solidFill>
                <a:latin typeface="Courier New"/>
                <a:ea typeface="Courier New"/>
                <a:cs typeface="Courier New"/>
                <a:sym typeface="Courier New"/>
              </a:rPr>
              <a:t>print()</a:t>
            </a:r>
            <a:r>
              <a:rPr lang="en" sz="1800"/>
              <a:t> statement after each line to verify that the output is the same. </a:t>
            </a:r>
            <a:endParaRPr sz="1800"/>
          </a:p>
        </p:txBody>
      </p:sp>
      <p:sp>
        <p:nvSpPr>
          <p:cNvPr id="3046" name="Google Shape;3046;p291"/>
          <p:cNvSpPr txBox="1"/>
          <p:nvPr/>
        </p:nvSpPr>
        <p:spPr>
          <a:xfrm>
            <a:off x="317550" y="2171150"/>
            <a:ext cx="8593500" cy="24921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 sz="1200">
                <a:solidFill>
                  <a:srgbClr val="D73A49"/>
                </a:solidFill>
                <a:latin typeface="Courier New"/>
                <a:ea typeface="Courier New"/>
                <a:cs typeface="Courier New"/>
                <a:sym typeface="Courier New"/>
              </a:rPr>
              <a:t>let</a:t>
            </a:r>
            <a:r>
              <a:rPr b="1" lang="en" sz="1200">
                <a:solidFill>
                  <a:srgbClr val="24292E"/>
                </a:solidFill>
                <a:latin typeface="Courier New"/>
                <a:ea typeface="Courier New"/>
                <a:cs typeface="Courier New"/>
                <a:sym typeface="Courier New"/>
              </a:rPr>
              <a:t> names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"Chloe"</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"Ana"</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"Destiny"</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"Bao"</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"Ellen"</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200">
              <a:solidFill>
                <a:srgbClr val="D73A49"/>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reversedNames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names.sorted(by: {(s1: </a:t>
            </a:r>
            <a:r>
              <a:rPr b="1" lang="en" sz="1200">
                <a:solidFill>
                  <a:srgbClr val="D73A49"/>
                </a:solidFill>
                <a:latin typeface="Courier New"/>
                <a:ea typeface="Courier New"/>
                <a:cs typeface="Courier New"/>
                <a:sym typeface="Courier New"/>
              </a:rPr>
              <a:t>String</a:t>
            </a:r>
            <a:r>
              <a:rPr b="1" lang="en" sz="1200">
                <a:solidFill>
                  <a:srgbClr val="24292E"/>
                </a:solidFill>
                <a:latin typeface="Courier New"/>
                <a:ea typeface="Courier New"/>
                <a:cs typeface="Courier New"/>
                <a:sym typeface="Courier New"/>
              </a:rPr>
              <a:t>, s2: </a:t>
            </a:r>
            <a:r>
              <a:rPr b="1" lang="en" sz="1200">
                <a:solidFill>
                  <a:srgbClr val="D73A49"/>
                </a:solidFill>
                <a:latin typeface="Courier New"/>
                <a:ea typeface="Courier New"/>
                <a:cs typeface="Courier New"/>
                <a:sym typeface="Courier New"/>
              </a:rPr>
              <a:t>String</a:t>
            </a:r>
            <a:r>
              <a:rPr b="1" lang="en" sz="1200">
                <a:solidFill>
                  <a:srgbClr val="24292E"/>
                </a:solidFill>
                <a:latin typeface="Courier New"/>
                <a:ea typeface="Courier New"/>
                <a:cs typeface="Courier New"/>
                <a:sym typeface="Courier New"/>
              </a:rPr>
              <a:t>) -&gt; </a:t>
            </a:r>
            <a:r>
              <a:rPr b="1" lang="en" sz="1200">
                <a:solidFill>
                  <a:srgbClr val="D73A49"/>
                </a:solidFill>
                <a:latin typeface="Courier New"/>
                <a:ea typeface="Courier New"/>
                <a:cs typeface="Courier New"/>
                <a:sym typeface="Courier New"/>
              </a:rPr>
              <a:t>Bool</a:t>
            </a: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in</a:t>
            </a: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return</a:t>
            </a:r>
            <a:r>
              <a:rPr b="1" lang="en" sz="1200">
                <a:solidFill>
                  <a:srgbClr val="24292E"/>
                </a:solidFill>
                <a:latin typeface="Courier New"/>
                <a:ea typeface="Courier New"/>
                <a:cs typeface="Courier New"/>
                <a:sym typeface="Courier New"/>
              </a:rPr>
              <a:t> s1 </a:t>
            </a:r>
            <a:r>
              <a:rPr b="1" lang="en" sz="1200">
                <a:solidFill>
                  <a:srgbClr val="005CC5"/>
                </a:solidFill>
                <a:latin typeface="Courier New"/>
                <a:ea typeface="Courier New"/>
                <a:cs typeface="Courier New"/>
                <a:sym typeface="Courier New"/>
              </a:rPr>
              <a:t>&gt;</a:t>
            </a:r>
            <a:r>
              <a:rPr b="1" lang="en" sz="1200">
                <a:solidFill>
                  <a:srgbClr val="24292E"/>
                </a:solidFill>
                <a:latin typeface="Courier New"/>
                <a:ea typeface="Courier New"/>
                <a:cs typeface="Courier New"/>
                <a:sym typeface="Courier New"/>
              </a:rPr>
              <a:t> s2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reversedNames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names.sorted(by: { s1, s2 </a:t>
            </a:r>
            <a:r>
              <a:rPr b="1" lang="en" sz="1200">
                <a:solidFill>
                  <a:srgbClr val="D73A49"/>
                </a:solidFill>
                <a:latin typeface="Courier New"/>
                <a:ea typeface="Courier New"/>
                <a:cs typeface="Courier New"/>
                <a:sym typeface="Courier New"/>
              </a:rPr>
              <a:t>in</a:t>
            </a: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return</a:t>
            </a:r>
            <a:r>
              <a:rPr b="1" lang="en" sz="1200">
                <a:solidFill>
                  <a:srgbClr val="24292E"/>
                </a:solidFill>
                <a:latin typeface="Courier New"/>
                <a:ea typeface="Courier New"/>
                <a:cs typeface="Courier New"/>
                <a:sym typeface="Courier New"/>
              </a:rPr>
              <a:t> s1 </a:t>
            </a:r>
            <a:r>
              <a:rPr b="1" lang="en" sz="1200">
                <a:solidFill>
                  <a:srgbClr val="005CC5"/>
                </a:solidFill>
                <a:latin typeface="Courier New"/>
                <a:ea typeface="Courier New"/>
                <a:cs typeface="Courier New"/>
                <a:sym typeface="Courier New"/>
              </a:rPr>
              <a:t>&gt;</a:t>
            </a:r>
            <a:r>
              <a:rPr b="1" lang="en" sz="1200">
                <a:solidFill>
                  <a:srgbClr val="24292E"/>
                </a:solidFill>
                <a:latin typeface="Courier New"/>
                <a:ea typeface="Courier New"/>
                <a:cs typeface="Courier New"/>
                <a:sym typeface="Courier New"/>
              </a:rPr>
              <a:t> s2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reversedNames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names.sorted(by: { s1, s2 </a:t>
            </a:r>
            <a:r>
              <a:rPr b="1" lang="en" sz="1200">
                <a:solidFill>
                  <a:srgbClr val="D73A49"/>
                </a:solidFill>
                <a:latin typeface="Courier New"/>
                <a:ea typeface="Courier New"/>
                <a:cs typeface="Courier New"/>
                <a:sym typeface="Courier New"/>
              </a:rPr>
              <a:t>in</a:t>
            </a:r>
            <a:r>
              <a:rPr b="1" lang="en" sz="1200">
                <a:solidFill>
                  <a:srgbClr val="24292E"/>
                </a:solidFill>
                <a:latin typeface="Courier New"/>
                <a:ea typeface="Courier New"/>
                <a:cs typeface="Courier New"/>
                <a:sym typeface="Courier New"/>
              </a:rPr>
              <a:t> s1 </a:t>
            </a:r>
            <a:r>
              <a:rPr b="1" lang="en" sz="1200">
                <a:solidFill>
                  <a:srgbClr val="005CC5"/>
                </a:solidFill>
                <a:latin typeface="Courier New"/>
                <a:ea typeface="Courier New"/>
                <a:cs typeface="Courier New"/>
                <a:sym typeface="Courier New"/>
              </a:rPr>
              <a:t>&gt;</a:t>
            </a:r>
            <a:r>
              <a:rPr b="1" lang="en" sz="1200">
                <a:solidFill>
                  <a:srgbClr val="24292E"/>
                </a:solidFill>
                <a:latin typeface="Courier New"/>
                <a:ea typeface="Courier New"/>
                <a:cs typeface="Courier New"/>
                <a:sym typeface="Courier New"/>
              </a:rPr>
              <a:t> s2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reversedNames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names.sorted(by: { </a:t>
            </a:r>
            <a:r>
              <a:rPr b="1" lang="en" sz="1200">
                <a:solidFill>
                  <a:srgbClr val="005CC5"/>
                </a:solidFill>
                <a:latin typeface="Courier New"/>
                <a:ea typeface="Courier New"/>
                <a:cs typeface="Courier New"/>
                <a:sym typeface="Courier New"/>
              </a:rPr>
              <a:t>$0</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&gt;</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$1</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reversedNames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names.sorted { </a:t>
            </a:r>
            <a:r>
              <a:rPr b="1" lang="en" sz="1200">
                <a:solidFill>
                  <a:srgbClr val="005CC5"/>
                </a:solidFill>
                <a:latin typeface="Courier New"/>
                <a:ea typeface="Courier New"/>
                <a:cs typeface="Courier New"/>
                <a:sym typeface="Courier New"/>
              </a:rPr>
              <a:t>$0</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&gt;</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$1</a:t>
            </a:r>
            <a:r>
              <a:rPr b="1" lang="en" sz="1200">
                <a:solidFill>
                  <a:srgbClr val="24292E"/>
                </a:solidFill>
                <a:latin typeface="Courier New"/>
                <a:ea typeface="Courier New"/>
                <a:cs typeface="Courier New"/>
                <a:sym typeface="Courier New"/>
              </a:rPr>
              <a:t> }</a:t>
            </a:r>
            <a:endParaRPr b="1" sz="1200">
              <a:solidFill>
                <a:srgbClr val="B7B7B7"/>
              </a:solidFill>
              <a:latin typeface="Courier New"/>
              <a:ea typeface="Courier New"/>
              <a:cs typeface="Courier New"/>
              <a:sym typeface="Courier New"/>
            </a:endParaRPr>
          </a:p>
        </p:txBody>
      </p:sp>
      <p:pic>
        <p:nvPicPr>
          <p:cNvPr id="3047" name="Google Shape;3047;p291" title="5min-PinkTimer.mp4">
            <a:hlinkClick r:id="rId4"/>
          </p:cNvPr>
          <p:cNvPicPr preferRelativeResize="0"/>
          <p:nvPr/>
        </p:nvPicPr>
        <p:blipFill>
          <a:blip r:embed="rId5">
            <a:alphaModFix/>
          </a:blip>
          <a:stretch>
            <a:fillRect/>
          </a:stretch>
        </p:blipFill>
        <p:spPr>
          <a:xfrm>
            <a:off x="6957538" y="144950"/>
            <a:ext cx="2063462" cy="11607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1" name="Shape 3051"/>
        <p:cNvGrpSpPr/>
        <p:nvPr/>
      </p:nvGrpSpPr>
      <p:grpSpPr>
        <a:xfrm>
          <a:off x="0" y="0"/>
          <a:ext cx="0" cy="0"/>
          <a:chOff x="0" y="0"/>
          <a:chExt cx="0" cy="0"/>
        </a:xfrm>
      </p:grpSpPr>
      <p:sp>
        <p:nvSpPr>
          <p:cNvPr id="3052" name="Google Shape;3052;p292"/>
          <p:cNvSpPr txBox="1"/>
          <p:nvPr>
            <p:ph type="title"/>
          </p:nvPr>
        </p:nvSpPr>
        <p:spPr>
          <a:xfrm>
            <a:off x="379275" y="612175"/>
            <a:ext cx="36651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 I need to memorize these?!</a:t>
            </a:r>
            <a:endParaRPr/>
          </a:p>
        </p:txBody>
      </p:sp>
      <p:sp>
        <p:nvSpPr>
          <p:cNvPr id="3053" name="Google Shape;3053;p292"/>
          <p:cNvSpPr txBox="1"/>
          <p:nvPr>
            <p:ph idx="1" type="body"/>
          </p:nvPr>
        </p:nvSpPr>
        <p:spPr>
          <a:xfrm>
            <a:off x="379275" y="1884575"/>
            <a:ext cx="3437100" cy="278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Absolutely not! Your main goals right now are to: </a:t>
            </a:r>
            <a:endParaRPr sz="2000"/>
          </a:p>
          <a:p>
            <a:pPr indent="-355600" lvl="0" marL="457200" rtl="0" algn="l">
              <a:spcBef>
                <a:spcPts val="1200"/>
              </a:spcBef>
              <a:spcAft>
                <a:spcPts val="0"/>
              </a:spcAft>
              <a:buSzPts val="2000"/>
              <a:buChar char="●"/>
            </a:pPr>
            <a:r>
              <a:rPr lang="en" sz="2000"/>
              <a:t>understand the concept </a:t>
            </a:r>
            <a:br>
              <a:rPr lang="en" sz="2000"/>
            </a:br>
            <a:r>
              <a:rPr lang="en" sz="2000"/>
              <a:t>of closures</a:t>
            </a:r>
            <a:endParaRPr sz="2000"/>
          </a:p>
          <a:p>
            <a:pPr indent="-355600" lvl="0" marL="457200" rtl="0" algn="l">
              <a:spcBef>
                <a:spcPts val="0"/>
              </a:spcBef>
              <a:spcAft>
                <a:spcPts val="0"/>
              </a:spcAft>
              <a:buSzPts val="2000"/>
              <a:buChar char="●"/>
            </a:pPr>
            <a:r>
              <a:rPr lang="en" sz="2000"/>
              <a:t>recognize them in code in the future</a:t>
            </a:r>
            <a:endParaRPr sz="20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7" name="Shape 3057"/>
        <p:cNvGrpSpPr/>
        <p:nvPr/>
      </p:nvGrpSpPr>
      <p:grpSpPr>
        <a:xfrm>
          <a:off x="0" y="0"/>
          <a:ext cx="0" cy="0"/>
          <a:chOff x="0" y="0"/>
          <a:chExt cx="0" cy="0"/>
        </a:xfrm>
      </p:grpSpPr>
      <p:sp>
        <p:nvSpPr>
          <p:cNvPr id="3058" name="Google Shape;3058;p293"/>
          <p:cNvSpPr txBox="1"/>
          <p:nvPr>
            <p:ph type="ctrTitle"/>
          </p:nvPr>
        </p:nvSpPr>
        <p:spPr>
          <a:xfrm>
            <a:off x="207600" y="421650"/>
            <a:ext cx="85245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a:t>
            </a:r>
            <a:r>
              <a:rPr lang="en"/>
              <a:t>Optionals</a:t>
            </a:r>
            <a:endParaRPr/>
          </a:p>
        </p:txBody>
      </p:sp>
      <p:sp>
        <p:nvSpPr>
          <p:cNvPr id="3059" name="Google Shape;3059;p293"/>
          <p:cNvSpPr txBox="1"/>
          <p:nvPr>
            <p:ph idx="1" type="body"/>
          </p:nvPr>
        </p:nvSpPr>
        <p:spPr>
          <a:xfrm>
            <a:off x="207600" y="1108950"/>
            <a:ext cx="8524500" cy="302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Another common array method is </a:t>
            </a:r>
            <a:r>
              <a:rPr b="1" lang="en" sz="1800">
                <a:solidFill>
                  <a:srgbClr val="EB5757"/>
                </a:solidFill>
                <a:latin typeface="Courier New"/>
                <a:ea typeface="Courier New"/>
                <a:cs typeface="Courier New"/>
                <a:sym typeface="Courier New"/>
              </a:rPr>
              <a:t>first(where:)</a:t>
            </a:r>
            <a:r>
              <a:rPr lang="en" sz="1800"/>
              <a:t>, which returns the first element in an array that matches a given condition. </a:t>
            </a:r>
            <a:endParaRPr sz="1800"/>
          </a:p>
          <a:p>
            <a:pPr indent="0" lvl="0" marL="0" rtl="0" algn="l">
              <a:spcBef>
                <a:spcPts val="1200"/>
              </a:spcBef>
              <a:spcAft>
                <a:spcPts val="1200"/>
              </a:spcAft>
              <a:buNone/>
            </a:pPr>
            <a:r>
              <a:rPr lang="en" sz="1800"/>
              <a:t>In the example below, we call the </a:t>
            </a:r>
            <a:r>
              <a:rPr b="1" lang="en" sz="1800">
                <a:solidFill>
                  <a:srgbClr val="EB5757"/>
                </a:solidFill>
                <a:latin typeface="Courier New"/>
                <a:ea typeface="Courier New"/>
                <a:cs typeface="Courier New"/>
                <a:sym typeface="Courier New"/>
              </a:rPr>
              <a:t>first(where:)</a:t>
            </a:r>
            <a:r>
              <a:rPr lang="en" sz="1800"/>
              <a:t> method on the </a:t>
            </a:r>
            <a:r>
              <a:rPr b="1" lang="en" sz="1800">
                <a:solidFill>
                  <a:srgbClr val="EB5757"/>
                </a:solidFill>
                <a:latin typeface="Courier New"/>
                <a:ea typeface="Courier New"/>
                <a:cs typeface="Courier New"/>
                <a:sym typeface="Courier New"/>
              </a:rPr>
              <a:t>viralHits</a:t>
            </a:r>
            <a:r>
              <a:rPr lang="en" sz="1800"/>
              <a:t> array and the first song title that is less than 10 characters long is returned. </a:t>
            </a:r>
            <a:endParaRPr sz="1800"/>
          </a:p>
        </p:txBody>
      </p:sp>
      <p:sp>
        <p:nvSpPr>
          <p:cNvPr id="3060" name="Google Shape;3060;p293"/>
          <p:cNvSpPr txBox="1"/>
          <p:nvPr/>
        </p:nvSpPr>
        <p:spPr>
          <a:xfrm>
            <a:off x="318000" y="2807750"/>
            <a:ext cx="8000100" cy="19809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700">
                <a:solidFill>
                  <a:srgbClr val="D73A49"/>
                </a:solidFill>
                <a:latin typeface="Courier New"/>
                <a:ea typeface="Courier New"/>
                <a:cs typeface="Courier New"/>
                <a:sym typeface="Courier New"/>
              </a:rPr>
              <a:t>var</a:t>
            </a:r>
            <a:r>
              <a:rPr b="1" lang="en" sz="1700">
                <a:solidFill>
                  <a:srgbClr val="24292E"/>
                </a:solidFill>
                <a:latin typeface="Courier New"/>
                <a:ea typeface="Courier New"/>
                <a:cs typeface="Courier New"/>
                <a:sym typeface="Courier New"/>
              </a:rPr>
              <a:t> viralHits </a:t>
            </a:r>
            <a:r>
              <a:rPr b="1" lang="en" sz="1700">
                <a:solidFill>
                  <a:srgbClr val="005CC5"/>
                </a:solidFill>
                <a:latin typeface="Courier New"/>
                <a:ea typeface="Courier New"/>
                <a:cs typeface="Courier New"/>
                <a:sym typeface="Courier New"/>
              </a:rPr>
              <a:t>=</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"Run the World (Girls)"</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"Die For You (Remix)"</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"Flowers"</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"Truth Hurts"</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"No Scrubs"</a:t>
            </a:r>
            <a:r>
              <a:rPr b="1" lang="en" sz="1700">
                <a:solidFill>
                  <a:srgbClr val="24292E"/>
                </a:solidFill>
                <a:latin typeface="Courier New"/>
                <a:ea typeface="Courier New"/>
                <a:cs typeface="Courier New"/>
                <a:sym typeface="Courier New"/>
              </a:rPr>
              <a:t>]</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b="1" lang="en" sz="1700">
                <a:solidFill>
                  <a:srgbClr val="D73A49"/>
                </a:solidFill>
                <a:latin typeface="Courier New"/>
                <a:ea typeface="Courier New"/>
                <a:cs typeface="Courier New"/>
                <a:sym typeface="Courier New"/>
              </a:rPr>
              <a:t>let</a:t>
            </a:r>
            <a:r>
              <a:rPr b="1" lang="en" sz="1700">
                <a:solidFill>
                  <a:srgbClr val="24292E"/>
                </a:solidFill>
                <a:latin typeface="Courier New"/>
                <a:ea typeface="Courier New"/>
                <a:cs typeface="Courier New"/>
                <a:sym typeface="Courier New"/>
              </a:rPr>
              <a:t> firstShortHit </a:t>
            </a:r>
            <a:r>
              <a:rPr b="1" lang="en" sz="1700">
                <a:solidFill>
                  <a:srgbClr val="005CC5"/>
                </a:solidFill>
                <a:latin typeface="Courier New"/>
                <a:ea typeface="Courier New"/>
                <a:cs typeface="Courier New"/>
                <a:sym typeface="Courier New"/>
              </a:rPr>
              <a:t>=</a:t>
            </a:r>
            <a:r>
              <a:rPr b="1" lang="en" sz="1700">
                <a:solidFill>
                  <a:srgbClr val="24292E"/>
                </a:solidFill>
                <a:latin typeface="Courier New"/>
                <a:ea typeface="Courier New"/>
                <a:cs typeface="Courier New"/>
                <a:sym typeface="Courier New"/>
              </a:rPr>
              <a:t> viralHits.first(where: { </a:t>
            </a:r>
            <a:r>
              <a:rPr b="1" lang="en" sz="1700">
                <a:solidFill>
                  <a:srgbClr val="005CC5"/>
                </a:solidFill>
                <a:latin typeface="Courier New"/>
                <a:ea typeface="Courier New"/>
                <a:cs typeface="Courier New"/>
                <a:sym typeface="Courier New"/>
              </a:rPr>
              <a:t>$0</a:t>
            </a:r>
            <a:r>
              <a:rPr b="1" lang="en" sz="1700">
                <a:solidFill>
                  <a:srgbClr val="24292E"/>
                </a:solidFill>
                <a:latin typeface="Courier New"/>
                <a:ea typeface="Courier New"/>
                <a:cs typeface="Courier New"/>
                <a:sym typeface="Courier New"/>
              </a:rPr>
              <a:t>.count </a:t>
            </a:r>
            <a:r>
              <a:rPr b="1" lang="en" sz="1700">
                <a:solidFill>
                  <a:srgbClr val="005CC5"/>
                </a:solidFill>
                <a:latin typeface="Courier New"/>
                <a:ea typeface="Courier New"/>
                <a:cs typeface="Courier New"/>
                <a:sym typeface="Courier New"/>
              </a:rPr>
              <a:t>&lt;</a:t>
            </a:r>
            <a:r>
              <a:rPr b="1" lang="en" sz="1700">
                <a:solidFill>
                  <a:srgbClr val="24292E"/>
                </a:solidFill>
                <a:latin typeface="Courier New"/>
                <a:ea typeface="Courier New"/>
                <a:cs typeface="Courier New"/>
                <a:sym typeface="Courier New"/>
              </a:rPr>
              <a:t> </a:t>
            </a:r>
            <a:r>
              <a:rPr b="1" lang="en" sz="1700">
                <a:solidFill>
                  <a:srgbClr val="005CC5"/>
                </a:solidFill>
                <a:latin typeface="Courier New"/>
                <a:ea typeface="Courier New"/>
                <a:cs typeface="Courier New"/>
                <a:sym typeface="Courier New"/>
              </a:rPr>
              <a:t>10</a:t>
            </a:r>
            <a:r>
              <a:rPr b="1" lang="en" sz="1700">
                <a:solidFill>
                  <a:srgbClr val="24292E"/>
                </a:solidFill>
                <a:latin typeface="Courier New"/>
                <a:ea typeface="Courier New"/>
                <a:cs typeface="Courier New"/>
                <a:sym typeface="Courier New"/>
              </a:rPr>
              <a:t>})</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b="1" lang="en" sz="1700">
                <a:solidFill>
                  <a:srgbClr val="E36209"/>
                </a:solidFill>
                <a:latin typeface="Courier New"/>
                <a:ea typeface="Courier New"/>
                <a:cs typeface="Courier New"/>
                <a:sym typeface="Courier New"/>
              </a:rPr>
              <a:t>print</a:t>
            </a:r>
            <a:r>
              <a:rPr b="1" lang="en" sz="1700">
                <a:solidFill>
                  <a:srgbClr val="24292E"/>
                </a:solidFill>
                <a:latin typeface="Courier New"/>
                <a:ea typeface="Courier New"/>
                <a:cs typeface="Courier New"/>
                <a:sym typeface="Courier New"/>
              </a:rPr>
              <a:t>(firstShortHit</a:t>
            </a:r>
            <a:r>
              <a:rPr b="1" lang="en" sz="1700">
                <a:solidFill>
                  <a:srgbClr val="005CC5"/>
                </a:solidFill>
                <a:latin typeface="Courier New"/>
                <a:ea typeface="Courier New"/>
                <a:cs typeface="Courier New"/>
                <a:sym typeface="Courier New"/>
              </a:rPr>
              <a:t>!</a:t>
            </a:r>
            <a:r>
              <a:rPr b="1" lang="en" sz="1700">
                <a:solidFill>
                  <a:srgbClr val="24292E"/>
                </a:solidFill>
                <a:latin typeface="Courier New"/>
                <a:ea typeface="Courier New"/>
                <a:cs typeface="Courier New"/>
                <a:sym typeface="Courier New"/>
              </a:rPr>
              <a:t>)</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b="1" lang="en" sz="1700">
                <a:solidFill>
                  <a:srgbClr val="6A737D"/>
                </a:solidFill>
                <a:latin typeface="Courier New"/>
                <a:ea typeface="Courier New"/>
                <a:cs typeface="Courier New"/>
                <a:sym typeface="Courier New"/>
              </a:rPr>
              <a:t>//-&gt; Flowers</a:t>
            </a:r>
            <a:endParaRPr b="1" sz="1700">
              <a:solidFill>
                <a:srgbClr val="8959A8"/>
              </a:solidFill>
              <a:latin typeface="Courier New"/>
              <a:ea typeface="Courier New"/>
              <a:cs typeface="Courier New"/>
              <a:sym typeface="Courier New"/>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4" name="Shape 3064"/>
        <p:cNvGrpSpPr/>
        <p:nvPr/>
      </p:nvGrpSpPr>
      <p:grpSpPr>
        <a:xfrm>
          <a:off x="0" y="0"/>
          <a:ext cx="0" cy="0"/>
          <a:chOff x="0" y="0"/>
          <a:chExt cx="0" cy="0"/>
        </a:xfrm>
      </p:grpSpPr>
      <p:sp>
        <p:nvSpPr>
          <p:cNvPr id="3065" name="Google Shape;3065;p294"/>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Understanding Optionals</a:t>
            </a:r>
            <a:endParaRPr/>
          </a:p>
        </p:txBody>
      </p:sp>
      <p:sp>
        <p:nvSpPr>
          <p:cNvPr id="3066" name="Google Shape;3066;p294"/>
          <p:cNvSpPr txBox="1"/>
          <p:nvPr>
            <p:ph idx="1" type="body"/>
          </p:nvPr>
        </p:nvSpPr>
        <p:spPr>
          <a:xfrm>
            <a:off x="543600" y="1237600"/>
            <a:ext cx="8078700" cy="33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It's possible that none of the songs on our </a:t>
            </a:r>
            <a:r>
              <a:rPr b="1" lang="en">
                <a:solidFill>
                  <a:srgbClr val="EB5757"/>
                </a:solidFill>
                <a:latin typeface="Courier New"/>
                <a:ea typeface="Courier New"/>
                <a:cs typeface="Courier New"/>
                <a:sym typeface="Courier New"/>
              </a:rPr>
              <a:t>viralHits</a:t>
            </a:r>
            <a:r>
              <a:rPr lang="en"/>
              <a:t> playlist were less than 10 characters long. </a:t>
            </a:r>
            <a:endParaRPr/>
          </a:p>
          <a:p>
            <a:pPr indent="0" lvl="0" marL="0" rtl="0" algn="l">
              <a:spcBef>
                <a:spcPts val="1200"/>
              </a:spcBef>
              <a:spcAft>
                <a:spcPts val="1200"/>
              </a:spcAft>
              <a:buNone/>
            </a:pPr>
            <a:r>
              <a:rPr lang="en"/>
              <a:t>For this reason, the </a:t>
            </a:r>
            <a:r>
              <a:rPr b="1" lang="en">
                <a:solidFill>
                  <a:srgbClr val="EB5757"/>
                </a:solidFill>
                <a:latin typeface="Courier New"/>
                <a:ea typeface="Courier New"/>
                <a:cs typeface="Courier New"/>
                <a:sym typeface="Courier New"/>
              </a:rPr>
              <a:t>.first(where:)</a:t>
            </a:r>
            <a:r>
              <a:rPr lang="en"/>
              <a:t> method returns an </a:t>
            </a:r>
            <a:r>
              <a:rPr b="1" lang="en"/>
              <a:t>optional</a:t>
            </a:r>
            <a:r>
              <a:rPr lang="en"/>
              <a:t> value, which basically means that it either returns a value if it finds a match or it returns </a:t>
            </a:r>
            <a:r>
              <a:rPr b="1" lang="en">
                <a:solidFill>
                  <a:srgbClr val="EB5757"/>
                </a:solidFill>
                <a:latin typeface="Courier New"/>
                <a:ea typeface="Courier New"/>
                <a:cs typeface="Courier New"/>
                <a:sym typeface="Courier New"/>
              </a:rPr>
              <a:t>nil</a:t>
            </a:r>
            <a:r>
              <a:rPr lang="en"/>
              <a:t> if it doesn't.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0" name="Shape 3070"/>
        <p:cNvGrpSpPr/>
        <p:nvPr/>
      </p:nvGrpSpPr>
      <p:grpSpPr>
        <a:xfrm>
          <a:off x="0" y="0"/>
          <a:ext cx="0" cy="0"/>
          <a:chOff x="0" y="0"/>
          <a:chExt cx="0" cy="0"/>
        </a:xfrm>
      </p:grpSpPr>
      <p:sp>
        <p:nvSpPr>
          <p:cNvPr id="3071" name="Google Shape;3071;p295"/>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Understanding Optionals</a:t>
            </a:r>
            <a:endParaRPr/>
          </a:p>
        </p:txBody>
      </p:sp>
      <p:sp>
        <p:nvSpPr>
          <p:cNvPr id="3072" name="Google Shape;3072;p295"/>
          <p:cNvSpPr txBox="1"/>
          <p:nvPr>
            <p:ph idx="1" type="body"/>
          </p:nvPr>
        </p:nvSpPr>
        <p:spPr>
          <a:xfrm>
            <a:off x="543600" y="1237600"/>
            <a:ext cx="8078700" cy="33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EB5757"/>
                </a:solidFill>
                <a:latin typeface="Courier New"/>
                <a:ea typeface="Courier New"/>
                <a:cs typeface="Courier New"/>
                <a:sym typeface="Courier New"/>
              </a:rPr>
              <a:t>nil</a:t>
            </a:r>
            <a:r>
              <a:rPr lang="en"/>
              <a:t> essentially means "no value." </a:t>
            </a:r>
            <a:endParaRPr/>
          </a:p>
          <a:p>
            <a:pPr indent="0" lvl="0" marL="0" rtl="0" algn="l">
              <a:spcBef>
                <a:spcPts val="1200"/>
              </a:spcBef>
              <a:spcAft>
                <a:spcPts val="1200"/>
              </a:spcAft>
              <a:buNone/>
            </a:pPr>
            <a:r>
              <a:rPr lang="en"/>
              <a:t>In Swift, we use </a:t>
            </a:r>
            <a:r>
              <a:rPr b="1" lang="en">
                <a:solidFill>
                  <a:srgbClr val="EB5757"/>
                </a:solidFill>
                <a:latin typeface="Courier New"/>
                <a:ea typeface="Courier New"/>
                <a:cs typeface="Courier New"/>
                <a:sym typeface="Courier New"/>
              </a:rPr>
              <a:t>nil</a:t>
            </a:r>
            <a:r>
              <a:rPr lang="en"/>
              <a:t> for both clarity and type safety. Swift prevents you from accidentally using </a:t>
            </a:r>
            <a:r>
              <a:rPr b="1" lang="en">
                <a:solidFill>
                  <a:srgbClr val="EB5757"/>
                </a:solidFill>
                <a:latin typeface="Courier New"/>
                <a:ea typeface="Courier New"/>
                <a:cs typeface="Courier New"/>
                <a:sym typeface="Courier New"/>
              </a:rPr>
              <a:t>nil</a:t>
            </a:r>
            <a:r>
              <a:rPr lang="en"/>
              <a:t> values unless you handle them properly, preventing runtime errors!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197"/>
          <p:cNvSpPr txBox="1"/>
          <p:nvPr>
            <p:ph idx="1" type="body"/>
          </p:nvPr>
        </p:nvSpPr>
        <p:spPr>
          <a:xfrm>
            <a:off x="892350" y="1068200"/>
            <a:ext cx="7359300" cy="3468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accent5"/>
              </a:buClr>
              <a:buSzPts val="1100"/>
              <a:buFont typeface="Arial"/>
              <a:buNone/>
            </a:pPr>
            <a:r>
              <a:rPr lang="en" sz="2200"/>
              <a:t>In your Xcode playground, declare a </a:t>
            </a:r>
            <a:r>
              <a:rPr b="1" lang="en" sz="2200"/>
              <a:t>variable</a:t>
            </a:r>
            <a:r>
              <a:rPr lang="en" sz="2200"/>
              <a:t> for every scholar in your</a:t>
            </a:r>
            <a:r>
              <a:rPr lang="en" sz="2200"/>
              <a:t> </a:t>
            </a:r>
            <a:r>
              <a:rPr lang="en" sz="2200"/>
              <a:t>house</a:t>
            </a:r>
            <a:r>
              <a:rPr lang="en" sz="2200"/>
              <a:t>. </a:t>
            </a:r>
            <a:endParaRPr sz="2200"/>
          </a:p>
          <a:p>
            <a:pPr indent="-368300" lvl="0" marL="457200" rtl="0" algn="l">
              <a:lnSpc>
                <a:spcPct val="115000"/>
              </a:lnSpc>
              <a:spcBef>
                <a:spcPts val="1000"/>
              </a:spcBef>
              <a:spcAft>
                <a:spcPts val="0"/>
              </a:spcAft>
              <a:buClr>
                <a:schemeClr val="accent5"/>
              </a:buClr>
              <a:buSzPts val="2200"/>
              <a:buFont typeface="Montserrat"/>
              <a:buChar char="●"/>
            </a:pPr>
            <a:r>
              <a:rPr lang="en" sz="2200"/>
              <a:t>The </a:t>
            </a:r>
            <a:r>
              <a:rPr b="1" lang="en" sz="2200"/>
              <a:t>variable</a:t>
            </a:r>
            <a:r>
              <a:rPr lang="en" sz="2200"/>
              <a:t> names should be something like </a:t>
            </a:r>
            <a:r>
              <a:rPr b="1" lang="en" sz="2200">
                <a:solidFill>
                  <a:srgbClr val="EB5757"/>
                </a:solidFill>
                <a:latin typeface="Courier New"/>
                <a:ea typeface="Courier New"/>
                <a:cs typeface="Courier New"/>
                <a:sym typeface="Courier New"/>
              </a:rPr>
              <a:t>scholar1</a:t>
            </a:r>
            <a:r>
              <a:rPr lang="en" sz="2200"/>
              <a:t>, </a:t>
            </a:r>
            <a:r>
              <a:rPr b="1" lang="en" sz="2200">
                <a:solidFill>
                  <a:srgbClr val="EB5757"/>
                </a:solidFill>
                <a:latin typeface="Courier New"/>
                <a:ea typeface="Courier New"/>
                <a:cs typeface="Courier New"/>
                <a:sym typeface="Courier New"/>
              </a:rPr>
              <a:t>scholar2</a:t>
            </a:r>
            <a:r>
              <a:rPr lang="en" sz="2200"/>
              <a:t>, etc. </a:t>
            </a:r>
            <a:endParaRPr sz="2200"/>
          </a:p>
          <a:p>
            <a:pPr indent="-368300" lvl="0" marL="457200" rtl="0" algn="l">
              <a:lnSpc>
                <a:spcPct val="115000"/>
              </a:lnSpc>
              <a:spcBef>
                <a:spcPts val="1000"/>
              </a:spcBef>
              <a:spcAft>
                <a:spcPts val="1000"/>
              </a:spcAft>
              <a:buClr>
                <a:schemeClr val="accent5"/>
              </a:buClr>
              <a:buSzPts val="2200"/>
              <a:buFont typeface="Montserrat"/>
              <a:buChar char="●"/>
            </a:pPr>
            <a:r>
              <a:rPr lang="en" sz="2200"/>
              <a:t>The values should be </a:t>
            </a:r>
            <a:r>
              <a:rPr b="1" lang="en" sz="2200"/>
              <a:t>strings</a:t>
            </a:r>
            <a:r>
              <a:rPr lang="en" sz="2200"/>
              <a:t> of their first names.</a:t>
            </a:r>
            <a:endParaRPr sz="2200"/>
          </a:p>
        </p:txBody>
      </p:sp>
      <p:sp>
        <p:nvSpPr>
          <p:cNvPr id="2226" name="Google Shape;2226;p197"/>
          <p:cNvSpPr txBox="1"/>
          <p:nvPr>
            <p:ph type="title"/>
          </p:nvPr>
        </p:nvSpPr>
        <p:spPr>
          <a:xfrm>
            <a:off x="2339475" y="318800"/>
            <a:ext cx="4564200" cy="80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Warm-Up</a:t>
            </a:r>
            <a:endParaRPr/>
          </a:p>
        </p:txBody>
      </p:sp>
      <p:pic>
        <p:nvPicPr>
          <p:cNvPr id="2227" name="Google Shape;2227;p197" title="1min-PurpleTimer.mp4">
            <a:hlinkClick r:id="rId3"/>
          </p:cNvPr>
          <p:cNvPicPr preferRelativeResize="0"/>
          <p:nvPr/>
        </p:nvPicPr>
        <p:blipFill>
          <a:blip r:embed="rId4">
            <a:alphaModFix/>
          </a:blip>
          <a:stretch>
            <a:fillRect/>
          </a:stretch>
        </p:blipFill>
        <p:spPr>
          <a:xfrm>
            <a:off x="5694600" y="3862800"/>
            <a:ext cx="2153626" cy="1211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7"/>
                                        </p:tgtEl>
                                        <p:attrNameLst>
                                          <p:attrName>style.visibility</p:attrName>
                                        </p:attrNameLst>
                                      </p:cBhvr>
                                      <p:to>
                                        <p:strVal val="visible"/>
                                      </p:to>
                                    </p:set>
                                    <p:animEffect filter="fade" transition="in">
                                      <p:cBhvr>
                                        <p:cTn dur="1000"/>
                                        <p:tgtEl>
                                          <p:spTgt spid="2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6" name="Shape 3076"/>
        <p:cNvGrpSpPr/>
        <p:nvPr/>
      </p:nvGrpSpPr>
      <p:grpSpPr>
        <a:xfrm>
          <a:off x="0" y="0"/>
          <a:ext cx="0" cy="0"/>
          <a:chOff x="0" y="0"/>
          <a:chExt cx="0" cy="0"/>
        </a:xfrm>
      </p:grpSpPr>
      <p:sp>
        <p:nvSpPr>
          <p:cNvPr id="3077" name="Google Shape;3077;p296"/>
          <p:cNvSpPr txBox="1"/>
          <p:nvPr/>
        </p:nvSpPr>
        <p:spPr>
          <a:xfrm>
            <a:off x="475950" y="1581288"/>
            <a:ext cx="8192100" cy="19809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b="1" lang="en" sz="1700">
                <a:solidFill>
                  <a:srgbClr val="D73A49"/>
                </a:solidFill>
                <a:latin typeface="Courier New"/>
                <a:ea typeface="Courier New"/>
                <a:cs typeface="Courier New"/>
                <a:sym typeface="Courier New"/>
              </a:rPr>
              <a:t>var</a:t>
            </a:r>
            <a:r>
              <a:rPr b="1" lang="en" sz="1700">
                <a:solidFill>
                  <a:srgbClr val="24292E"/>
                </a:solidFill>
                <a:latin typeface="Courier New"/>
                <a:ea typeface="Courier New"/>
                <a:cs typeface="Courier New"/>
                <a:sym typeface="Courier New"/>
              </a:rPr>
              <a:t> viralHits </a:t>
            </a:r>
            <a:r>
              <a:rPr b="1" lang="en" sz="1700">
                <a:solidFill>
                  <a:srgbClr val="005CC5"/>
                </a:solidFill>
                <a:latin typeface="Courier New"/>
                <a:ea typeface="Courier New"/>
                <a:cs typeface="Courier New"/>
                <a:sym typeface="Courier New"/>
              </a:rPr>
              <a:t>=</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"Run the World (Girls)"</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"Die For You (Remix)"</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"Flowers"</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"Truth Hurts"</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"No Scrubs"</a:t>
            </a:r>
            <a:r>
              <a:rPr b="1" lang="en" sz="1700">
                <a:solidFill>
                  <a:srgbClr val="24292E"/>
                </a:solidFill>
                <a:latin typeface="Courier New"/>
                <a:ea typeface="Courier New"/>
                <a:cs typeface="Courier New"/>
                <a:sym typeface="Courier New"/>
              </a:rPr>
              <a:t>]</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700">
                <a:solidFill>
                  <a:srgbClr val="D73A49"/>
                </a:solidFill>
                <a:latin typeface="Courier New"/>
                <a:ea typeface="Courier New"/>
                <a:cs typeface="Courier New"/>
                <a:sym typeface="Courier New"/>
              </a:rPr>
              <a:t>let</a:t>
            </a:r>
            <a:r>
              <a:rPr b="1" lang="en" sz="1700">
                <a:solidFill>
                  <a:srgbClr val="24292E"/>
                </a:solidFill>
                <a:latin typeface="Courier New"/>
                <a:ea typeface="Courier New"/>
                <a:cs typeface="Courier New"/>
                <a:sym typeface="Courier New"/>
              </a:rPr>
              <a:t> firstShortHit </a:t>
            </a:r>
            <a:r>
              <a:rPr b="1" lang="en" sz="1700">
                <a:solidFill>
                  <a:srgbClr val="005CC5"/>
                </a:solidFill>
                <a:latin typeface="Courier New"/>
                <a:ea typeface="Courier New"/>
                <a:cs typeface="Courier New"/>
                <a:sym typeface="Courier New"/>
              </a:rPr>
              <a:t>=</a:t>
            </a:r>
            <a:r>
              <a:rPr b="1" lang="en" sz="1700">
                <a:solidFill>
                  <a:srgbClr val="24292E"/>
                </a:solidFill>
                <a:latin typeface="Courier New"/>
                <a:ea typeface="Courier New"/>
                <a:cs typeface="Courier New"/>
                <a:sym typeface="Courier New"/>
              </a:rPr>
              <a:t> viralHits.first(where: { </a:t>
            </a:r>
            <a:r>
              <a:rPr b="1" lang="en" sz="1700">
                <a:solidFill>
                  <a:srgbClr val="005CC5"/>
                </a:solidFill>
                <a:latin typeface="Courier New"/>
                <a:ea typeface="Courier New"/>
                <a:cs typeface="Courier New"/>
                <a:sym typeface="Courier New"/>
              </a:rPr>
              <a:t>$0</a:t>
            </a:r>
            <a:r>
              <a:rPr b="1" lang="en" sz="1700">
                <a:solidFill>
                  <a:srgbClr val="24292E"/>
                </a:solidFill>
                <a:latin typeface="Courier New"/>
                <a:ea typeface="Courier New"/>
                <a:cs typeface="Courier New"/>
                <a:sym typeface="Courier New"/>
              </a:rPr>
              <a:t>.count </a:t>
            </a:r>
            <a:r>
              <a:rPr b="1" lang="en" sz="1700">
                <a:solidFill>
                  <a:srgbClr val="005CC5"/>
                </a:solidFill>
                <a:latin typeface="Courier New"/>
                <a:ea typeface="Courier New"/>
                <a:cs typeface="Courier New"/>
                <a:sym typeface="Courier New"/>
              </a:rPr>
              <a:t>&lt;</a:t>
            </a:r>
            <a:r>
              <a:rPr b="1" lang="en" sz="1700">
                <a:solidFill>
                  <a:srgbClr val="24292E"/>
                </a:solidFill>
                <a:latin typeface="Courier New"/>
                <a:ea typeface="Courier New"/>
                <a:cs typeface="Courier New"/>
                <a:sym typeface="Courier New"/>
              </a:rPr>
              <a:t> </a:t>
            </a:r>
            <a:r>
              <a:rPr b="1" lang="en" sz="1700">
                <a:solidFill>
                  <a:srgbClr val="005CC5"/>
                </a:solidFill>
                <a:latin typeface="Courier New"/>
                <a:ea typeface="Courier New"/>
                <a:cs typeface="Courier New"/>
                <a:sym typeface="Courier New"/>
              </a:rPr>
              <a:t>10</a:t>
            </a:r>
            <a:r>
              <a:rPr b="1" lang="en" sz="1700">
                <a:solidFill>
                  <a:srgbClr val="24292E"/>
                </a:solidFill>
                <a:latin typeface="Courier New"/>
                <a:ea typeface="Courier New"/>
                <a:cs typeface="Courier New"/>
                <a:sym typeface="Courier New"/>
              </a:rPr>
              <a:t>})</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700">
                <a:solidFill>
                  <a:srgbClr val="E36209"/>
                </a:solidFill>
                <a:latin typeface="Courier New"/>
                <a:ea typeface="Courier New"/>
                <a:cs typeface="Courier New"/>
                <a:sym typeface="Courier New"/>
              </a:rPr>
              <a:t>print</a:t>
            </a:r>
            <a:r>
              <a:rPr b="1" lang="en" sz="1700">
                <a:solidFill>
                  <a:srgbClr val="24292E"/>
                </a:solidFill>
                <a:latin typeface="Courier New"/>
                <a:ea typeface="Courier New"/>
                <a:cs typeface="Courier New"/>
                <a:sym typeface="Courier New"/>
              </a:rPr>
              <a:t>(firstShortHit</a:t>
            </a:r>
            <a:r>
              <a:rPr b="1" lang="en" sz="1700">
                <a:solidFill>
                  <a:srgbClr val="005CC5"/>
                </a:solidFill>
                <a:latin typeface="Courier New"/>
                <a:ea typeface="Courier New"/>
                <a:cs typeface="Courier New"/>
                <a:sym typeface="Courier New"/>
              </a:rPr>
              <a:t>!</a:t>
            </a:r>
            <a:r>
              <a:rPr b="1" lang="en" sz="1700">
                <a:solidFill>
                  <a:srgbClr val="24292E"/>
                </a:solidFill>
                <a:latin typeface="Courier New"/>
                <a:ea typeface="Courier New"/>
                <a:cs typeface="Courier New"/>
                <a:sym typeface="Courier New"/>
              </a:rPr>
              <a:t>)</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700">
                <a:solidFill>
                  <a:srgbClr val="6A737D"/>
                </a:solidFill>
                <a:latin typeface="Courier New"/>
                <a:ea typeface="Courier New"/>
                <a:cs typeface="Courier New"/>
                <a:sym typeface="Courier New"/>
              </a:rPr>
              <a:t>//-&gt; Flowers</a:t>
            </a:r>
            <a:endParaRPr b="1" sz="1700">
              <a:solidFill>
                <a:srgbClr val="0277AA"/>
              </a:solidFill>
              <a:latin typeface="Courier New"/>
              <a:ea typeface="Courier New"/>
              <a:cs typeface="Courier New"/>
              <a:sym typeface="Courier New"/>
            </a:endParaRPr>
          </a:p>
        </p:txBody>
      </p:sp>
      <p:sp>
        <p:nvSpPr>
          <p:cNvPr id="3078" name="Google Shape;3078;p296"/>
          <p:cNvSpPr/>
          <p:nvPr/>
        </p:nvSpPr>
        <p:spPr>
          <a:xfrm>
            <a:off x="1578450" y="535525"/>
            <a:ext cx="5987100" cy="59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079" name="Google Shape;3079;p296"/>
          <p:cNvSpPr txBox="1"/>
          <p:nvPr/>
        </p:nvSpPr>
        <p:spPr>
          <a:xfrm>
            <a:off x="2658450" y="501475"/>
            <a:ext cx="3827100" cy="6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accent5"/>
                </a:solidFill>
                <a:latin typeface="Proxima Nova"/>
                <a:ea typeface="Proxima Nova"/>
                <a:cs typeface="Proxima Nova"/>
                <a:sym typeface="Proxima Nova"/>
              </a:rPr>
              <a:t>Force Unwrapping</a:t>
            </a:r>
            <a:endParaRPr b="1" sz="2600">
              <a:solidFill>
                <a:schemeClr val="accent5"/>
              </a:solidFill>
              <a:latin typeface="Proxima Nova"/>
              <a:ea typeface="Proxima Nova"/>
              <a:cs typeface="Proxima Nova"/>
              <a:sym typeface="Proxima Nova"/>
            </a:endParaRPr>
          </a:p>
        </p:txBody>
      </p:sp>
      <p:pic>
        <p:nvPicPr>
          <p:cNvPr id="3080" name="Google Shape;3080;p296"/>
          <p:cNvPicPr preferRelativeResize="0"/>
          <p:nvPr/>
        </p:nvPicPr>
        <p:blipFill>
          <a:blip r:embed="rId3">
            <a:alphaModFix/>
          </a:blip>
          <a:stretch>
            <a:fillRect/>
          </a:stretch>
        </p:blipFill>
        <p:spPr>
          <a:xfrm rot="8100011">
            <a:off x="2718589" y="2441503"/>
            <a:ext cx="2605097" cy="2605096"/>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4" name="Shape 3084"/>
        <p:cNvGrpSpPr/>
        <p:nvPr/>
      </p:nvGrpSpPr>
      <p:grpSpPr>
        <a:xfrm>
          <a:off x="0" y="0"/>
          <a:ext cx="0" cy="0"/>
          <a:chOff x="0" y="0"/>
          <a:chExt cx="0" cy="0"/>
        </a:xfrm>
      </p:grpSpPr>
      <p:sp>
        <p:nvSpPr>
          <p:cNvPr id="3085" name="Google Shape;3085;p297"/>
          <p:cNvSpPr txBox="1"/>
          <p:nvPr/>
        </p:nvSpPr>
        <p:spPr>
          <a:xfrm>
            <a:off x="314250" y="1568625"/>
            <a:ext cx="8515500" cy="22560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b="1" lang="en" sz="1700">
                <a:solidFill>
                  <a:srgbClr val="D73A49"/>
                </a:solidFill>
                <a:latin typeface="Courier New"/>
                <a:ea typeface="Courier New"/>
                <a:cs typeface="Courier New"/>
                <a:sym typeface="Courier New"/>
              </a:rPr>
              <a:t>var</a:t>
            </a:r>
            <a:r>
              <a:rPr b="1" lang="en" sz="1700">
                <a:solidFill>
                  <a:srgbClr val="24292E"/>
                </a:solidFill>
                <a:latin typeface="Courier New"/>
                <a:ea typeface="Courier New"/>
                <a:cs typeface="Courier New"/>
                <a:sym typeface="Courier New"/>
              </a:rPr>
              <a:t> viralHits </a:t>
            </a:r>
            <a:r>
              <a:rPr b="1" lang="en" sz="1700">
                <a:solidFill>
                  <a:srgbClr val="005CC5"/>
                </a:solidFill>
                <a:latin typeface="Courier New"/>
                <a:ea typeface="Courier New"/>
                <a:cs typeface="Courier New"/>
                <a:sym typeface="Courier New"/>
              </a:rPr>
              <a:t>=</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"Die For You (Remix)"</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"Flowers"</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"Truth Hurts"</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"No Scrubs"</a:t>
            </a:r>
            <a:r>
              <a:rPr b="1" lang="en" sz="1700">
                <a:solidFill>
                  <a:srgbClr val="24292E"/>
                </a:solidFill>
                <a:latin typeface="Courier New"/>
                <a:ea typeface="Courier New"/>
                <a:cs typeface="Courier New"/>
                <a:sym typeface="Courier New"/>
              </a:rPr>
              <a:t>, </a:t>
            </a:r>
            <a:r>
              <a:rPr b="1" lang="en" sz="1700">
                <a:solidFill>
                  <a:srgbClr val="032F62"/>
                </a:solidFill>
                <a:latin typeface="Courier New"/>
                <a:ea typeface="Courier New"/>
                <a:cs typeface="Courier New"/>
                <a:sym typeface="Courier New"/>
              </a:rPr>
              <a:t>"Pretty Girl Rock"</a:t>
            </a:r>
            <a:r>
              <a:rPr b="1" lang="en" sz="1700">
                <a:solidFill>
                  <a:srgbClr val="24292E"/>
                </a:solidFill>
                <a:latin typeface="Courier New"/>
                <a:ea typeface="Courier New"/>
                <a:cs typeface="Courier New"/>
                <a:sym typeface="Courier New"/>
              </a:rPr>
              <a:t>]</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700">
                <a:solidFill>
                  <a:srgbClr val="D73A49"/>
                </a:solidFill>
                <a:latin typeface="Courier New"/>
                <a:ea typeface="Courier New"/>
                <a:cs typeface="Courier New"/>
                <a:sym typeface="Courier New"/>
              </a:rPr>
              <a:t>if</a:t>
            </a:r>
            <a:r>
              <a:rPr b="1" lang="en" sz="1700">
                <a:solidFill>
                  <a:srgbClr val="24292E"/>
                </a:solidFill>
                <a:latin typeface="Courier New"/>
                <a:ea typeface="Courier New"/>
                <a:cs typeface="Courier New"/>
                <a:sym typeface="Courier New"/>
              </a:rPr>
              <a:t> </a:t>
            </a:r>
            <a:r>
              <a:rPr b="1" lang="en" sz="1700">
                <a:solidFill>
                  <a:srgbClr val="D73A49"/>
                </a:solidFill>
                <a:latin typeface="Courier New"/>
                <a:ea typeface="Courier New"/>
                <a:cs typeface="Courier New"/>
                <a:sym typeface="Courier New"/>
              </a:rPr>
              <a:t>let</a:t>
            </a:r>
            <a:r>
              <a:rPr b="1" lang="en" sz="1700">
                <a:solidFill>
                  <a:srgbClr val="24292E"/>
                </a:solidFill>
                <a:latin typeface="Courier New"/>
                <a:ea typeface="Courier New"/>
                <a:cs typeface="Courier New"/>
                <a:sym typeface="Courier New"/>
              </a:rPr>
              <a:t> firstShortHit </a:t>
            </a:r>
            <a:r>
              <a:rPr b="1" lang="en" sz="1700">
                <a:solidFill>
                  <a:srgbClr val="005CC5"/>
                </a:solidFill>
                <a:latin typeface="Courier New"/>
                <a:ea typeface="Courier New"/>
                <a:cs typeface="Courier New"/>
                <a:sym typeface="Courier New"/>
              </a:rPr>
              <a:t>=</a:t>
            </a:r>
            <a:r>
              <a:rPr b="1" lang="en" sz="1700">
                <a:solidFill>
                  <a:srgbClr val="24292E"/>
                </a:solidFill>
                <a:latin typeface="Courier New"/>
                <a:ea typeface="Courier New"/>
                <a:cs typeface="Courier New"/>
                <a:sym typeface="Courier New"/>
              </a:rPr>
              <a:t> viralHits.first(where: {</a:t>
            </a:r>
            <a:r>
              <a:rPr b="1" lang="en" sz="1700">
                <a:solidFill>
                  <a:srgbClr val="005CC5"/>
                </a:solidFill>
                <a:latin typeface="Courier New"/>
                <a:ea typeface="Courier New"/>
                <a:cs typeface="Courier New"/>
                <a:sym typeface="Courier New"/>
              </a:rPr>
              <a:t>$0</a:t>
            </a:r>
            <a:r>
              <a:rPr b="1" lang="en" sz="1700">
                <a:solidFill>
                  <a:srgbClr val="24292E"/>
                </a:solidFill>
                <a:latin typeface="Courier New"/>
                <a:ea typeface="Courier New"/>
                <a:cs typeface="Courier New"/>
                <a:sym typeface="Courier New"/>
              </a:rPr>
              <a:t>.count </a:t>
            </a:r>
            <a:r>
              <a:rPr b="1" lang="en" sz="1700">
                <a:solidFill>
                  <a:srgbClr val="005CC5"/>
                </a:solidFill>
                <a:latin typeface="Courier New"/>
                <a:ea typeface="Courier New"/>
                <a:cs typeface="Courier New"/>
                <a:sym typeface="Courier New"/>
              </a:rPr>
              <a:t>&lt;</a:t>
            </a:r>
            <a:r>
              <a:rPr b="1" lang="en" sz="1700">
                <a:solidFill>
                  <a:srgbClr val="24292E"/>
                </a:solidFill>
                <a:latin typeface="Courier New"/>
                <a:ea typeface="Courier New"/>
                <a:cs typeface="Courier New"/>
                <a:sym typeface="Courier New"/>
              </a:rPr>
              <a:t> </a:t>
            </a:r>
            <a:r>
              <a:rPr b="1" lang="en" sz="1700">
                <a:solidFill>
                  <a:srgbClr val="005CC5"/>
                </a:solidFill>
                <a:latin typeface="Courier New"/>
                <a:ea typeface="Courier New"/>
                <a:cs typeface="Courier New"/>
                <a:sym typeface="Courier New"/>
              </a:rPr>
              <a:t>10</a:t>
            </a:r>
            <a:r>
              <a:rPr b="1" lang="en" sz="1700">
                <a:solidFill>
                  <a:srgbClr val="24292E"/>
                </a:solidFill>
                <a:latin typeface="Courier New"/>
                <a:ea typeface="Courier New"/>
                <a:cs typeface="Courier New"/>
                <a:sym typeface="Courier New"/>
              </a:rPr>
              <a:t>}) {</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700">
                <a:solidFill>
                  <a:srgbClr val="24292E"/>
                </a:solidFill>
                <a:latin typeface="Courier New"/>
                <a:ea typeface="Courier New"/>
                <a:cs typeface="Courier New"/>
                <a:sym typeface="Courier New"/>
              </a:rPr>
              <a:t>  </a:t>
            </a:r>
            <a:r>
              <a:rPr b="1" lang="en" sz="1700">
                <a:solidFill>
                  <a:srgbClr val="E36209"/>
                </a:solidFill>
                <a:latin typeface="Courier New"/>
                <a:ea typeface="Courier New"/>
                <a:cs typeface="Courier New"/>
                <a:sym typeface="Courier New"/>
              </a:rPr>
              <a:t>print</a:t>
            </a:r>
            <a:r>
              <a:rPr b="1" lang="en" sz="1700">
                <a:solidFill>
                  <a:srgbClr val="24292E"/>
                </a:solidFill>
                <a:latin typeface="Courier New"/>
                <a:ea typeface="Courier New"/>
                <a:cs typeface="Courier New"/>
                <a:sym typeface="Courier New"/>
              </a:rPr>
              <a:t>(</a:t>
            </a:r>
            <a:r>
              <a:rPr b="1" lang="en" sz="1700">
                <a:solidFill>
                  <a:srgbClr val="032F62"/>
                </a:solidFill>
                <a:latin typeface="Courier New"/>
                <a:ea typeface="Courier New"/>
                <a:cs typeface="Courier New"/>
                <a:sym typeface="Courier New"/>
              </a:rPr>
              <a:t>"The first short song title is: </a:t>
            </a:r>
            <a:r>
              <a:rPr b="1" lang="en" sz="1700">
                <a:solidFill>
                  <a:srgbClr val="24292E"/>
                </a:solidFill>
                <a:latin typeface="Courier New"/>
                <a:ea typeface="Courier New"/>
                <a:cs typeface="Courier New"/>
                <a:sym typeface="Courier New"/>
              </a:rPr>
              <a:t>\(firstShortHit)</a:t>
            </a:r>
            <a:r>
              <a:rPr b="1" lang="en" sz="1700">
                <a:solidFill>
                  <a:srgbClr val="032F62"/>
                </a:solidFill>
                <a:latin typeface="Courier New"/>
                <a:ea typeface="Courier New"/>
                <a:cs typeface="Courier New"/>
                <a:sym typeface="Courier New"/>
              </a:rPr>
              <a:t>"</a:t>
            </a:r>
            <a:r>
              <a:rPr b="1" lang="en" sz="1700">
                <a:solidFill>
                  <a:srgbClr val="24292E"/>
                </a:solidFill>
                <a:latin typeface="Courier New"/>
                <a:ea typeface="Courier New"/>
                <a:cs typeface="Courier New"/>
                <a:sym typeface="Courier New"/>
              </a:rPr>
              <a:t>)</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700">
                <a:solidFill>
                  <a:srgbClr val="24292E"/>
                </a:solidFill>
                <a:latin typeface="Courier New"/>
                <a:ea typeface="Courier New"/>
                <a:cs typeface="Courier New"/>
                <a:sym typeface="Courier New"/>
              </a:rPr>
              <a:t>} </a:t>
            </a:r>
            <a:r>
              <a:rPr b="1" lang="en" sz="1700">
                <a:solidFill>
                  <a:srgbClr val="D73A49"/>
                </a:solidFill>
                <a:latin typeface="Courier New"/>
                <a:ea typeface="Courier New"/>
                <a:cs typeface="Courier New"/>
                <a:sym typeface="Courier New"/>
              </a:rPr>
              <a:t>else</a:t>
            </a:r>
            <a:r>
              <a:rPr b="1" lang="en" sz="1700">
                <a:solidFill>
                  <a:srgbClr val="24292E"/>
                </a:solidFill>
                <a:latin typeface="Courier New"/>
                <a:ea typeface="Courier New"/>
                <a:cs typeface="Courier New"/>
                <a:sym typeface="Courier New"/>
              </a:rPr>
              <a:t> {</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700">
                <a:solidFill>
                  <a:srgbClr val="24292E"/>
                </a:solidFill>
                <a:latin typeface="Courier New"/>
                <a:ea typeface="Courier New"/>
                <a:cs typeface="Courier New"/>
                <a:sym typeface="Courier New"/>
              </a:rPr>
              <a:t>  </a:t>
            </a:r>
            <a:r>
              <a:rPr b="1" lang="en" sz="1700">
                <a:solidFill>
                  <a:srgbClr val="E36209"/>
                </a:solidFill>
                <a:latin typeface="Courier New"/>
                <a:ea typeface="Courier New"/>
                <a:cs typeface="Courier New"/>
                <a:sym typeface="Courier New"/>
              </a:rPr>
              <a:t>print</a:t>
            </a:r>
            <a:r>
              <a:rPr b="1" lang="en" sz="1700">
                <a:solidFill>
                  <a:srgbClr val="24292E"/>
                </a:solidFill>
                <a:latin typeface="Courier New"/>
                <a:ea typeface="Courier New"/>
                <a:cs typeface="Courier New"/>
                <a:sym typeface="Courier New"/>
              </a:rPr>
              <a:t>(</a:t>
            </a:r>
            <a:r>
              <a:rPr b="1" lang="en" sz="1700">
                <a:solidFill>
                  <a:srgbClr val="032F62"/>
                </a:solidFill>
                <a:latin typeface="Courier New"/>
                <a:ea typeface="Courier New"/>
                <a:cs typeface="Courier New"/>
                <a:sym typeface="Courier New"/>
              </a:rPr>
              <a:t>"No song titles are less than 10 characters long."</a:t>
            </a:r>
            <a:r>
              <a:rPr b="1" lang="en" sz="1700">
                <a:solidFill>
                  <a:srgbClr val="24292E"/>
                </a:solidFill>
                <a:latin typeface="Courier New"/>
                <a:ea typeface="Courier New"/>
                <a:cs typeface="Courier New"/>
                <a:sym typeface="Courier New"/>
              </a:rPr>
              <a:t>)</a:t>
            </a:r>
            <a:endParaRPr b="1" sz="17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700">
                <a:solidFill>
                  <a:srgbClr val="24292E"/>
                </a:solidFill>
                <a:latin typeface="Courier New"/>
                <a:ea typeface="Courier New"/>
                <a:cs typeface="Courier New"/>
                <a:sym typeface="Courier New"/>
              </a:rPr>
              <a:t>}</a:t>
            </a:r>
            <a:endParaRPr b="1" sz="1700">
              <a:solidFill>
                <a:srgbClr val="B7B7B7"/>
              </a:solidFill>
              <a:latin typeface="Courier New"/>
              <a:ea typeface="Courier New"/>
              <a:cs typeface="Courier New"/>
              <a:sym typeface="Courier New"/>
            </a:endParaRPr>
          </a:p>
        </p:txBody>
      </p:sp>
      <p:sp>
        <p:nvSpPr>
          <p:cNvPr id="3086" name="Google Shape;3086;p297"/>
          <p:cNvSpPr/>
          <p:nvPr/>
        </p:nvSpPr>
        <p:spPr>
          <a:xfrm>
            <a:off x="1578450" y="535525"/>
            <a:ext cx="5987100" cy="5952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087" name="Google Shape;3087;p297"/>
          <p:cNvSpPr txBox="1"/>
          <p:nvPr/>
        </p:nvSpPr>
        <p:spPr>
          <a:xfrm>
            <a:off x="2658450" y="501475"/>
            <a:ext cx="3827100" cy="66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600">
                <a:solidFill>
                  <a:schemeClr val="accent5"/>
                </a:solidFill>
                <a:latin typeface="Proxima Nova"/>
                <a:ea typeface="Proxima Nova"/>
                <a:cs typeface="Proxima Nova"/>
                <a:sym typeface="Proxima Nova"/>
              </a:rPr>
              <a:t>Optional Binding</a:t>
            </a:r>
            <a:endParaRPr b="1" sz="2600">
              <a:solidFill>
                <a:schemeClr val="accent5"/>
              </a:solidFill>
              <a:latin typeface="Proxima Nova"/>
              <a:ea typeface="Proxima Nova"/>
              <a:cs typeface="Proxima Nova"/>
              <a:sym typeface="Proxima Nova"/>
            </a:endParaRPr>
          </a:p>
        </p:txBody>
      </p:sp>
      <p:pic>
        <p:nvPicPr>
          <p:cNvPr id="3088" name="Google Shape;3088;p297"/>
          <p:cNvPicPr preferRelativeResize="0"/>
          <p:nvPr/>
        </p:nvPicPr>
        <p:blipFill>
          <a:blip r:embed="rId3">
            <a:alphaModFix/>
          </a:blip>
          <a:stretch>
            <a:fillRect/>
          </a:stretch>
        </p:blipFill>
        <p:spPr>
          <a:xfrm flipH="1" rot="1143964">
            <a:off x="-356535" y="511928"/>
            <a:ext cx="2605097" cy="260509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2" name="Shape 3092"/>
        <p:cNvGrpSpPr/>
        <p:nvPr/>
      </p:nvGrpSpPr>
      <p:grpSpPr>
        <a:xfrm>
          <a:off x="0" y="0"/>
          <a:ext cx="0" cy="0"/>
          <a:chOff x="0" y="0"/>
          <a:chExt cx="0" cy="0"/>
        </a:xfrm>
      </p:grpSpPr>
      <p:sp>
        <p:nvSpPr>
          <p:cNvPr id="3093" name="Google Shape;3093;p298"/>
          <p:cNvSpPr txBox="1"/>
          <p:nvPr>
            <p:ph type="title"/>
          </p:nvPr>
        </p:nvSpPr>
        <p:spPr>
          <a:xfrm>
            <a:off x="1153500" y="175225"/>
            <a:ext cx="6837000" cy="169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Practice</a:t>
            </a:r>
            <a:endParaRPr/>
          </a:p>
        </p:txBody>
      </p:sp>
      <p:sp>
        <p:nvSpPr>
          <p:cNvPr id="3094" name="Google Shape;3094;p298"/>
          <p:cNvSpPr txBox="1"/>
          <p:nvPr/>
        </p:nvSpPr>
        <p:spPr>
          <a:xfrm>
            <a:off x="1337550" y="1626075"/>
            <a:ext cx="6468900" cy="25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accent5"/>
              </a:buClr>
              <a:buSzPts val="1100"/>
              <a:buFont typeface="Arial"/>
              <a:buNone/>
            </a:pPr>
            <a:r>
              <a:rPr lang="en" sz="2200">
                <a:solidFill>
                  <a:schemeClr val="dk2"/>
                </a:solidFill>
                <a:latin typeface="Proxima Nova"/>
                <a:ea typeface="Proxima Nova"/>
                <a:cs typeface="Proxima Nova"/>
                <a:sym typeface="Proxima Nova"/>
              </a:rPr>
              <a:t>Throughout camp, we will write a lot of functions and closures! They will have different jobs, and some will look quite different from ours today, but you’ve got a great foundation. </a:t>
            </a:r>
            <a:endParaRPr sz="2200">
              <a:solidFill>
                <a:schemeClr val="dk2"/>
              </a:solidFill>
              <a:latin typeface="Proxima Nova"/>
              <a:ea typeface="Proxima Nova"/>
              <a:cs typeface="Proxima Nova"/>
              <a:sym typeface="Proxima Nova"/>
            </a:endParaRPr>
          </a:p>
          <a:p>
            <a:pPr indent="0" lvl="0" marL="0" rtl="0" algn="ctr">
              <a:spcBef>
                <a:spcPts val="0"/>
              </a:spcBef>
              <a:spcAft>
                <a:spcPts val="0"/>
              </a:spcAft>
              <a:buClr>
                <a:schemeClr val="accent5"/>
              </a:buClr>
              <a:buSzPts val="1100"/>
              <a:buFont typeface="Arial"/>
              <a:buNone/>
            </a:pPr>
            <a:r>
              <a:t/>
            </a:r>
            <a:endParaRPr sz="2200">
              <a:solidFill>
                <a:schemeClr val="dk2"/>
              </a:solidFill>
              <a:latin typeface="Proxima Nova"/>
              <a:ea typeface="Proxima Nova"/>
              <a:cs typeface="Proxima Nova"/>
              <a:sym typeface="Proxima Nova"/>
            </a:endParaRPr>
          </a:p>
          <a:p>
            <a:pPr indent="0" lvl="0" marL="0" rtl="0" algn="ctr">
              <a:spcBef>
                <a:spcPts val="0"/>
              </a:spcBef>
              <a:spcAft>
                <a:spcPts val="0"/>
              </a:spcAft>
              <a:buClr>
                <a:schemeClr val="accent5"/>
              </a:buClr>
              <a:buSzPts val="1100"/>
              <a:buFont typeface="Arial"/>
              <a:buNone/>
            </a:pPr>
            <a:r>
              <a:rPr lang="en" sz="2200">
                <a:solidFill>
                  <a:schemeClr val="dk2"/>
                </a:solidFill>
                <a:latin typeface="Proxima Nova"/>
                <a:ea typeface="Proxima Nova"/>
                <a:cs typeface="Proxima Nova"/>
                <a:sym typeface="Proxima Nova"/>
              </a:rPr>
              <a:t>Reference the practice and </a:t>
            </a:r>
            <a:r>
              <a:rPr lang="en" sz="2200">
                <a:solidFill>
                  <a:schemeClr val="dk2"/>
                </a:solidFill>
                <a:latin typeface="Proxima Nova"/>
                <a:ea typeface="Proxima Nova"/>
                <a:cs typeface="Proxima Nova"/>
                <a:sym typeface="Proxima Nova"/>
              </a:rPr>
              <a:t>extensions </a:t>
            </a:r>
            <a:r>
              <a:rPr lang="en" sz="2200">
                <a:solidFill>
                  <a:schemeClr val="dk2"/>
                </a:solidFill>
                <a:latin typeface="Proxima Nova"/>
                <a:ea typeface="Proxima Nova"/>
                <a:cs typeface="Proxima Nova"/>
                <a:sym typeface="Proxima Nova"/>
              </a:rPr>
              <a:t>in the lesson for details!</a:t>
            </a:r>
            <a:endParaRPr sz="2400">
              <a:solidFill>
                <a:schemeClr val="dk2"/>
              </a:solidFill>
              <a:latin typeface="Proxima Nova"/>
              <a:ea typeface="Proxima Nova"/>
              <a:cs typeface="Proxima Nova"/>
              <a:sym typeface="Proxima Nova"/>
            </a:endParaRPr>
          </a:p>
        </p:txBody>
      </p:sp>
      <p:grpSp>
        <p:nvGrpSpPr>
          <p:cNvPr id="3095" name="Google Shape;3095;p298"/>
          <p:cNvGrpSpPr/>
          <p:nvPr/>
        </p:nvGrpSpPr>
        <p:grpSpPr>
          <a:xfrm>
            <a:off x="7793202" y="-128725"/>
            <a:ext cx="1541447" cy="1541596"/>
            <a:chOff x="7814877" y="-174175"/>
            <a:chExt cx="1541447" cy="1541596"/>
          </a:xfrm>
        </p:grpSpPr>
        <p:sp>
          <p:nvSpPr>
            <p:cNvPr id="3096" name="Google Shape;3096;p298"/>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97" name="Google Shape;3097;p298"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1" name="Shape 3101"/>
        <p:cNvGrpSpPr/>
        <p:nvPr/>
      </p:nvGrpSpPr>
      <p:grpSpPr>
        <a:xfrm>
          <a:off x="0" y="0"/>
          <a:ext cx="0" cy="0"/>
          <a:chOff x="0" y="0"/>
          <a:chExt cx="0" cy="0"/>
        </a:xfrm>
      </p:grpSpPr>
      <p:sp>
        <p:nvSpPr>
          <p:cNvPr id="3102" name="Google Shape;3102;p299"/>
          <p:cNvSpPr txBox="1"/>
          <p:nvPr>
            <p:ph type="title"/>
          </p:nvPr>
        </p:nvSpPr>
        <p:spPr>
          <a:xfrm>
            <a:off x="1151125" y="1956250"/>
            <a:ext cx="6837000" cy="1257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Extensions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6" name="Shape 3106"/>
        <p:cNvGrpSpPr/>
        <p:nvPr/>
      </p:nvGrpSpPr>
      <p:grpSpPr>
        <a:xfrm>
          <a:off x="0" y="0"/>
          <a:ext cx="0" cy="0"/>
          <a:chOff x="0" y="0"/>
          <a:chExt cx="0" cy="0"/>
        </a:xfrm>
      </p:grpSpPr>
      <p:sp>
        <p:nvSpPr>
          <p:cNvPr id="3107" name="Google Shape;3107;p300"/>
          <p:cNvSpPr txBox="1"/>
          <p:nvPr>
            <p:ph type="ctrTitle"/>
          </p:nvPr>
        </p:nvSpPr>
        <p:spPr>
          <a:xfrm>
            <a:off x="689400" y="637275"/>
            <a:ext cx="7765200" cy="467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Writing Your Own Function: Part 1</a:t>
            </a:r>
            <a:endParaRPr/>
          </a:p>
        </p:txBody>
      </p:sp>
      <p:sp>
        <p:nvSpPr>
          <p:cNvPr id="3108" name="Google Shape;3108;p300"/>
          <p:cNvSpPr txBox="1"/>
          <p:nvPr/>
        </p:nvSpPr>
        <p:spPr>
          <a:xfrm>
            <a:off x="522900" y="1253525"/>
            <a:ext cx="8098200" cy="31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solidFill>
                  <a:schemeClr val="accent5"/>
                </a:solidFill>
                <a:latin typeface="Proxima Nova"/>
                <a:ea typeface="Proxima Nova"/>
                <a:cs typeface="Proxima Nova"/>
                <a:sym typeface="Proxima Nova"/>
              </a:rPr>
              <a:t>Brainstorm another task you might repeat often enough that a function would be helpful! In your notebook, write out the small steps it would take to complete the task.</a:t>
            </a:r>
            <a:endParaRPr sz="1600">
              <a:solidFill>
                <a:schemeClr val="accent5"/>
              </a:solidFill>
              <a:latin typeface="Proxima Nova"/>
              <a:ea typeface="Proxima Nova"/>
              <a:cs typeface="Proxima Nova"/>
              <a:sym typeface="Proxima Nova"/>
            </a:endParaRPr>
          </a:p>
          <a:p>
            <a:pPr indent="-330200" lvl="0" marL="457200" rtl="0" algn="l">
              <a:lnSpc>
                <a:spcPct val="115000"/>
              </a:lnSpc>
              <a:spcBef>
                <a:spcPts val="1200"/>
              </a:spcBef>
              <a:spcAft>
                <a:spcPts val="0"/>
              </a:spcAft>
              <a:buClr>
                <a:schemeClr val="accent5"/>
              </a:buClr>
              <a:buSzPts val="1600"/>
              <a:buFont typeface="Proxima Nova"/>
              <a:buAutoNum type="arabicPeriod"/>
            </a:pPr>
            <a:r>
              <a:rPr b="1" lang="en" sz="1600">
                <a:solidFill>
                  <a:schemeClr val="accent5"/>
                </a:solidFill>
                <a:latin typeface="Proxima Nova"/>
                <a:ea typeface="Proxima Nova"/>
                <a:cs typeface="Proxima Nova"/>
                <a:sym typeface="Proxima Nova"/>
              </a:rPr>
              <a:t>Declare</a:t>
            </a:r>
            <a:r>
              <a:rPr lang="en" sz="1600">
                <a:solidFill>
                  <a:schemeClr val="accent5"/>
                </a:solidFill>
                <a:latin typeface="Proxima Nova"/>
                <a:ea typeface="Proxima Nova"/>
                <a:cs typeface="Proxima Nova"/>
                <a:sym typeface="Proxima Nova"/>
              </a:rPr>
              <a:t> and </a:t>
            </a:r>
            <a:r>
              <a:rPr b="1" lang="en" sz="1600">
                <a:solidFill>
                  <a:schemeClr val="accent5"/>
                </a:solidFill>
                <a:latin typeface="Proxima Nova"/>
                <a:ea typeface="Proxima Nova"/>
                <a:cs typeface="Proxima Nova"/>
                <a:sym typeface="Proxima Nova"/>
              </a:rPr>
              <a:t>call</a:t>
            </a:r>
            <a:r>
              <a:rPr lang="en" sz="1600">
                <a:solidFill>
                  <a:schemeClr val="accent5"/>
                </a:solidFill>
                <a:latin typeface="Proxima Nova"/>
                <a:ea typeface="Proxima Nova"/>
                <a:cs typeface="Proxima Nova"/>
                <a:sym typeface="Proxima Nova"/>
              </a:rPr>
              <a:t> the function with an empty code block. This is a good step to take to make sure there are no errors.</a:t>
            </a:r>
            <a:endParaRPr sz="1600">
              <a:solidFill>
                <a:schemeClr val="accent5"/>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accent5"/>
              </a:buClr>
              <a:buSzPts val="1600"/>
              <a:buFont typeface="Proxima Nova"/>
              <a:buAutoNum type="arabicPeriod"/>
            </a:pPr>
            <a:r>
              <a:rPr lang="en" sz="1600">
                <a:solidFill>
                  <a:schemeClr val="accent5"/>
                </a:solidFill>
                <a:latin typeface="Proxima Nova"/>
                <a:ea typeface="Proxima Nova"/>
                <a:cs typeface="Proxima Nova"/>
                <a:sym typeface="Proxima Nova"/>
              </a:rPr>
              <a:t>To make 100% sure you are calling it correctly, </a:t>
            </a:r>
            <a:r>
              <a:rPr b="1" lang="en" sz="1600">
                <a:solidFill>
                  <a:schemeClr val="accent5"/>
                </a:solidFill>
                <a:latin typeface="Proxima Nova"/>
                <a:ea typeface="Proxima Nova"/>
                <a:cs typeface="Proxima Nova"/>
                <a:sym typeface="Proxima Nova"/>
              </a:rPr>
              <a:t>write a print statement</a:t>
            </a:r>
            <a:r>
              <a:rPr lang="en" sz="1600">
                <a:solidFill>
                  <a:schemeClr val="accent5"/>
                </a:solidFill>
                <a:latin typeface="Proxima Nova"/>
                <a:ea typeface="Proxima Nova"/>
                <a:cs typeface="Proxima Nova"/>
                <a:sym typeface="Proxima Nova"/>
              </a:rPr>
              <a:t> in the code block and make sure that the output appears in your console.</a:t>
            </a:r>
            <a:endParaRPr sz="1600">
              <a:solidFill>
                <a:schemeClr val="accent5"/>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accent5"/>
              </a:buClr>
              <a:buSzPts val="1600"/>
              <a:buFont typeface="Proxima Nova"/>
              <a:buAutoNum type="arabicPeriod"/>
            </a:pPr>
            <a:r>
              <a:rPr lang="en" sz="1600">
                <a:solidFill>
                  <a:schemeClr val="accent5"/>
                </a:solidFill>
                <a:latin typeface="Proxima Nova"/>
                <a:ea typeface="Proxima Nova"/>
                <a:cs typeface="Proxima Nova"/>
                <a:sym typeface="Proxima Nova"/>
              </a:rPr>
              <a:t>Now, </a:t>
            </a:r>
            <a:r>
              <a:rPr b="1" lang="en" sz="1600">
                <a:solidFill>
                  <a:schemeClr val="accent5"/>
                </a:solidFill>
                <a:latin typeface="Proxima Nova"/>
                <a:ea typeface="Proxima Nova"/>
                <a:cs typeface="Proxima Nova"/>
                <a:sym typeface="Proxima Nova"/>
              </a:rPr>
              <a:t>write a print statement for each of the commands</a:t>
            </a:r>
            <a:r>
              <a:rPr lang="en" sz="1600">
                <a:solidFill>
                  <a:schemeClr val="accent5"/>
                </a:solidFill>
                <a:latin typeface="Proxima Nova"/>
                <a:ea typeface="Proxima Nova"/>
                <a:cs typeface="Proxima Nova"/>
                <a:sym typeface="Proxima Nova"/>
              </a:rPr>
              <a:t> you wrote down in your notebook. Are they all printing out as expected?</a:t>
            </a:r>
            <a:endParaRPr sz="1600">
              <a:solidFill>
                <a:schemeClr val="accent5"/>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accent5"/>
              </a:buClr>
              <a:buSzPts val="1600"/>
              <a:buFont typeface="Proxima Nova"/>
              <a:buAutoNum type="arabicPeriod"/>
            </a:pPr>
            <a:r>
              <a:rPr lang="en" sz="1600">
                <a:solidFill>
                  <a:schemeClr val="accent5"/>
                </a:solidFill>
                <a:latin typeface="Proxima Nova"/>
                <a:ea typeface="Proxima Nova"/>
                <a:cs typeface="Proxima Nova"/>
                <a:sym typeface="Proxima Nova"/>
              </a:rPr>
              <a:t>What </a:t>
            </a:r>
            <a:r>
              <a:rPr b="1" lang="en" sz="1600">
                <a:solidFill>
                  <a:schemeClr val="accent5"/>
                </a:solidFill>
                <a:latin typeface="Proxima Nova"/>
                <a:ea typeface="Proxima Nova"/>
                <a:cs typeface="Proxima Nova"/>
                <a:sym typeface="Proxima Nova"/>
              </a:rPr>
              <a:t>arguments</a:t>
            </a:r>
            <a:r>
              <a:rPr lang="en" sz="1600">
                <a:solidFill>
                  <a:schemeClr val="accent5"/>
                </a:solidFill>
                <a:latin typeface="Proxima Nova"/>
                <a:ea typeface="Proxima Nova"/>
                <a:cs typeface="Proxima Nova"/>
                <a:sym typeface="Proxima Nova"/>
              </a:rPr>
              <a:t> could you provide your function to make it dynamic?</a:t>
            </a:r>
            <a:endParaRPr sz="1600">
              <a:solidFill>
                <a:schemeClr val="accent5"/>
              </a:solidFill>
              <a:latin typeface="Proxima Nova"/>
              <a:ea typeface="Proxima Nova"/>
              <a:cs typeface="Proxima Nova"/>
              <a:sym typeface="Proxima Nova"/>
            </a:endParaRPr>
          </a:p>
          <a:p>
            <a:pPr indent="0" lvl="0" marL="0" rtl="0" algn="l">
              <a:spcBef>
                <a:spcPts val="1200"/>
              </a:spcBef>
              <a:spcAft>
                <a:spcPts val="0"/>
              </a:spcAft>
              <a:buNone/>
            </a:pPr>
            <a:r>
              <a:t/>
            </a:r>
            <a:endParaRPr sz="1500">
              <a:solidFill>
                <a:schemeClr val="accent5"/>
              </a:solidFill>
              <a:latin typeface="Proxima Nova"/>
              <a:ea typeface="Proxima Nova"/>
              <a:cs typeface="Proxima Nova"/>
              <a:sym typeface="Proxima Nova"/>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sp>
        <p:nvSpPr>
          <p:cNvPr id="3113" name="Google Shape;3113;p301"/>
          <p:cNvSpPr txBox="1"/>
          <p:nvPr>
            <p:ph type="ctrTitle"/>
          </p:nvPr>
        </p:nvSpPr>
        <p:spPr>
          <a:xfrm>
            <a:off x="689400" y="637275"/>
            <a:ext cx="7765200" cy="467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Writing Your Own Function: Part 2</a:t>
            </a:r>
            <a:endParaRPr/>
          </a:p>
        </p:txBody>
      </p:sp>
      <p:sp>
        <p:nvSpPr>
          <p:cNvPr id="3114" name="Google Shape;3114;p301"/>
          <p:cNvSpPr txBox="1"/>
          <p:nvPr/>
        </p:nvSpPr>
        <p:spPr>
          <a:xfrm>
            <a:off x="522900" y="1253525"/>
            <a:ext cx="8098200" cy="313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solidFill>
                  <a:schemeClr val="accent5"/>
                </a:solidFill>
                <a:latin typeface="Proxima Nova"/>
                <a:ea typeface="Proxima Nova"/>
                <a:cs typeface="Proxima Nova"/>
                <a:sym typeface="Proxima Nova"/>
              </a:rPr>
              <a:t>Modify your function to take an </a:t>
            </a:r>
            <a:r>
              <a:rPr b="1" lang="en" sz="1600">
                <a:solidFill>
                  <a:schemeClr val="accent5"/>
                </a:solidFill>
                <a:latin typeface="Proxima Nova"/>
                <a:ea typeface="Proxima Nova"/>
                <a:cs typeface="Proxima Nova"/>
                <a:sym typeface="Proxima Nova"/>
              </a:rPr>
              <a:t>argument</a:t>
            </a:r>
            <a:r>
              <a:rPr lang="en" sz="1600">
                <a:solidFill>
                  <a:schemeClr val="accent5"/>
                </a:solidFill>
                <a:latin typeface="Proxima Nova"/>
                <a:ea typeface="Proxima Nova"/>
                <a:cs typeface="Proxima Nova"/>
                <a:sym typeface="Proxima Nova"/>
              </a:rPr>
              <a:t> of any data type!</a:t>
            </a:r>
            <a:endParaRPr sz="1600">
              <a:solidFill>
                <a:schemeClr val="accent5"/>
              </a:solidFill>
              <a:latin typeface="Proxima Nova"/>
              <a:ea typeface="Proxima Nova"/>
              <a:cs typeface="Proxima Nova"/>
              <a:sym typeface="Proxima Nova"/>
            </a:endParaRPr>
          </a:p>
          <a:p>
            <a:pPr indent="-330200" lvl="0" marL="457200" rtl="0" algn="l">
              <a:lnSpc>
                <a:spcPct val="115000"/>
              </a:lnSpc>
              <a:spcBef>
                <a:spcPts val="1200"/>
              </a:spcBef>
              <a:spcAft>
                <a:spcPts val="0"/>
              </a:spcAft>
              <a:buClr>
                <a:schemeClr val="accent5"/>
              </a:buClr>
              <a:buSzPts val="1600"/>
              <a:buFont typeface="Proxima Nova"/>
              <a:buAutoNum type="arabicPeriod"/>
            </a:pPr>
            <a:r>
              <a:rPr b="1" lang="en" sz="1600">
                <a:solidFill>
                  <a:schemeClr val="accent5"/>
                </a:solidFill>
                <a:latin typeface="Proxima Nova"/>
                <a:ea typeface="Proxima Nova"/>
                <a:cs typeface="Proxima Nova"/>
                <a:sym typeface="Proxima Nova"/>
              </a:rPr>
              <a:t>Call</a:t>
            </a:r>
            <a:r>
              <a:rPr lang="en" sz="1600">
                <a:solidFill>
                  <a:schemeClr val="accent5"/>
                </a:solidFill>
                <a:latin typeface="Proxima Nova"/>
                <a:ea typeface="Proxima Nova"/>
                <a:cs typeface="Proxima Nova"/>
                <a:sym typeface="Proxima Nova"/>
              </a:rPr>
              <a:t> the function multiple times with different arguments.</a:t>
            </a:r>
            <a:endParaRPr sz="1600">
              <a:solidFill>
                <a:schemeClr val="accent5"/>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accent5"/>
              </a:buClr>
              <a:buSzPts val="1600"/>
              <a:buFont typeface="Proxima Nova"/>
              <a:buAutoNum type="arabicPeriod"/>
            </a:pPr>
            <a:r>
              <a:rPr lang="en" sz="1600">
                <a:solidFill>
                  <a:schemeClr val="accent5"/>
                </a:solidFill>
                <a:latin typeface="Proxima Nova"/>
                <a:ea typeface="Proxima Nova"/>
                <a:cs typeface="Proxima Nova"/>
                <a:sym typeface="Proxima Nova"/>
              </a:rPr>
              <a:t>If your function includes a print statement, change it to a </a:t>
            </a:r>
            <a:r>
              <a:rPr b="1" lang="en" sz="1600">
                <a:solidFill>
                  <a:schemeClr val="accent5"/>
                </a:solidFill>
                <a:latin typeface="Proxima Nova"/>
                <a:ea typeface="Proxima Nova"/>
                <a:cs typeface="Proxima Nova"/>
                <a:sym typeface="Proxima Nova"/>
              </a:rPr>
              <a:t>return</a:t>
            </a:r>
            <a:r>
              <a:rPr lang="en" sz="1600">
                <a:solidFill>
                  <a:schemeClr val="accent5"/>
                </a:solidFill>
                <a:latin typeface="Proxima Nova"/>
                <a:ea typeface="Proxima Nova"/>
                <a:cs typeface="Proxima Nova"/>
                <a:sym typeface="Proxima Nova"/>
              </a:rPr>
              <a:t> statement. Define the return value’s data type in the function declaration and use the return keyword.</a:t>
            </a:r>
            <a:endParaRPr sz="1600">
              <a:solidFill>
                <a:schemeClr val="accent5"/>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accent5"/>
              </a:buClr>
              <a:buSzPts val="1600"/>
              <a:buFont typeface="Proxima Nova"/>
              <a:buAutoNum type="arabicPeriod"/>
            </a:pPr>
            <a:r>
              <a:rPr b="1" lang="en" sz="1600">
                <a:solidFill>
                  <a:schemeClr val="accent5"/>
                </a:solidFill>
                <a:latin typeface="Proxima Nova"/>
                <a:ea typeface="Proxima Nova"/>
                <a:cs typeface="Proxima Nova"/>
                <a:sym typeface="Proxima Nova"/>
              </a:rPr>
              <a:t>Call</a:t>
            </a:r>
            <a:r>
              <a:rPr lang="en" sz="1600">
                <a:solidFill>
                  <a:schemeClr val="accent5"/>
                </a:solidFill>
                <a:latin typeface="Proxima Nova"/>
                <a:ea typeface="Proxima Nova"/>
                <a:cs typeface="Proxima Nova"/>
                <a:sym typeface="Proxima Nova"/>
              </a:rPr>
              <a:t> your function a few times, passing in different arguments each time. Always predict the output before running the code and ensure the function dynamically calculates and returns a value based on the argument.</a:t>
            </a:r>
            <a:endParaRPr sz="1600">
              <a:solidFill>
                <a:schemeClr val="accent5"/>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accent5"/>
              </a:buClr>
              <a:buSzPts val="1600"/>
              <a:buFont typeface="Proxima Nova"/>
              <a:buAutoNum type="arabicPeriod"/>
            </a:pPr>
            <a:r>
              <a:rPr lang="en" sz="1600">
                <a:solidFill>
                  <a:schemeClr val="accent5"/>
                </a:solidFill>
                <a:latin typeface="Proxima Nova"/>
                <a:ea typeface="Proxima Nova"/>
                <a:cs typeface="Proxima Nova"/>
                <a:sym typeface="Proxima Nova"/>
              </a:rPr>
              <a:t>What is </a:t>
            </a:r>
            <a:r>
              <a:rPr b="1" lang="en" sz="1600">
                <a:solidFill>
                  <a:schemeClr val="accent5"/>
                </a:solidFill>
                <a:latin typeface="Proxima Nova"/>
                <a:ea typeface="Proxima Nova"/>
                <a:cs typeface="Proxima Nova"/>
                <a:sym typeface="Proxima Nova"/>
              </a:rPr>
              <a:t>another argument</a:t>
            </a:r>
            <a:r>
              <a:rPr lang="en" sz="1600">
                <a:solidFill>
                  <a:schemeClr val="accent5"/>
                </a:solidFill>
                <a:latin typeface="Proxima Nova"/>
                <a:ea typeface="Proxima Nova"/>
                <a:cs typeface="Proxima Nova"/>
                <a:sym typeface="Proxima Nova"/>
              </a:rPr>
              <a:t> that could be passed in your function? Try it out! Not sure what the syntax looks like? You got this. Remember, strong developers are strong Googlers, so feel free to look for examples online.</a:t>
            </a:r>
            <a:endParaRPr sz="1900">
              <a:solidFill>
                <a:schemeClr val="accent5"/>
              </a:solidFill>
              <a:latin typeface="Proxima Nova"/>
              <a:ea typeface="Proxima Nova"/>
              <a:cs typeface="Proxima Nova"/>
              <a:sym typeface="Proxima Nova"/>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p302"/>
          <p:cNvSpPr txBox="1"/>
          <p:nvPr>
            <p:ph type="title"/>
          </p:nvPr>
        </p:nvSpPr>
        <p:spPr>
          <a:xfrm>
            <a:off x="219800" y="73200"/>
            <a:ext cx="85800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Incorporating Conditional Statements</a:t>
            </a:r>
            <a:endParaRPr/>
          </a:p>
        </p:txBody>
      </p:sp>
      <p:sp>
        <p:nvSpPr>
          <p:cNvPr id="3120" name="Google Shape;3120;p302"/>
          <p:cNvSpPr txBox="1"/>
          <p:nvPr>
            <p:ph idx="1" type="body"/>
          </p:nvPr>
        </p:nvSpPr>
        <p:spPr>
          <a:xfrm>
            <a:off x="219800" y="1250950"/>
            <a:ext cx="8676600" cy="3630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accent5"/>
              </a:buClr>
              <a:buSzPts val="1100"/>
              <a:buFont typeface="Arial"/>
              <a:buNone/>
            </a:pPr>
            <a:r>
              <a:rPr lang="en" sz="1900"/>
              <a:t>You can include conditional statements in the code block of a function. For example, thinking back to our dog walking robot:</a:t>
            </a:r>
            <a:endParaRPr sz="2700"/>
          </a:p>
        </p:txBody>
      </p:sp>
      <p:sp>
        <p:nvSpPr>
          <p:cNvPr id="3121" name="Google Shape;3121;p302"/>
          <p:cNvSpPr txBox="1"/>
          <p:nvPr/>
        </p:nvSpPr>
        <p:spPr>
          <a:xfrm>
            <a:off x="322150" y="2264475"/>
            <a:ext cx="8160900" cy="2696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D73A49"/>
                </a:solidFill>
                <a:latin typeface="Courier New"/>
                <a:ea typeface="Courier New"/>
                <a:cs typeface="Courier New"/>
                <a:sym typeface="Courier New"/>
              </a:rPr>
              <a:t>func</a:t>
            </a:r>
            <a:r>
              <a:rPr b="1" lang="en" sz="1500">
                <a:solidFill>
                  <a:srgbClr val="24292E"/>
                </a:solidFill>
                <a:latin typeface="Courier New"/>
                <a:ea typeface="Courier New"/>
                <a:cs typeface="Courier New"/>
                <a:sym typeface="Courier New"/>
              </a:rPr>
              <a:t> </a:t>
            </a:r>
            <a:r>
              <a:rPr b="1" lang="en" sz="1500">
                <a:solidFill>
                  <a:srgbClr val="6F42C1"/>
                </a:solidFill>
                <a:latin typeface="Courier New"/>
                <a:ea typeface="Courier New"/>
                <a:cs typeface="Courier New"/>
                <a:sym typeface="Courier New"/>
              </a:rPr>
              <a:t>walkDog</a:t>
            </a:r>
            <a:r>
              <a:rPr b="1" lang="en" sz="1500">
                <a:solidFill>
                  <a:srgbClr val="24292E"/>
                </a:solidFill>
                <a:latin typeface="Courier New"/>
                <a:ea typeface="Courier New"/>
                <a:cs typeface="Courier New"/>
                <a:sym typeface="Courier New"/>
              </a:rPr>
              <a:t>(numberofDogs: </a:t>
            </a:r>
            <a:r>
              <a:rPr b="1" lang="en" sz="1500">
                <a:solidFill>
                  <a:srgbClr val="D73A49"/>
                </a:solidFill>
                <a:latin typeface="Courier New"/>
                <a:ea typeface="Courier New"/>
                <a:cs typeface="Courier New"/>
                <a:sym typeface="Courier New"/>
              </a:rPr>
              <a:t>Int</a:t>
            </a:r>
            <a:r>
              <a:rPr b="1" lang="en" sz="1500">
                <a:solidFill>
                  <a:srgbClr val="24292E"/>
                </a:solidFill>
                <a:latin typeface="Courier New"/>
                <a:ea typeface="Courier New"/>
                <a:cs typeface="Courier New"/>
                <a:sym typeface="Courier New"/>
              </a:rPr>
              <a:t>) {</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D73A49"/>
                </a:solidFill>
                <a:latin typeface="Courier New"/>
                <a:ea typeface="Courier New"/>
                <a:cs typeface="Courier New"/>
                <a:sym typeface="Courier New"/>
              </a:rPr>
              <a:t>if</a:t>
            </a:r>
            <a:r>
              <a:rPr b="1" lang="en" sz="1500">
                <a:solidFill>
                  <a:srgbClr val="24292E"/>
                </a:solidFill>
                <a:latin typeface="Courier New"/>
                <a:ea typeface="Courier New"/>
                <a:cs typeface="Courier New"/>
                <a:sym typeface="Courier New"/>
              </a:rPr>
              <a:t> numberOfDogs </a:t>
            </a:r>
            <a:r>
              <a:rPr b="1" lang="en" sz="1500">
                <a:solidFill>
                  <a:srgbClr val="005CC5"/>
                </a:solidFill>
                <a:latin typeface="Courier New"/>
                <a:ea typeface="Courier New"/>
                <a:cs typeface="Courier New"/>
                <a:sym typeface="Courier New"/>
              </a:rPr>
              <a:t>==</a:t>
            </a:r>
            <a:r>
              <a:rPr b="1" lang="en" sz="1500">
                <a:solidFill>
                  <a:srgbClr val="24292E"/>
                </a:solidFill>
                <a:latin typeface="Courier New"/>
                <a:ea typeface="Courier New"/>
                <a:cs typeface="Courier New"/>
                <a:sym typeface="Courier New"/>
              </a:rPr>
              <a:t> </a:t>
            </a:r>
            <a:r>
              <a:rPr b="1" lang="en" sz="1500">
                <a:solidFill>
                  <a:srgbClr val="005CC5"/>
                </a:solidFill>
                <a:latin typeface="Courier New"/>
                <a:ea typeface="Courier New"/>
                <a:cs typeface="Courier New"/>
                <a:sym typeface="Courier New"/>
              </a:rPr>
              <a:t>1</a:t>
            </a:r>
            <a:r>
              <a:rPr b="1" lang="en" sz="1500">
                <a:solidFill>
                  <a:srgbClr val="24292E"/>
                </a:solidFill>
                <a:latin typeface="Courier New"/>
                <a:ea typeface="Courier New"/>
                <a:cs typeface="Courier New"/>
                <a:sym typeface="Courier New"/>
              </a:rPr>
              <a:t> {</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"Put on </a:t>
            </a:r>
            <a:r>
              <a:rPr b="1" lang="en" sz="1500">
                <a:solidFill>
                  <a:srgbClr val="24292E"/>
                </a:solidFill>
                <a:latin typeface="Courier New"/>
                <a:ea typeface="Courier New"/>
                <a:cs typeface="Courier New"/>
                <a:sym typeface="Courier New"/>
              </a:rPr>
              <a:t>\(numberOfDogs)</a:t>
            </a:r>
            <a:r>
              <a:rPr b="1" lang="en" sz="1500">
                <a:solidFill>
                  <a:srgbClr val="032F62"/>
                </a:solidFill>
                <a:latin typeface="Courier New"/>
                <a:ea typeface="Courier New"/>
                <a:cs typeface="Courier New"/>
                <a:sym typeface="Courier New"/>
              </a:rPr>
              <a:t> leash"</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"Put </a:t>
            </a:r>
            <a:r>
              <a:rPr b="1" lang="en" sz="1500">
                <a:solidFill>
                  <a:srgbClr val="24292E"/>
                </a:solidFill>
                <a:latin typeface="Courier New"/>
                <a:ea typeface="Courier New"/>
                <a:cs typeface="Courier New"/>
                <a:sym typeface="Courier New"/>
              </a:rPr>
              <a:t>\(numberOfDogs)</a:t>
            </a:r>
            <a:r>
              <a:rPr b="1" lang="en" sz="1500">
                <a:solidFill>
                  <a:srgbClr val="032F62"/>
                </a:solidFill>
                <a:latin typeface="Courier New"/>
                <a:ea typeface="Courier New"/>
                <a:cs typeface="Courier New"/>
                <a:sym typeface="Courier New"/>
              </a:rPr>
              <a:t> treat in pocket"</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"Put </a:t>
            </a:r>
            <a:r>
              <a:rPr b="1" lang="en" sz="1500">
                <a:solidFill>
                  <a:srgbClr val="24292E"/>
                </a:solidFill>
                <a:latin typeface="Courier New"/>
                <a:ea typeface="Courier New"/>
                <a:cs typeface="Courier New"/>
                <a:sym typeface="Courier New"/>
              </a:rPr>
              <a:t>\(numberOfDogs)</a:t>
            </a:r>
            <a:r>
              <a:rPr b="1" lang="en" sz="1500">
                <a:solidFill>
                  <a:srgbClr val="032F62"/>
                </a:solidFill>
                <a:latin typeface="Courier New"/>
                <a:ea typeface="Courier New"/>
                <a:cs typeface="Courier New"/>
                <a:sym typeface="Courier New"/>
              </a:rPr>
              <a:t> poop bag in pocket"</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 </a:t>
            </a:r>
            <a:r>
              <a:rPr b="1" lang="en" sz="1500">
                <a:solidFill>
                  <a:srgbClr val="D73A49"/>
                </a:solidFill>
                <a:latin typeface="Courier New"/>
                <a:ea typeface="Courier New"/>
                <a:cs typeface="Courier New"/>
                <a:sym typeface="Courier New"/>
              </a:rPr>
              <a:t>else</a:t>
            </a:r>
            <a:r>
              <a:rPr b="1" lang="en" sz="1500">
                <a:solidFill>
                  <a:srgbClr val="24292E"/>
                </a:solidFill>
                <a:latin typeface="Courier New"/>
                <a:ea typeface="Courier New"/>
                <a:cs typeface="Courier New"/>
                <a:sym typeface="Courier New"/>
              </a:rPr>
              <a:t> {    </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"Put on </a:t>
            </a:r>
            <a:r>
              <a:rPr b="1" lang="en" sz="1500">
                <a:solidFill>
                  <a:srgbClr val="24292E"/>
                </a:solidFill>
                <a:latin typeface="Courier New"/>
                <a:ea typeface="Courier New"/>
                <a:cs typeface="Courier New"/>
                <a:sym typeface="Courier New"/>
              </a:rPr>
              <a:t>\(numberOfDogs)</a:t>
            </a:r>
            <a:r>
              <a:rPr b="1" lang="en" sz="1500">
                <a:solidFill>
                  <a:srgbClr val="032F62"/>
                </a:solidFill>
                <a:latin typeface="Courier New"/>
                <a:ea typeface="Courier New"/>
                <a:cs typeface="Courier New"/>
                <a:sym typeface="Courier New"/>
              </a:rPr>
              <a:t> leashes"</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"Put </a:t>
            </a:r>
            <a:r>
              <a:rPr b="1" lang="en" sz="1500">
                <a:solidFill>
                  <a:srgbClr val="24292E"/>
                </a:solidFill>
                <a:latin typeface="Courier New"/>
                <a:ea typeface="Courier New"/>
                <a:cs typeface="Courier New"/>
                <a:sym typeface="Courier New"/>
              </a:rPr>
              <a:t>\(numberOfDogs)</a:t>
            </a:r>
            <a:r>
              <a:rPr b="1" lang="en" sz="1500">
                <a:solidFill>
                  <a:srgbClr val="032F62"/>
                </a:solidFill>
                <a:latin typeface="Courier New"/>
                <a:ea typeface="Courier New"/>
                <a:cs typeface="Courier New"/>
                <a:sym typeface="Courier New"/>
              </a:rPr>
              <a:t> treats in pocket"</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"Put </a:t>
            </a:r>
            <a:r>
              <a:rPr b="1" lang="en" sz="1500">
                <a:solidFill>
                  <a:srgbClr val="24292E"/>
                </a:solidFill>
                <a:latin typeface="Courier New"/>
                <a:ea typeface="Courier New"/>
                <a:cs typeface="Courier New"/>
                <a:sym typeface="Courier New"/>
              </a:rPr>
              <a:t>\(numberOfDogs)</a:t>
            </a:r>
            <a:r>
              <a:rPr b="1" lang="en" sz="1500">
                <a:solidFill>
                  <a:srgbClr val="032F62"/>
                </a:solidFill>
                <a:latin typeface="Courier New"/>
                <a:ea typeface="Courier New"/>
                <a:cs typeface="Courier New"/>
                <a:sym typeface="Courier New"/>
              </a:rPr>
              <a:t> poop bags in pocket"</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a:t>
            </a:r>
            <a:endParaRPr b="1" sz="1500">
              <a:solidFill>
                <a:srgbClr val="8959A8"/>
              </a:solidFill>
              <a:latin typeface="Courier New"/>
              <a:ea typeface="Courier New"/>
              <a:cs typeface="Courier New"/>
              <a:sym typeface="Courier New"/>
            </a:endParaRPr>
          </a:p>
        </p:txBody>
      </p:sp>
      <p:cxnSp>
        <p:nvCxnSpPr>
          <p:cNvPr id="3122" name="Google Shape;3122;p302"/>
          <p:cNvCxnSpPr/>
          <p:nvPr/>
        </p:nvCxnSpPr>
        <p:spPr>
          <a:xfrm flipH="1">
            <a:off x="3317850" y="2360550"/>
            <a:ext cx="3339300" cy="339300"/>
          </a:xfrm>
          <a:prstGeom prst="straightConnector1">
            <a:avLst/>
          </a:prstGeom>
          <a:noFill/>
          <a:ln cap="flat" cmpd="sng" w="28575">
            <a:solidFill>
              <a:schemeClr val="accent3"/>
            </a:solidFill>
            <a:prstDash val="solid"/>
            <a:round/>
            <a:headEnd len="med" w="med" type="none"/>
            <a:tailEnd len="med" w="med" type="triangle"/>
          </a:ln>
        </p:spPr>
      </p:cxnSp>
      <p:sp>
        <p:nvSpPr>
          <p:cNvPr id="3123" name="Google Shape;3123;p302"/>
          <p:cNvSpPr/>
          <p:nvPr/>
        </p:nvSpPr>
        <p:spPr>
          <a:xfrm>
            <a:off x="6543250" y="2112075"/>
            <a:ext cx="2353200" cy="994200"/>
          </a:xfrm>
          <a:prstGeom prst="roundRect">
            <a:avLst>
              <a:gd fmla="val 0" name="adj"/>
            </a:avLst>
          </a:prstGeom>
          <a:solidFill>
            <a:schemeClr val="accent3"/>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Proxima Nova"/>
                <a:ea typeface="Proxima Nova"/>
                <a:cs typeface="Proxima Nova"/>
                <a:sym typeface="Proxima Nova"/>
              </a:rPr>
              <a:t>if </a:t>
            </a:r>
            <a:r>
              <a:rPr b="1" lang="en" sz="1600">
                <a:solidFill>
                  <a:schemeClr val="dk2"/>
                </a:solidFill>
                <a:latin typeface="Courier New"/>
                <a:ea typeface="Courier New"/>
                <a:cs typeface="Courier New"/>
                <a:sym typeface="Courier New"/>
              </a:rPr>
              <a:t>numberOfDogs</a:t>
            </a:r>
            <a:r>
              <a:rPr b="1" lang="en" sz="1600">
                <a:solidFill>
                  <a:schemeClr val="dk2"/>
                </a:solidFill>
                <a:latin typeface="Proxima Nova"/>
                <a:ea typeface="Proxima Nova"/>
                <a:cs typeface="Proxima Nova"/>
                <a:sym typeface="Proxima Nova"/>
              </a:rPr>
              <a:t> is 1, it will print out one set of directions</a:t>
            </a:r>
            <a:endParaRPr b="1">
              <a:solidFill>
                <a:schemeClr val="dk2"/>
              </a:solidFill>
              <a:latin typeface="Proxima Nova"/>
              <a:ea typeface="Proxima Nova"/>
              <a:cs typeface="Proxima Nova"/>
              <a:sym typeface="Proxima Nova"/>
            </a:endParaRPr>
          </a:p>
        </p:txBody>
      </p:sp>
      <p:cxnSp>
        <p:nvCxnSpPr>
          <p:cNvPr id="3124" name="Google Shape;3124;p302"/>
          <p:cNvCxnSpPr/>
          <p:nvPr/>
        </p:nvCxnSpPr>
        <p:spPr>
          <a:xfrm rot="10800000">
            <a:off x="1678575" y="3671600"/>
            <a:ext cx="4992600" cy="19500"/>
          </a:xfrm>
          <a:prstGeom prst="straightConnector1">
            <a:avLst/>
          </a:prstGeom>
          <a:noFill/>
          <a:ln cap="flat" cmpd="sng" w="28575">
            <a:solidFill>
              <a:schemeClr val="accent3"/>
            </a:solidFill>
            <a:prstDash val="solid"/>
            <a:round/>
            <a:headEnd len="med" w="med" type="none"/>
            <a:tailEnd len="med" w="med" type="triangle"/>
          </a:ln>
        </p:spPr>
      </p:cxnSp>
      <p:sp>
        <p:nvSpPr>
          <p:cNvPr id="3125" name="Google Shape;3125;p302"/>
          <p:cNvSpPr/>
          <p:nvPr/>
        </p:nvSpPr>
        <p:spPr>
          <a:xfrm>
            <a:off x="6543150" y="3423400"/>
            <a:ext cx="2353200" cy="994200"/>
          </a:xfrm>
          <a:prstGeom prst="roundRect">
            <a:avLst>
              <a:gd fmla="val 0" name="adj"/>
            </a:avLst>
          </a:prstGeom>
          <a:solidFill>
            <a:schemeClr val="accent3"/>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2"/>
                </a:solidFill>
                <a:latin typeface="Proxima Nova"/>
                <a:ea typeface="Proxima Nova"/>
                <a:cs typeface="Proxima Nova"/>
                <a:sym typeface="Proxima Nova"/>
              </a:rPr>
              <a:t>if </a:t>
            </a:r>
            <a:r>
              <a:rPr b="1" lang="en" sz="1600">
                <a:solidFill>
                  <a:schemeClr val="dk2"/>
                </a:solidFill>
                <a:latin typeface="Courier New"/>
                <a:ea typeface="Courier New"/>
                <a:cs typeface="Courier New"/>
                <a:sym typeface="Courier New"/>
              </a:rPr>
              <a:t>numberOfDogs</a:t>
            </a:r>
            <a:r>
              <a:rPr b="1" lang="en" sz="1600">
                <a:solidFill>
                  <a:schemeClr val="dk2"/>
                </a:solidFill>
                <a:latin typeface="Proxima Nova"/>
                <a:ea typeface="Proxima Nova"/>
                <a:cs typeface="Proxima Nova"/>
                <a:sym typeface="Proxima Nova"/>
              </a:rPr>
              <a:t> is not 1, it will print out another set</a:t>
            </a:r>
            <a:endParaRPr b="1">
              <a:solidFill>
                <a:schemeClr val="dk2"/>
              </a:solidFill>
              <a:latin typeface="Proxima Nova"/>
              <a:ea typeface="Proxima Nova"/>
              <a:cs typeface="Proxima Nova"/>
              <a:sym typeface="Proxima Nova"/>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9" name="Shape 3129"/>
        <p:cNvGrpSpPr/>
        <p:nvPr/>
      </p:nvGrpSpPr>
      <p:grpSpPr>
        <a:xfrm>
          <a:off x="0" y="0"/>
          <a:ext cx="0" cy="0"/>
          <a:chOff x="0" y="0"/>
          <a:chExt cx="0" cy="0"/>
        </a:xfrm>
      </p:grpSpPr>
      <p:sp>
        <p:nvSpPr>
          <p:cNvPr id="3130" name="Google Shape;3130;p303"/>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Logic Inside a Function</a:t>
            </a:r>
            <a:endParaRPr/>
          </a:p>
        </p:txBody>
      </p:sp>
      <p:sp>
        <p:nvSpPr>
          <p:cNvPr id="3131" name="Google Shape;3131;p303"/>
          <p:cNvSpPr txBox="1"/>
          <p:nvPr>
            <p:ph idx="1" type="body"/>
          </p:nvPr>
        </p:nvSpPr>
        <p:spPr>
          <a:xfrm>
            <a:off x="207600" y="1305650"/>
            <a:ext cx="8676600" cy="3357600"/>
          </a:xfrm>
          <a:prstGeom prst="rect">
            <a:avLst/>
          </a:prstGeom>
        </p:spPr>
        <p:txBody>
          <a:bodyPr anchorCtr="0" anchor="t" bIns="91425" lIns="91425" spcFirstLastPara="1" rIns="91425" wrap="square" tIns="91425">
            <a:noAutofit/>
          </a:bodyPr>
          <a:lstStyle/>
          <a:p>
            <a:pPr indent="-355600" lvl="0" marL="457200" marR="215900" rtl="0" algn="l">
              <a:lnSpc>
                <a:spcPct val="115000"/>
              </a:lnSpc>
              <a:spcBef>
                <a:spcPts val="0"/>
              </a:spcBef>
              <a:spcAft>
                <a:spcPts val="0"/>
              </a:spcAft>
              <a:buSzPts val="2000"/>
              <a:buAutoNum type="arabicPeriod"/>
            </a:pPr>
            <a:r>
              <a:rPr lang="en" sz="2000"/>
              <a:t>Write a function that: </a:t>
            </a:r>
            <a:endParaRPr sz="2000"/>
          </a:p>
          <a:p>
            <a:pPr indent="-355600" lvl="0" marL="914400" marR="215900" rtl="0" algn="l">
              <a:lnSpc>
                <a:spcPct val="115000"/>
              </a:lnSpc>
              <a:spcBef>
                <a:spcPts val="1000"/>
              </a:spcBef>
              <a:spcAft>
                <a:spcPts val="0"/>
              </a:spcAft>
              <a:buSzPts val="2000"/>
              <a:buChar char="●"/>
            </a:pPr>
            <a:r>
              <a:rPr lang="en" sz="2000"/>
              <a:t>takes one argument called  </a:t>
            </a:r>
            <a:r>
              <a:rPr b="1" lang="en" sz="2000">
                <a:solidFill>
                  <a:srgbClr val="EB5757"/>
                </a:solidFill>
                <a:latin typeface="Courier New"/>
                <a:ea typeface="Courier New"/>
                <a:cs typeface="Courier New"/>
                <a:sym typeface="Courier New"/>
              </a:rPr>
              <a:t>gradeLevel</a:t>
            </a:r>
            <a:endParaRPr b="1" sz="2000">
              <a:solidFill>
                <a:srgbClr val="EB5757"/>
              </a:solidFill>
              <a:latin typeface="Courier New"/>
              <a:ea typeface="Courier New"/>
              <a:cs typeface="Courier New"/>
              <a:sym typeface="Courier New"/>
            </a:endParaRPr>
          </a:p>
          <a:p>
            <a:pPr indent="-355600" lvl="0" marL="914400" marR="215900" rtl="0" algn="l">
              <a:lnSpc>
                <a:spcPct val="115000"/>
              </a:lnSpc>
              <a:spcBef>
                <a:spcPts val="1000"/>
              </a:spcBef>
              <a:spcAft>
                <a:spcPts val="0"/>
              </a:spcAft>
              <a:buSzPts val="2000"/>
              <a:buChar char="●"/>
            </a:pPr>
            <a:r>
              <a:rPr lang="en" sz="2000"/>
              <a:t>prints out "You are in elementary school" or "You are in middle school", etc. based on the grade level passed in</a:t>
            </a:r>
            <a:endParaRPr sz="2000"/>
          </a:p>
          <a:p>
            <a:pPr indent="-355600" lvl="0" marL="457200" marR="215900" rtl="0" algn="l">
              <a:lnSpc>
                <a:spcPct val="115000"/>
              </a:lnSpc>
              <a:spcBef>
                <a:spcPts val="1000"/>
              </a:spcBef>
              <a:spcAft>
                <a:spcPts val="0"/>
              </a:spcAft>
              <a:buSzPts val="2000"/>
              <a:buAutoNum type="arabicPeriod"/>
            </a:pPr>
            <a:r>
              <a:rPr lang="en" sz="2000"/>
              <a:t>Write another function that: </a:t>
            </a:r>
            <a:endParaRPr sz="2000"/>
          </a:p>
          <a:p>
            <a:pPr indent="-355600" lvl="0" marL="914400" marR="215900" rtl="0" algn="l">
              <a:lnSpc>
                <a:spcPct val="115000"/>
              </a:lnSpc>
              <a:spcBef>
                <a:spcPts val="1000"/>
              </a:spcBef>
              <a:spcAft>
                <a:spcPts val="0"/>
              </a:spcAft>
              <a:buSzPts val="2000"/>
              <a:buChar char="●"/>
            </a:pPr>
            <a:r>
              <a:rPr lang="en" sz="2000"/>
              <a:t>takes in a number called </a:t>
            </a:r>
            <a:r>
              <a:rPr b="1" lang="en" sz="2000">
                <a:solidFill>
                  <a:srgbClr val="EB5757"/>
                </a:solidFill>
                <a:latin typeface="Courier New"/>
                <a:ea typeface="Courier New"/>
                <a:cs typeface="Courier New"/>
                <a:sym typeface="Courier New"/>
              </a:rPr>
              <a:t>dogAge</a:t>
            </a:r>
            <a:r>
              <a:rPr lang="en" sz="2000"/>
              <a:t> and multiplies the number by 7</a:t>
            </a:r>
            <a:endParaRPr sz="2000"/>
          </a:p>
          <a:p>
            <a:pPr indent="-355600" lvl="0" marL="914400" marR="215900" rtl="0" algn="l">
              <a:lnSpc>
                <a:spcPct val="115000"/>
              </a:lnSpc>
              <a:spcBef>
                <a:spcPts val="1000"/>
              </a:spcBef>
              <a:spcAft>
                <a:spcPts val="1000"/>
              </a:spcAft>
              <a:buSzPts val="2000"/>
              <a:buChar char="●"/>
            </a:pPr>
            <a:r>
              <a:rPr lang="en" sz="2000"/>
              <a:t>prints out a sentence telling the dog how old it is in human years</a:t>
            </a:r>
            <a:endParaRPr sz="2800"/>
          </a:p>
        </p:txBody>
      </p:sp>
      <p:grpSp>
        <p:nvGrpSpPr>
          <p:cNvPr id="3132" name="Google Shape;3132;p303"/>
          <p:cNvGrpSpPr/>
          <p:nvPr/>
        </p:nvGrpSpPr>
        <p:grpSpPr>
          <a:xfrm>
            <a:off x="7793202" y="-128725"/>
            <a:ext cx="1541447" cy="1541596"/>
            <a:chOff x="7814877" y="-174175"/>
            <a:chExt cx="1541447" cy="1541596"/>
          </a:xfrm>
        </p:grpSpPr>
        <p:sp>
          <p:nvSpPr>
            <p:cNvPr id="3133" name="Google Shape;3133;p303"/>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34" name="Google Shape;3134;p303"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pic>
        <p:nvPicPr>
          <p:cNvPr id="3135" name="Google Shape;3135;p303" title="5min-PinkTimer.mp4">
            <a:hlinkClick r:id="rId4"/>
          </p:cNvPr>
          <p:cNvPicPr preferRelativeResize="0"/>
          <p:nvPr/>
        </p:nvPicPr>
        <p:blipFill>
          <a:blip r:embed="rId5">
            <a:alphaModFix/>
          </a:blip>
          <a:stretch>
            <a:fillRect/>
          </a:stretch>
        </p:blipFill>
        <p:spPr>
          <a:xfrm>
            <a:off x="6820731" y="144950"/>
            <a:ext cx="2063467" cy="11607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9" name="Shape 3139"/>
        <p:cNvGrpSpPr/>
        <p:nvPr/>
      </p:nvGrpSpPr>
      <p:grpSpPr>
        <a:xfrm>
          <a:off x="0" y="0"/>
          <a:ext cx="0" cy="0"/>
          <a:chOff x="0" y="0"/>
          <a:chExt cx="0" cy="0"/>
        </a:xfrm>
      </p:grpSpPr>
      <p:sp>
        <p:nvSpPr>
          <p:cNvPr id="3140" name="Google Shape;3140;p304"/>
          <p:cNvSpPr txBox="1"/>
          <p:nvPr>
            <p:ph idx="1" type="body"/>
          </p:nvPr>
        </p:nvSpPr>
        <p:spPr>
          <a:xfrm>
            <a:off x="207600" y="1305650"/>
            <a:ext cx="8676600" cy="36291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Clr>
                <a:schemeClr val="accent5"/>
              </a:buClr>
              <a:buSzPct val="61111"/>
              <a:buFont typeface="Arial"/>
              <a:buNone/>
            </a:pPr>
            <a:r>
              <a:rPr lang="en" sz="1800"/>
              <a:t>🌶️ </a:t>
            </a:r>
            <a:r>
              <a:rPr b="1" lang="en" sz="1800"/>
              <a:t>Mild Challenge:</a:t>
            </a:r>
            <a:r>
              <a:rPr lang="en" sz="1800"/>
              <a:t> Declare a function called </a:t>
            </a:r>
            <a:r>
              <a:rPr b="1" lang="en" sz="1800">
                <a:solidFill>
                  <a:srgbClr val="EB5757"/>
                </a:solidFill>
                <a:latin typeface="Courier New"/>
                <a:ea typeface="Courier New"/>
                <a:cs typeface="Courier New"/>
                <a:sym typeface="Courier New"/>
              </a:rPr>
              <a:t>findLongestWord</a:t>
            </a:r>
            <a:r>
              <a:rPr lang="en" sz="1800"/>
              <a:t>. It should iterate over an array of strings and return the string with the greatest number of characters. If there is a tie for the greatest number of characters, return the last one in the array.</a:t>
            </a:r>
            <a:endParaRPr sz="1800"/>
          </a:p>
          <a:p>
            <a:pPr indent="0" lvl="0" marL="0" rtl="0" algn="l">
              <a:spcBef>
                <a:spcPts val="1200"/>
              </a:spcBef>
              <a:spcAft>
                <a:spcPts val="0"/>
              </a:spcAft>
              <a:buNone/>
            </a:pPr>
            <a:r>
              <a:rPr lang="en" sz="1800"/>
              <a:t>🌶️🌶️ </a:t>
            </a:r>
            <a:r>
              <a:rPr b="1" lang="en" sz="1800"/>
              <a:t>Medium Challenge: </a:t>
            </a:r>
            <a:r>
              <a:rPr lang="en" sz="1800"/>
              <a:t>Write a function that takes in one argument, an array of Integers. The array must have at least 3 elements. All numbers except for one of them will be either even or odd. Your job is to return the </a:t>
            </a:r>
            <a:r>
              <a:rPr b="1" lang="en" sz="1800"/>
              <a:t>one</a:t>
            </a:r>
            <a:r>
              <a:rPr lang="en" sz="1800"/>
              <a:t> number that is the exception. Below are some example inputs and outputs. Make sure your function works on them all.</a:t>
            </a:r>
            <a:endParaRPr sz="1800"/>
          </a:p>
          <a:p>
            <a:pPr indent="-317182" lvl="0" marL="457200" rtl="0" algn="l">
              <a:spcBef>
                <a:spcPts val="0"/>
              </a:spcBef>
              <a:spcAft>
                <a:spcPts val="0"/>
              </a:spcAft>
              <a:buSzPct val="100000"/>
              <a:buChar char="●"/>
            </a:pPr>
            <a:r>
              <a:rPr lang="en" sz="1800"/>
              <a:t>Input: </a:t>
            </a:r>
            <a:r>
              <a:rPr b="1" lang="en" sz="1800">
                <a:solidFill>
                  <a:srgbClr val="EB5757"/>
                </a:solidFill>
                <a:latin typeface="Courier New"/>
                <a:ea typeface="Courier New"/>
                <a:cs typeface="Courier New"/>
                <a:sym typeface="Courier New"/>
              </a:rPr>
              <a:t>[1, 3, 5, 6]</a:t>
            </a:r>
            <a:r>
              <a:rPr lang="en" sz="1800"/>
              <a:t>, Output: </a:t>
            </a:r>
            <a:r>
              <a:rPr b="1" lang="en" sz="1800">
                <a:solidFill>
                  <a:srgbClr val="EB5757"/>
                </a:solidFill>
                <a:latin typeface="Courier New"/>
                <a:ea typeface="Courier New"/>
                <a:cs typeface="Courier New"/>
                <a:sym typeface="Courier New"/>
              </a:rPr>
              <a:t>6</a:t>
            </a:r>
            <a:endParaRPr b="1" sz="1800">
              <a:solidFill>
                <a:srgbClr val="EB5757"/>
              </a:solidFill>
              <a:latin typeface="Courier New"/>
              <a:ea typeface="Courier New"/>
              <a:cs typeface="Courier New"/>
              <a:sym typeface="Courier New"/>
            </a:endParaRPr>
          </a:p>
          <a:p>
            <a:pPr indent="-317182" lvl="0" marL="457200" rtl="0" algn="l">
              <a:spcBef>
                <a:spcPts val="0"/>
              </a:spcBef>
              <a:spcAft>
                <a:spcPts val="0"/>
              </a:spcAft>
              <a:buSzPct val="100000"/>
              <a:buChar char="●"/>
            </a:pPr>
            <a:r>
              <a:rPr lang="en" sz="1800"/>
              <a:t>Input: </a:t>
            </a:r>
            <a:r>
              <a:rPr b="1" lang="en" sz="1800">
                <a:solidFill>
                  <a:srgbClr val="EB5757"/>
                </a:solidFill>
                <a:latin typeface="Courier New"/>
                <a:ea typeface="Courier New"/>
                <a:cs typeface="Courier New"/>
                <a:sym typeface="Courier New"/>
              </a:rPr>
              <a:t>[10, 15, 20, 30, 40, 50]</a:t>
            </a:r>
            <a:r>
              <a:rPr lang="en" sz="1800"/>
              <a:t>, Output: </a:t>
            </a:r>
            <a:r>
              <a:rPr b="1" lang="en" sz="1800">
                <a:solidFill>
                  <a:srgbClr val="EB5757"/>
                </a:solidFill>
                <a:latin typeface="Courier New"/>
                <a:ea typeface="Courier New"/>
                <a:cs typeface="Courier New"/>
                <a:sym typeface="Courier New"/>
              </a:rPr>
              <a:t>15</a:t>
            </a:r>
            <a:endParaRPr b="1" sz="1800">
              <a:solidFill>
                <a:srgbClr val="EB5757"/>
              </a:solidFill>
              <a:latin typeface="Courier New"/>
              <a:ea typeface="Courier New"/>
              <a:cs typeface="Courier New"/>
              <a:sym typeface="Courier New"/>
            </a:endParaRPr>
          </a:p>
          <a:p>
            <a:pPr indent="-317182" lvl="0" marL="457200" rtl="0" algn="l">
              <a:spcBef>
                <a:spcPts val="0"/>
              </a:spcBef>
              <a:spcAft>
                <a:spcPts val="0"/>
              </a:spcAft>
              <a:buSzPct val="100000"/>
              <a:buChar char="●"/>
            </a:pPr>
            <a:r>
              <a:rPr lang="en" sz="1800"/>
              <a:t>Input: </a:t>
            </a:r>
            <a:r>
              <a:rPr b="1" lang="en" sz="1800">
                <a:solidFill>
                  <a:srgbClr val="EB5757"/>
                </a:solidFill>
                <a:latin typeface="Courier New"/>
                <a:ea typeface="Courier New"/>
                <a:cs typeface="Courier New"/>
                <a:sym typeface="Courier New"/>
              </a:rPr>
              <a:t>[19, 5, 42, 1, 77]</a:t>
            </a:r>
            <a:r>
              <a:rPr lang="en" sz="1800"/>
              <a:t>, Output: </a:t>
            </a:r>
            <a:r>
              <a:rPr b="1" lang="en" sz="1800">
                <a:solidFill>
                  <a:srgbClr val="EB5757"/>
                </a:solidFill>
                <a:latin typeface="Courier New"/>
                <a:ea typeface="Courier New"/>
                <a:cs typeface="Courier New"/>
                <a:sym typeface="Courier New"/>
              </a:rPr>
              <a:t>42</a:t>
            </a:r>
            <a:endParaRPr b="1" sz="1800">
              <a:solidFill>
                <a:srgbClr val="EB5757"/>
              </a:solidFill>
              <a:latin typeface="Courier New"/>
              <a:ea typeface="Courier New"/>
              <a:cs typeface="Courier New"/>
              <a:sym typeface="Courier New"/>
            </a:endParaRPr>
          </a:p>
          <a:p>
            <a:pPr indent="0" lvl="0" marL="0" rtl="0" algn="l">
              <a:spcBef>
                <a:spcPts val="1200"/>
              </a:spcBef>
              <a:spcAft>
                <a:spcPts val="1200"/>
              </a:spcAft>
              <a:buClr>
                <a:schemeClr val="accent5"/>
              </a:buClr>
              <a:buSzPct val="61111"/>
              <a:buFont typeface="Arial"/>
              <a:buNone/>
            </a:pPr>
            <a:r>
              <a:rPr lang="en" sz="1800"/>
              <a:t>🌶️🌶️🌶️ </a:t>
            </a:r>
            <a:r>
              <a:rPr b="1" lang="en" sz="1800"/>
              <a:t>Spicy Challenge:</a:t>
            </a:r>
            <a:r>
              <a:rPr lang="en" sz="1800"/>
              <a:t> Write a function that takes in one argument, a string. If the string is "happy", output a randomly selected sentence about being happy. If the string is "ok", output a randomly selected sentence about being ok. If the string is "sad", output a randomly selected sentence to cheer someone up. You will need to use a function, conditional, multiple arrays, and generate a random number.</a:t>
            </a:r>
            <a:endParaRPr/>
          </a:p>
        </p:txBody>
      </p:sp>
      <p:sp>
        <p:nvSpPr>
          <p:cNvPr id="3141" name="Google Shape;3141;p304"/>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Putting It All Together</a:t>
            </a:r>
            <a:endParaRPr/>
          </a:p>
        </p:txBody>
      </p:sp>
      <p:pic>
        <p:nvPicPr>
          <p:cNvPr id="3142" name="Google Shape;3142;p304" title="10 Min - Neon Green Timer.mov">
            <a:hlinkClick r:id="rId3"/>
          </p:cNvPr>
          <p:cNvPicPr preferRelativeResize="0"/>
          <p:nvPr/>
        </p:nvPicPr>
        <p:blipFill>
          <a:blip r:embed="rId4">
            <a:alphaModFix/>
          </a:blip>
          <a:stretch>
            <a:fillRect/>
          </a:stretch>
        </p:blipFill>
        <p:spPr>
          <a:xfrm>
            <a:off x="6820747" y="144950"/>
            <a:ext cx="2063453" cy="11607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6" name="Shape 3146"/>
        <p:cNvGrpSpPr/>
        <p:nvPr/>
      </p:nvGrpSpPr>
      <p:grpSpPr>
        <a:xfrm>
          <a:off x="0" y="0"/>
          <a:ext cx="0" cy="0"/>
          <a:chOff x="0" y="0"/>
          <a:chExt cx="0" cy="0"/>
        </a:xfrm>
      </p:grpSpPr>
      <p:sp>
        <p:nvSpPr>
          <p:cNvPr id="3147" name="Google Shape;3147;p305"/>
          <p:cNvSpPr txBox="1"/>
          <p:nvPr>
            <p:ph type="ctrTitle"/>
          </p:nvPr>
        </p:nvSpPr>
        <p:spPr>
          <a:xfrm>
            <a:off x="323650" y="1064625"/>
            <a:ext cx="4178100" cy="31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Lunch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198"/>
          <p:cNvSpPr txBox="1"/>
          <p:nvPr>
            <p:ph type="ctrTitle"/>
          </p:nvPr>
        </p:nvSpPr>
        <p:spPr>
          <a:xfrm>
            <a:off x="1701600" y="637275"/>
            <a:ext cx="5788200" cy="3647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did you think of that warm-up?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sp>
        <p:nvSpPr>
          <p:cNvPr id="3152" name="Google Shape;3152;p306"/>
          <p:cNvSpPr txBox="1"/>
          <p:nvPr>
            <p:ph type="ctrTitle"/>
          </p:nvPr>
        </p:nvSpPr>
        <p:spPr>
          <a:xfrm>
            <a:off x="275550" y="98525"/>
            <a:ext cx="5362500" cy="222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Welcome back from lunch!</a:t>
            </a:r>
            <a:endParaRPr/>
          </a:p>
        </p:txBody>
      </p:sp>
      <p:sp>
        <p:nvSpPr>
          <p:cNvPr id="3153" name="Google Shape;3153;p306"/>
          <p:cNvSpPr txBox="1"/>
          <p:nvPr>
            <p:ph idx="4294967295" type="subTitle"/>
          </p:nvPr>
        </p:nvSpPr>
        <p:spPr>
          <a:xfrm>
            <a:off x="362725" y="1879475"/>
            <a:ext cx="4522500" cy="1073100"/>
          </a:xfrm>
          <a:prstGeom prst="rect">
            <a:avLst/>
          </a:prstGeom>
        </p:spPr>
        <p:txBody>
          <a:bodyPr anchorCtr="0" anchor="t" bIns="91425" lIns="91425" spcFirstLastPara="1" rIns="91425" wrap="square" tIns="91425">
            <a:normAutofit fontScale="62500" lnSpcReduction="20000"/>
          </a:bodyPr>
          <a:lstStyle/>
          <a:p>
            <a:pPr indent="0" lvl="0" marL="0" rtl="0" algn="l">
              <a:lnSpc>
                <a:spcPct val="100000"/>
              </a:lnSpc>
              <a:spcBef>
                <a:spcPts val="0"/>
              </a:spcBef>
              <a:spcAft>
                <a:spcPts val="0"/>
              </a:spcAft>
              <a:buNone/>
            </a:pPr>
            <a:r>
              <a:rPr lang="en">
                <a:solidFill>
                  <a:srgbClr val="E3FF00"/>
                </a:solidFill>
              </a:rPr>
              <a:t>We’ll get started in just a bit: we’d love to see you camera on!</a:t>
            </a:r>
            <a:endParaRPr>
              <a:solidFill>
                <a:srgbClr val="E3FF00"/>
              </a:solidFill>
            </a:endParaRPr>
          </a:p>
          <a:p>
            <a:pPr indent="0" lvl="0" marL="0" rtl="0" algn="l">
              <a:lnSpc>
                <a:spcPct val="100000"/>
              </a:lnSpc>
              <a:spcBef>
                <a:spcPts val="0"/>
              </a:spcBef>
              <a:spcAft>
                <a:spcPts val="0"/>
              </a:spcAft>
              <a:buClr>
                <a:schemeClr val="accent5"/>
              </a:buClr>
              <a:buSzPct val="45833"/>
              <a:buFont typeface="Arial"/>
              <a:buNone/>
            </a:pPr>
            <a:r>
              <a:t/>
            </a:r>
            <a:endParaRPr>
              <a:solidFill>
                <a:srgbClr val="E3FF00"/>
              </a:solidFill>
            </a:endParaRPr>
          </a:p>
          <a:p>
            <a:pPr indent="0" lvl="0" marL="0" rtl="0" algn="l">
              <a:lnSpc>
                <a:spcPct val="100000"/>
              </a:lnSpc>
              <a:spcBef>
                <a:spcPts val="0"/>
              </a:spcBef>
              <a:spcAft>
                <a:spcPts val="0"/>
              </a:spcAft>
              <a:buNone/>
            </a:pPr>
            <a:r>
              <a:t/>
            </a:r>
            <a:endParaRPr sz="3425">
              <a:solidFill>
                <a:srgbClr val="E3FF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307"/>
          <p:cNvSpPr txBox="1"/>
          <p:nvPr>
            <p:ph type="title"/>
          </p:nvPr>
        </p:nvSpPr>
        <p:spPr>
          <a:xfrm>
            <a:off x="246200" y="159700"/>
            <a:ext cx="6327900" cy="1869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SwiftUI: Views, Stacks &amp; Modifiers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2" name="Shape 3162"/>
        <p:cNvGrpSpPr/>
        <p:nvPr/>
      </p:nvGrpSpPr>
      <p:grpSpPr>
        <a:xfrm>
          <a:off x="0" y="0"/>
          <a:ext cx="0" cy="0"/>
          <a:chOff x="0" y="0"/>
          <a:chExt cx="0" cy="0"/>
        </a:xfrm>
      </p:grpSpPr>
      <p:sp>
        <p:nvSpPr>
          <p:cNvPr id="3163" name="Google Shape;3163;p308"/>
          <p:cNvSpPr txBox="1"/>
          <p:nvPr>
            <p:ph idx="1" type="body"/>
          </p:nvPr>
        </p:nvSpPr>
        <p:spPr>
          <a:xfrm>
            <a:off x="360000" y="1445425"/>
            <a:ext cx="4170300" cy="3585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Navigate Xcode and understand the purpose of its various windows and areas</a:t>
            </a:r>
            <a:endParaRPr sz="1800"/>
          </a:p>
          <a:p>
            <a:pPr indent="-342900" lvl="0" marL="457200" rtl="0" algn="l">
              <a:lnSpc>
                <a:spcPct val="115000"/>
              </a:lnSpc>
              <a:spcBef>
                <a:spcPts val="1000"/>
              </a:spcBef>
              <a:spcAft>
                <a:spcPts val="0"/>
              </a:spcAft>
              <a:buSzPts val="1800"/>
              <a:buChar char="●"/>
            </a:pPr>
            <a:r>
              <a:rPr lang="en" sz="1800"/>
              <a:t>Create and run a project in Xcode</a:t>
            </a:r>
            <a:endParaRPr sz="1800"/>
          </a:p>
          <a:p>
            <a:pPr indent="-342900" lvl="0" marL="457200" rtl="0" algn="l">
              <a:lnSpc>
                <a:spcPct val="115000"/>
              </a:lnSpc>
              <a:spcBef>
                <a:spcPts val="1000"/>
              </a:spcBef>
              <a:spcAft>
                <a:spcPts val="0"/>
              </a:spcAft>
              <a:buSzPts val="1800"/>
              <a:buChar char="●"/>
            </a:pPr>
            <a:r>
              <a:rPr lang="en" sz="1800"/>
              <a:t>Understand the purpose and functionality of SwiftUI views</a:t>
            </a:r>
            <a:endParaRPr sz="1800"/>
          </a:p>
          <a:p>
            <a:pPr indent="-342900" lvl="0" marL="457200" rtl="0" algn="l">
              <a:lnSpc>
                <a:spcPct val="115000"/>
              </a:lnSpc>
              <a:spcBef>
                <a:spcPts val="1000"/>
              </a:spcBef>
              <a:spcAft>
                <a:spcPts val="1000"/>
              </a:spcAft>
              <a:buSzPts val="1800"/>
              <a:buChar char="●"/>
            </a:pPr>
            <a:r>
              <a:rPr lang="en" sz="1800"/>
              <a:t>Use stacks and views to design user interfaces and customize their appearance using modifiers</a:t>
            </a:r>
            <a:endParaRPr sz="1800"/>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sp>
        <p:nvSpPr>
          <p:cNvPr id="3168" name="Google Shape;3168;p309"/>
          <p:cNvSpPr txBox="1"/>
          <p:nvPr>
            <p:ph idx="1" type="body"/>
          </p:nvPr>
        </p:nvSpPr>
        <p:spPr>
          <a:xfrm>
            <a:off x="4889700" y="1401775"/>
            <a:ext cx="3926400" cy="3519900"/>
          </a:xfrm>
          <a:prstGeom prst="rect">
            <a:avLst/>
          </a:prstGeom>
        </p:spPr>
        <p:txBody>
          <a:bodyPr anchorCtr="0" anchor="t" bIns="91425" lIns="91425" spcFirstLastPara="1" rIns="91425" wrap="square" tIns="91425">
            <a:normAutofit/>
          </a:bodyPr>
          <a:lstStyle/>
          <a:p>
            <a:pPr indent="-355600" lvl="0" marL="457200" rtl="0" algn="l">
              <a:spcBef>
                <a:spcPts val="1200"/>
              </a:spcBef>
              <a:spcAft>
                <a:spcPts val="0"/>
              </a:spcAft>
              <a:buSzPts val="2000"/>
              <a:buFont typeface="Arial"/>
              <a:buChar char="●"/>
            </a:pPr>
            <a:r>
              <a:rPr lang="en" sz="2000"/>
              <a:t>Struct</a:t>
            </a:r>
            <a:endParaRPr sz="2000"/>
          </a:p>
          <a:p>
            <a:pPr indent="-355600" lvl="0" marL="457200" rtl="0" algn="l">
              <a:spcBef>
                <a:spcPts val="1000"/>
              </a:spcBef>
              <a:spcAft>
                <a:spcPts val="0"/>
              </a:spcAft>
              <a:buSzPts val="2000"/>
              <a:buFont typeface="Arial"/>
              <a:buChar char="●"/>
            </a:pPr>
            <a:r>
              <a:rPr lang="en" sz="2000"/>
              <a:t>View</a:t>
            </a:r>
            <a:endParaRPr sz="2000"/>
          </a:p>
          <a:p>
            <a:pPr indent="-355600" lvl="0" marL="457200" rtl="0" algn="l">
              <a:spcBef>
                <a:spcPts val="1000"/>
              </a:spcBef>
              <a:spcAft>
                <a:spcPts val="0"/>
              </a:spcAft>
              <a:buSzPts val="2000"/>
              <a:buFont typeface="Arial"/>
              <a:buChar char="●"/>
            </a:pPr>
            <a:r>
              <a:rPr lang="en" sz="2000"/>
              <a:t>Modifier</a:t>
            </a:r>
            <a:endParaRPr sz="2000"/>
          </a:p>
          <a:p>
            <a:pPr indent="-355600" lvl="0" marL="457200" rtl="0" algn="l">
              <a:spcBef>
                <a:spcPts val="1000"/>
              </a:spcBef>
              <a:spcAft>
                <a:spcPts val="0"/>
              </a:spcAft>
              <a:buSzPts val="2000"/>
              <a:buFont typeface="Arial"/>
              <a:buChar char="●"/>
            </a:pPr>
            <a:r>
              <a:rPr lang="en" sz="2000"/>
              <a:t>Stacks</a:t>
            </a:r>
            <a:endParaRPr sz="2000"/>
          </a:p>
          <a:p>
            <a:pPr indent="-355600" lvl="0" marL="457200" rtl="0" algn="l">
              <a:spcBef>
                <a:spcPts val="1000"/>
              </a:spcBef>
              <a:spcAft>
                <a:spcPts val="0"/>
              </a:spcAft>
              <a:buSzPts val="2000"/>
              <a:buFont typeface="Arial"/>
              <a:buChar char="●"/>
            </a:pPr>
            <a:r>
              <a:rPr lang="en" sz="2000"/>
              <a:t>Spacer</a:t>
            </a:r>
            <a:endParaRPr sz="2000"/>
          </a:p>
          <a:p>
            <a:pPr indent="-355600" lvl="0" marL="457200" rtl="0" algn="l">
              <a:spcBef>
                <a:spcPts val="1200"/>
              </a:spcBef>
              <a:spcAft>
                <a:spcPts val="1000"/>
              </a:spcAft>
              <a:buSzPts val="2000"/>
              <a:buFont typeface="Arial"/>
              <a:buChar char="●"/>
            </a:pPr>
            <a:r>
              <a:rPr lang="en" sz="2000"/>
              <a:t>Padding</a:t>
            </a:r>
            <a:endParaRPr sz="2000"/>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72" name="Shape 3172"/>
        <p:cNvGrpSpPr/>
        <p:nvPr/>
      </p:nvGrpSpPr>
      <p:grpSpPr>
        <a:xfrm>
          <a:off x="0" y="0"/>
          <a:ext cx="0" cy="0"/>
          <a:chOff x="0" y="0"/>
          <a:chExt cx="0" cy="0"/>
        </a:xfrm>
      </p:grpSpPr>
      <p:sp>
        <p:nvSpPr>
          <p:cNvPr id="3173" name="Google Shape;3173;p310"/>
          <p:cNvSpPr txBox="1"/>
          <p:nvPr>
            <p:ph idx="1" type="body"/>
          </p:nvPr>
        </p:nvSpPr>
        <p:spPr>
          <a:xfrm>
            <a:off x="207600" y="1305650"/>
            <a:ext cx="8676600" cy="33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accent5"/>
              </a:buClr>
              <a:buSzPts val="1100"/>
              <a:buFont typeface="Arial"/>
              <a:buNone/>
            </a:pPr>
            <a:r>
              <a:rPr lang="en"/>
              <a:t>Take 1 minute to write down all the steps to drawing a smiley face. </a:t>
            </a:r>
            <a:r>
              <a:rPr b="1" lang="en"/>
              <a:t>Be as specific as you can.</a:t>
            </a:r>
            <a:r>
              <a:rPr lang="en"/>
              <a:t> Afterward, your instructors will attempt to draw the smiley face following your exact instructions. </a:t>
            </a:r>
            <a:endParaRPr b="1" i="1" sz="2400"/>
          </a:p>
          <a:p>
            <a:pPr indent="0" lvl="0" marL="0" rtl="0" algn="l">
              <a:spcBef>
                <a:spcPts val="1000"/>
              </a:spcBef>
              <a:spcAft>
                <a:spcPts val="1200"/>
              </a:spcAft>
              <a:buNone/>
            </a:pPr>
            <a:r>
              <a:t/>
            </a:r>
            <a:endParaRPr/>
          </a:p>
        </p:txBody>
      </p:sp>
      <p:sp>
        <p:nvSpPr>
          <p:cNvPr id="3174" name="Google Shape;3174;p310"/>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Warm-Up</a:t>
            </a:r>
            <a:endParaRPr/>
          </a:p>
        </p:txBody>
      </p:sp>
      <p:sp>
        <p:nvSpPr>
          <p:cNvPr id="3175" name="Google Shape;3175;p310"/>
          <p:cNvSpPr/>
          <p:nvPr/>
        </p:nvSpPr>
        <p:spPr>
          <a:xfrm rot="10800000">
            <a:off x="7949700" y="0"/>
            <a:ext cx="1194300" cy="1281600"/>
          </a:xfrm>
          <a:prstGeom prst="round2SameRect">
            <a:avLst>
              <a:gd fmla="val 47058"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76" name="Google Shape;3176;p310"/>
          <p:cNvSpPr txBox="1"/>
          <p:nvPr/>
        </p:nvSpPr>
        <p:spPr>
          <a:xfrm>
            <a:off x="8582919" y="658976"/>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sp>
        <p:nvSpPr>
          <p:cNvPr id="3177" name="Google Shape;3177;p310"/>
          <p:cNvSpPr txBox="1"/>
          <p:nvPr/>
        </p:nvSpPr>
        <p:spPr>
          <a:xfrm>
            <a:off x="8582919" y="658976"/>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pic>
        <p:nvPicPr>
          <p:cNvPr id="3178" name="Google Shape;3178;p310"/>
          <p:cNvPicPr preferRelativeResize="0"/>
          <p:nvPr/>
        </p:nvPicPr>
        <p:blipFill>
          <a:blip r:embed="rId3">
            <a:alphaModFix/>
          </a:blip>
          <a:stretch>
            <a:fillRect/>
          </a:stretch>
        </p:blipFill>
        <p:spPr>
          <a:xfrm>
            <a:off x="7845225" y="-66387"/>
            <a:ext cx="1194299" cy="1194272"/>
          </a:xfrm>
          <a:prstGeom prst="rect">
            <a:avLst/>
          </a:prstGeom>
          <a:noFill/>
          <a:ln>
            <a:noFill/>
          </a:ln>
        </p:spPr>
      </p:pic>
      <p:pic>
        <p:nvPicPr>
          <p:cNvPr id="3179" name="Google Shape;3179;p310"/>
          <p:cNvPicPr preferRelativeResize="0"/>
          <p:nvPr/>
        </p:nvPicPr>
        <p:blipFill>
          <a:blip r:embed="rId4">
            <a:alphaModFix/>
          </a:blip>
          <a:stretch>
            <a:fillRect/>
          </a:stretch>
        </p:blipFill>
        <p:spPr>
          <a:xfrm>
            <a:off x="8600490" y="540321"/>
            <a:ext cx="497792" cy="512553"/>
          </a:xfrm>
          <a:prstGeom prst="rect">
            <a:avLst/>
          </a:prstGeom>
          <a:noFill/>
          <a:ln>
            <a:noFill/>
          </a:ln>
        </p:spPr>
      </p:pic>
      <p:sp>
        <p:nvSpPr>
          <p:cNvPr id="3180" name="Google Shape;3180;p310"/>
          <p:cNvSpPr txBox="1"/>
          <p:nvPr/>
        </p:nvSpPr>
        <p:spPr>
          <a:xfrm>
            <a:off x="8666654" y="483599"/>
            <a:ext cx="3777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FF99FC"/>
                </a:solidFill>
                <a:latin typeface="Helvetica Neue"/>
                <a:ea typeface="Helvetica Neue"/>
                <a:cs typeface="Helvetica Neue"/>
                <a:sym typeface="Helvetica Neue"/>
              </a:rPr>
              <a:t>1</a:t>
            </a:r>
            <a:endParaRPr b="1" sz="1900">
              <a:solidFill>
                <a:srgbClr val="FF99FC"/>
              </a:solidFill>
              <a:latin typeface="Helvetica Neue"/>
              <a:ea typeface="Helvetica Neue"/>
              <a:cs typeface="Helvetica Neue"/>
              <a:sym typeface="Helvetica Neue"/>
            </a:endParaRPr>
          </a:p>
        </p:txBody>
      </p:sp>
      <p:sp>
        <p:nvSpPr>
          <p:cNvPr id="3181" name="Google Shape;3181;p310"/>
          <p:cNvSpPr txBox="1"/>
          <p:nvPr/>
        </p:nvSpPr>
        <p:spPr>
          <a:xfrm>
            <a:off x="8621082" y="729763"/>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99FC"/>
                </a:solidFill>
                <a:latin typeface="Helvetica Neue"/>
                <a:ea typeface="Helvetica Neue"/>
                <a:cs typeface="Helvetica Neue"/>
                <a:sym typeface="Helvetica Neue"/>
              </a:rPr>
              <a:t>min</a:t>
            </a:r>
            <a:endParaRPr b="1" sz="900">
              <a:solidFill>
                <a:srgbClr val="FF99FC"/>
              </a:solidFill>
              <a:latin typeface="Helvetica Neue"/>
              <a:ea typeface="Helvetica Neue"/>
              <a:cs typeface="Helvetica Neue"/>
              <a:sym typeface="Helvetica Neue"/>
            </a:endParaRPr>
          </a:p>
        </p:txBody>
      </p:sp>
      <p:pic>
        <p:nvPicPr>
          <p:cNvPr id="3182" name="Google Shape;3182;p310" title="1 Min - Neon Green Timer.mov">
            <a:hlinkClick r:id="rId5"/>
          </p:cNvPr>
          <p:cNvPicPr preferRelativeResize="0"/>
          <p:nvPr/>
        </p:nvPicPr>
        <p:blipFill>
          <a:blip r:embed="rId6">
            <a:alphaModFix/>
          </a:blip>
          <a:stretch>
            <a:fillRect/>
          </a:stretch>
        </p:blipFill>
        <p:spPr>
          <a:xfrm>
            <a:off x="3041587" y="2853075"/>
            <a:ext cx="3060826" cy="1721701"/>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3186" name="Shape 3186"/>
        <p:cNvGrpSpPr/>
        <p:nvPr/>
      </p:nvGrpSpPr>
      <p:grpSpPr>
        <a:xfrm>
          <a:off x="0" y="0"/>
          <a:ext cx="0" cy="0"/>
          <a:chOff x="0" y="0"/>
          <a:chExt cx="0" cy="0"/>
        </a:xfrm>
      </p:grpSpPr>
      <p:sp>
        <p:nvSpPr>
          <p:cNvPr id="3187" name="Google Shape;3187;p311"/>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8" name="Google Shape;3188;p311"/>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89" name="Google Shape;3189;p311"/>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0" name="Google Shape;3190;p311"/>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1" name="Google Shape;3191;p311"/>
          <p:cNvSpPr/>
          <p:nvPr/>
        </p:nvSpPr>
        <p:spPr>
          <a:xfrm rot="-5400000">
            <a:off x="-625962" y="92783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2" name="Google Shape;3192;p311"/>
          <p:cNvSpPr/>
          <p:nvPr/>
        </p:nvSpPr>
        <p:spPr>
          <a:xfrm rot="-5400000">
            <a:off x="-625962" y="-228937"/>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3" name="Google Shape;3193;p311"/>
          <p:cNvSpPr/>
          <p:nvPr/>
        </p:nvSpPr>
        <p:spPr>
          <a:xfrm>
            <a:off x="4861750" y="19345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4" name="Google Shape;3194;p311"/>
          <p:cNvSpPr/>
          <p:nvPr/>
        </p:nvSpPr>
        <p:spPr>
          <a:xfrm flipH="1">
            <a:off x="381000" y="3550388"/>
            <a:ext cx="1615800" cy="1615800"/>
          </a:xfrm>
          <a:prstGeom prst="rtTriangle">
            <a:avLst/>
          </a:prstGeom>
          <a:solidFill>
            <a:srgbClr val="4096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95" name="Google Shape;3195;p311"/>
          <p:cNvSpPr/>
          <p:nvPr/>
        </p:nvSpPr>
        <p:spPr>
          <a:xfrm>
            <a:off x="834850" y="889050"/>
            <a:ext cx="7890000" cy="3365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96" name="Google Shape;3196;p311" title="Icons_Artboard 24.png"/>
          <p:cNvPicPr preferRelativeResize="0"/>
          <p:nvPr/>
        </p:nvPicPr>
        <p:blipFill>
          <a:blip r:embed="rId3">
            <a:alphaModFix/>
          </a:blip>
          <a:stretch>
            <a:fillRect/>
          </a:stretch>
        </p:blipFill>
        <p:spPr>
          <a:xfrm>
            <a:off x="2414859" y="3955435"/>
            <a:ext cx="1101993" cy="1101399"/>
          </a:xfrm>
          <a:prstGeom prst="rect">
            <a:avLst/>
          </a:prstGeom>
          <a:noFill/>
          <a:ln>
            <a:noFill/>
          </a:ln>
        </p:spPr>
      </p:pic>
      <p:pic>
        <p:nvPicPr>
          <p:cNvPr id="3197" name="Google Shape;3197;p311"/>
          <p:cNvPicPr preferRelativeResize="0"/>
          <p:nvPr/>
        </p:nvPicPr>
        <p:blipFill>
          <a:blip r:embed="rId4">
            <a:alphaModFix/>
          </a:blip>
          <a:stretch>
            <a:fillRect/>
          </a:stretch>
        </p:blipFill>
        <p:spPr>
          <a:xfrm rot="-742867">
            <a:off x="7282755" y="481752"/>
            <a:ext cx="1447790" cy="1447771"/>
          </a:xfrm>
          <a:prstGeom prst="rect">
            <a:avLst/>
          </a:prstGeom>
          <a:noFill/>
          <a:ln>
            <a:noFill/>
          </a:ln>
        </p:spPr>
      </p:pic>
      <p:pic>
        <p:nvPicPr>
          <p:cNvPr id="3198" name="Google Shape;3198;p311" title="Icons_Artboard 24.png"/>
          <p:cNvPicPr preferRelativeResize="0"/>
          <p:nvPr/>
        </p:nvPicPr>
        <p:blipFill>
          <a:blip r:embed="rId3">
            <a:alphaModFix/>
          </a:blip>
          <a:stretch>
            <a:fillRect/>
          </a:stretch>
        </p:blipFill>
        <p:spPr>
          <a:xfrm>
            <a:off x="255372" y="927851"/>
            <a:ext cx="1492726" cy="1491925"/>
          </a:xfrm>
          <a:prstGeom prst="rect">
            <a:avLst/>
          </a:prstGeom>
          <a:noFill/>
          <a:ln>
            <a:noFill/>
          </a:ln>
        </p:spPr>
      </p:pic>
      <p:pic>
        <p:nvPicPr>
          <p:cNvPr id="3199" name="Google Shape;3199;p311" title="Icons_Artboard 24.png"/>
          <p:cNvPicPr preferRelativeResize="0"/>
          <p:nvPr/>
        </p:nvPicPr>
        <p:blipFill>
          <a:blip r:embed="rId3">
            <a:alphaModFix/>
          </a:blip>
          <a:stretch>
            <a:fillRect/>
          </a:stretch>
        </p:blipFill>
        <p:spPr>
          <a:xfrm>
            <a:off x="7144374" y="3550411"/>
            <a:ext cx="1254124" cy="1253475"/>
          </a:xfrm>
          <a:prstGeom prst="rect">
            <a:avLst/>
          </a:prstGeom>
          <a:noFill/>
          <a:ln>
            <a:noFill/>
          </a:ln>
        </p:spPr>
      </p:pic>
      <p:pic>
        <p:nvPicPr>
          <p:cNvPr id="3200" name="Google Shape;3200;p311" title="Icons_Artboard 24.png"/>
          <p:cNvPicPr preferRelativeResize="0"/>
          <p:nvPr/>
        </p:nvPicPr>
        <p:blipFill>
          <a:blip r:embed="rId3">
            <a:alphaModFix/>
          </a:blip>
          <a:stretch>
            <a:fillRect/>
          </a:stretch>
        </p:blipFill>
        <p:spPr>
          <a:xfrm>
            <a:off x="1162350" y="42750"/>
            <a:ext cx="1035249" cy="1034702"/>
          </a:xfrm>
          <a:prstGeom prst="rect">
            <a:avLst/>
          </a:prstGeom>
          <a:noFill/>
          <a:ln>
            <a:noFill/>
          </a:ln>
        </p:spPr>
      </p:pic>
      <p:sp>
        <p:nvSpPr>
          <p:cNvPr id="3201" name="Google Shape;3201;p311"/>
          <p:cNvSpPr txBox="1"/>
          <p:nvPr>
            <p:ph idx="4294967295" type="title"/>
          </p:nvPr>
        </p:nvSpPr>
        <p:spPr>
          <a:xfrm>
            <a:off x="1590250" y="1501388"/>
            <a:ext cx="6379200" cy="2030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Who knew drawing a smiley face could be so complex?!</a:t>
            </a:r>
            <a:endParaRPr/>
          </a:p>
        </p:txBody>
      </p:sp>
      <p:sp>
        <p:nvSpPr>
          <p:cNvPr id="3202" name="Google Shape;3202;p311"/>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6" name="Shape 3206"/>
        <p:cNvGrpSpPr/>
        <p:nvPr/>
      </p:nvGrpSpPr>
      <p:grpSpPr>
        <a:xfrm>
          <a:off x="0" y="0"/>
          <a:ext cx="0" cy="0"/>
          <a:chOff x="0" y="0"/>
          <a:chExt cx="0" cy="0"/>
        </a:xfrm>
      </p:grpSpPr>
      <p:sp>
        <p:nvSpPr>
          <p:cNvPr id="3207" name="Google Shape;3207;p312"/>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Declarative vs. Imperative Programming</a:t>
            </a:r>
            <a:endParaRPr/>
          </a:p>
        </p:txBody>
      </p:sp>
      <p:sp>
        <p:nvSpPr>
          <p:cNvPr id="3208" name="Google Shape;3208;p312"/>
          <p:cNvSpPr txBox="1"/>
          <p:nvPr>
            <p:ph idx="1" type="body"/>
          </p:nvPr>
        </p:nvSpPr>
        <p:spPr>
          <a:xfrm>
            <a:off x="1071600" y="2328325"/>
            <a:ext cx="3110700" cy="256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Focused on </a:t>
            </a:r>
            <a:r>
              <a:rPr b="1" lang="en" sz="2000"/>
              <a:t>WHAT</a:t>
            </a:r>
            <a:r>
              <a:rPr lang="en" sz="2000"/>
              <a:t> the program should achieve.</a:t>
            </a:r>
            <a:endParaRPr sz="2000"/>
          </a:p>
          <a:p>
            <a:pPr indent="0" lvl="0" marL="0" rtl="0" algn="ctr">
              <a:spcBef>
                <a:spcPts val="1200"/>
              </a:spcBef>
              <a:spcAft>
                <a:spcPts val="1200"/>
              </a:spcAft>
              <a:buNone/>
            </a:pPr>
            <a:r>
              <a:rPr b="1" lang="en" sz="2000"/>
              <a:t>Example:</a:t>
            </a:r>
            <a:r>
              <a:rPr lang="en" sz="2000"/>
              <a:t> Asking a friend to draw a mountain scene, but the method </a:t>
            </a:r>
            <a:br>
              <a:rPr lang="en" sz="2000"/>
            </a:br>
            <a:r>
              <a:rPr lang="en" sz="2000"/>
              <a:t>is up to them!</a:t>
            </a:r>
            <a:endParaRPr sz="2000"/>
          </a:p>
        </p:txBody>
      </p:sp>
      <p:sp>
        <p:nvSpPr>
          <p:cNvPr id="3209" name="Google Shape;3209;p312"/>
          <p:cNvSpPr txBox="1"/>
          <p:nvPr>
            <p:ph idx="2" type="body"/>
          </p:nvPr>
        </p:nvSpPr>
        <p:spPr>
          <a:xfrm>
            <a:off x="4961575" y="2328325"/>
            <a:ext cx="3110700" cy="25656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sz="2000"/>
              <a:t>Focused on </a:t>
            </a:r>
            <a:r>
              <a:rPr b="1" lang="en" sz="2000"/>
              <a:t>HOW</a:t>
            </a:r>
            <a:r>
              <a:rPr lang="en" sz="2000"/>
              <a:t> to achieve the result.</a:t>
            </a:r>
            <a:endParaRPr sz="2000"/>
          </a:p>
          <a:p>
            <a:pPr indent="0" lvl="0" marL="0" rtl="0" algn="ctr">
              <a:lnSpc>
                <a:spcPct val="115000"/>
              </a:lnSpc>
              <a:spcBef>
                <a:spcPts val="1200"/>
              </a:spcBef>
              <a:spcAft>
                <a:spcPts val="1200"/>
              </a:spcAft>
              <a:buNone/>
            </a:pPr>
            <a:r>
              <a:rPr b="1" lang="en" sz="2000"/>
              <a:t>Example:</a:t>
            </a:r>
            <a:r>
              <a:rPr lang="en" sz="2000"/>
              <a:t> Following </a:t>
            </a:r>
            <a:br>
              <a:rPr lang="en" sz="2000"/>
            </a:br>
            <a:r>
              <a:rPr lang="en" sz="2000"/>
              <a:t>Bob Ross step-by-step </a:t>
            </a:r>
            <a:br>
              <a:rPr lang="en" sz="2000"/>
            </a:br>
            <a:r>
              <a:rPr lang="en" sz="2000"/>
              <a:t>to paint a </a:t>
            </a:r>
            <a:br>
              <a:rPr lang="en" sz="2000"/>
            </a:br>
            <a:r>
              <a:rPr lang="en" sz="2000"/>
              <a:t>mountain scene.</a:t>
            </a:r>
            <a:endParaRPr sz="2000"/>
          </a:p>
        </p:txBody>
      </p:sp>
      <p:sp>
        <p:nvSpPr>
          <p:cNvPr id="3210" name="Google Shape;3210;p312"/>
          <p:cNvSpPr txBox="1"/>
          <p:nvPr>
            <p:ph idx="3" type="body"/>
          </p:nvPr>
        </p:nvSpPr>
        <p:spPr>
          <a:xfrm>
            <a:off x="1085250" y="1126275"/>
            <a:ext cx="3110700" cy="9741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a:t>Declarative Programming</a:t>
            </a:r>
            <a:endParaRPr/>
          </a:p>
        </p:txBody>
      </p:sp>
      <p:sp>
        <p:nvSpPr>
          <p:cNvPr id="3211" name="Google Shape;3211;p312"/>
          <p:cNvSpPr txBox="1"/>
          <p:nvPr>
            <p:ph idx="4" type="body"/>
          </p:nvPr>
        </p:nvSpPr>
        <p:spPr>
          <a:xfrm>
            <a:off x="4961575" y="1126472"/>
            <a:ext cx="3110700" cy="974100"/>
          </a:xfrm>
          <a:prstGeom prst="rect">
            <a:avLst/>
          </a:prstGeom>
        </p:spPr>
        <p:txBody>
          <a:bodyPr anchorCtr="0" anchor="b" bIns="91425" lIns="91425" spcFirstLastPara="1" rIns="91425" wrap="square" tIns="91425">
            <a:normAutofit/>
          </a:bodyPr>
          <a:lstStyle/>
          <a:p>
            <a:pPr indent="0" lvl="0" marL="0" rtl="0" algn="ctr">
              <a:spcBef>
                <a:spcPts val="0"/>
              </a:spcBef>
              <a:spcAft>
                <a:spcPts val="1200"/>
              </a:spcAft>
              <a:buNone/>
            </a:pPr>
            <a:r>
              <a:rPr lang="en"/>
              <a:t>Imperative Programming</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5" name="Shape 3215"/>
        <p:cNvGrpSpPr/>
        <p:nvPr/>
      </p:nvGrpSpPr>
      <p:grpSpPr>
        <a:xfrm>
          <a:off x="0" y="0"/>
          <a:ext cx="0" cy="0"/>
          <a:chOff x="0" y="0"/>
          <a:chExt cx="0" cy="0"/>
        </a:xfrm>
      </p:grpSpPr>
      <p:sp>
        <p:nvSpPr>
          <p:cNvPr id="3216" name="Google Shape;3216;p313"/>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SwiftUI</a:t>
            </a:r>
            <a:endParaRPr/>
          </a:p>
        </p:txBody>
      </p:sp>
      <p:sp>
        <p:nvSpPr>
          <p:cNvPr id="3217" name="Google Shape;3217;p313"/>
          <p:cNvSpPr txBox="1"/>
          <p:nvPr>
            <p:ph idx="1" type="body"/>
          </p:nvPr>
        </p:nvSpPr>
        <p:spPr>
          <a:xfrm>
            <a:off x="219800" y="1250950"/>
            <a:ext cx="3643500" cy="363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SwiftUI</a:t>
            </a:r>
            <a:r>
              <a:rPr lang="en"/>
              <a:t> is a </a:t>
            </a:r>
            <a:r>
              <a:rPr b="1" lang="en"/>
              <a:t>declarative</a:t>
            </a:r>
            <a:r>
              <a:rPr lang="en"/>
              <a:t> framework for building iOS apps. Instead of writing step-by-step instructions, you describe what your app should look like, and SwiftUI takes care of the rest!</a:t>
            </a:r>
            <a:endParaRPr/>
          </a:p>
        </p:txBody>
      </p:sp>
      <p:pic>
        <p:nvPicPr>
          <p:cNvPr id="3218" name="Google Shape;3218;p313" title="Screenshot 2025-03-27 at 2.43.44 PM.png"/>
          <p:cNvPicPr preferRelativeResize="0"/>
          <p:nvPr/>
        </p:nvPicPr>
        <p:blipFill>
          <a:blip r:embed="rId3">
            <a:alphaModFix/>
          </a:blip>
          <a:stretch>
            <a:fillRect/>
          </a:stretch>
        </p:blipFill>
        <p:spPr>
          <a:xfrm>
            <a:off x="6456475" y="1052500"/>
            <a:ext cx="2079900" cy="4026900"/>
          </a:xfrm>
          <a:prstGeom prst="roundRect">
            <a:avLst>
              <a:gd fmla="val 16667" name="adj"/>
            </a:avLst>
          </a:prstGeom>
          <a:noFill/>
          <a:ln>
            <a:noFill/>
          </a:ln>
        </p:spPr>
      </p:pic>
      <p:pic>
        <p:nvPicPr>
          <p:cNvPr id="3219" name="Google Shape;3219;p313" title="Screenshot 2025-03-27 at 2.43.38 PM.png"/>
          <p:cNvPicPr preferRelativeResize="0"/>
          <p:nvPr/>
        </p:nvPicPr>
        <p:blipFill>
          <a:blip r:embed="rId4">
            <a:alphaModFix/>
          </a:blip>
          <a:stretch>
            <a:fillRect/>
          </a:stretch>
        </p:blipFill>
        <p:spPr>
          <a:xfrm>
            <a:off x="3959425" y="1677488"/>
            <a:ext cx="3181350" cy="1038225"/>
          </a:xfrm>
          <a:prstGeom prst="rect">
            <a:avLst/>
          </a:prstGeom>
          <a:noFill/>
          <a:ln cap="flat" cmpd="sng" w="9525">
            <a:solidFill>
              <a:srgbClr val="B7B7B7"/>
            </a:solidFill>
            <a:prstDash val="solid"/>
            <a:round/>
            <a:headEnd len="sm" w="sm" type="none"/>
            <a:tailEnd len="sm" w="sm" type="none"/>
          </a:ln>
        </p:spPr>
      </p:pic>
      <p:pic>
        <p:nvPicPr>
          <p:cNvPr id="3220" name="Google Shape;3220;p313"/>
          <p:cNvPicPr preferRelativeResize="0"/>
          <p:nvPr/>
        </p:nvPicPr>
        <p:blipFill>
          <a:blip r:embed="rId5">
            <a:alphaModFix/>
          </a:blip>
          <a:stretch>
            <a:fillRect/>
          </a:stretch>
        </p:blipFill>
        <p:spPr>
          <a:xfrm flipH="1" rot="9247775">
            <a:off x="5544350" y="2477596"/>
            <a:ext cx="1327775" cy="13474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4" name="Shape 3224"/>
        <p:cNvGrpSpPr/>
        <p:nvPr/>
      </p:nvGrpSpPr>
      <p:grpSpPr>
        <a:xfrm>
          <a:off x="0" y="0"/>
          <a:ext cx="0" cy="0"/>
          <a:chOff x="0" y="0"/>
          <a:chExt cx="0" cy="0"/>
        </a:xfrm>
      </p:grpSpPr>
      <p:sp>
        <p:nvSpPr>
          <p:cNvPr id="3225" name="Google Shape;3225;p314"/>
          <p:cNvSpPr txBox="1"/>
          <p:nvPr>
            <p:ph type="title"/>
          </p:nvPr>
        </p:nvSpPr>
        <p:spPr>
          <a:xfrm>
            <a:off x="379275" y="612175"/>
            <a:ext cx="36651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XCode Projects</a:t>
            </a:r>
            <a:endParaRPr/>
          </a:p>
        </p:txBody>
      </p:sp>
      <p:pic>
        <p:nvPicPr>
          <p:cNvPr id="3226" name="Google Shape;3226;p314"/>
          <p:cNvPicPr preferRelativeResize="0"/>
          <p:nvPr/>
        </p:nvPicPr>
        <p:blipFill>
          <a:blip r:embed="rId3">
            <a:alphaModFix/>
          </a:blip>
          <a:stretch>
            <a:fillRect/>
          </a:stretch>
        </p:blipFill>
        <p:spPr>
          <a:xfrm>
            <a:off x="4658375" y="164575"/>
            <a:ext cx="4390876" cy="4390876"/>
          </a:xfrm>
          <a:prstGeom prst="rect">
            <a:avLst/>
          </a:prstGeom>
          <a:noFill/>
          <a:ln>
            <a:noFill/>
          </a:ln>
        </p:spPr>
      </p:pic>
      <p:sp>
        <p:nvSpPr>
          <p:cNvPr id="3227" name="Google Shape;3227;p314"/>
          <p:cNvSpPr txBox="1"/>
          <p:nvPr>
            <p:ph idx="1" type="body"/>
          </p:nvPr>
        </p:nvSpPr>
        <p:spPr>
          <a:xfrm>
            <a:off x="376675" y="1534250"/>
            <a:ext cx="3665100" cy="32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b="1" lang="en"/>
              <a:t>Xcode Projects</a:t>
            </a:r>
            <a:r>
              <a:rPr lang="en">
                <a:solidFill>
                  <a:schemeClr val="accent3"/>
                </a:solidFill>
              </a:rPr>
              <a:t> </a:t>
            </a:r>
            <a:r>
              <a:rPr lang="en"/>
              <a:t>allow us to build mobile applications!</a:t>
            </a:r>
            <a:endParaRPr/>
          </a:p>
          <a:p>
            <a:pPr indent="0" lvl="0" marL="0" rtl="0" algn="l">
              <a:spcBef>
                <a:spcPts val="1000"/>
              </a:spcBef>
              <a:spcAft>
                <a:spcPts val="0"/>
              </a:spcAft>
              <a:buNone/>
            </a:pPr>
            <a:r>
              <a:rPr lang="en"/>
              <a:t>A lot more than writing code goes into building an iOS app, but we can do it all in Xcode.</a:t>
            </a:r>
            <a:endParaRPr/>
          </a:p>
          <a:p>
            <a:pPr indent="0" lvl="0" marL="0" rtl="0" algn="l">
              <a:spcBef>
                <a:spcPts val="1000"/>
              </a:spcBef>
              <a:spcAft>
                <a:spcPts val="1000"/>
              </a:spcAft>
              <a:buNone/>
            </a:pPr>
            <a:r>
              <a:rPr lang="en"/>
              <a:t>Xcode has many panels, buttons, and options that can feel intimidating at first! We’ll take it one step at a time.</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1" name="Shape 3231"/>
        <p:cNvGrpSpPr/>
        <p:nvPr/>
      </p:nvGrpSpPr>
      <p:grpSpPr>
        <a:xfrm>
          <a:off x="0" y="0"/>
          <a:ext cx="0" cy="0"/>
          <a:chOff x="0" y="0"/>
          <a:chExt cx="0" cy="0"/>
        </a:xfrm>
      </p:grpSpPr>
      <p:sp>
        <p:nvSpPr>
          <p:cNvPr id="3232" name="Google Shape;3232;p315"/>
          <p:cNvSpPr txBox="1"/>
          <p:nvPr>
            <p:ph type="title"/>
          </p:nvPr>
        </p:nvSpPr>
        <p:spPr>
          <a:xfrm>
            <a:off x="380150" y="474350"/>
            <a:ext cx="4287000" cy="105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Creating an </a:t>
            </a:r>
            <a:br>
              <a:rPr lang="en"/>
            </a:br>
            <a:r>
              <a:rPr lang="en"/>
              <a:t>Xcode Project</a:t>
            </a:r>
            <a:endParaRPr/>
          </a:p>
        </p:txBody>
      </p:sp>
      <p:sp>
        <p:nvSpPr>
          <p:cNvPr id="3233" name="Google Shape;3233;p315"/>
          <p:cNvSpPr txBox="1"/>
          <p:nvPr>
            <p:ph idx="1" type="body"/>
          </p:nvPr>
        </p:nvSpPr>
        <p:spPr>
          <a:xfrm>
            <a:off x="4920900" y="612900"/>
            <a:ext cx="3722400" cy="4325700"/>
          </a:xfrm>
          <a:prstGeom prst="rect">
            <a:avLst/>
          </a:prstGeom>
          <a:solidFill>
            <a:schemeClr val="accent6"/>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 sz="1400"/>
              <a:t>Launch Xcode.</a:t>
            </a:r>
            <a:endParaRPr sz="1400"/>
          </a:p>
          <a:p>
            <a:pPr indent="-317500" lvl="0" marL="457200" rtl="0" algn="l">
              <a:spcBef>
                <a:spcPts val="600"/>
              </a:spcBef>
              <a:spcAft>
                <a:spcPts val="0"/>
              </a:spcAft>
              <a:buSzPts val="1400"/>
              <a:buAutoNum type="arabicPeriod"/>
            </a:pPr>
            <a:r>
              <a:rPr lang="en" sz="1400"/>
              <a:t>Double-click on </a:t>
            </a:r>
            <a:r>
              <a:rPr b="1" lang="en" sz="1400"/>
              <a:t>Create New Project.</a:t>
            </a:r>
            <a:endParaRPr b="1" sz="1400"/>
          </a:p>
          <a:p>
            <a:pPr indent="-317500" lvl="0" marL="457200" rtl="0" algn="l">
              <a:spcBef>
                <a:spcPts val="600"/>
              </a:spcBef>
              <a:spcAft>
                <a:spcPts val="0"/>
              </a:spcAft>
              <a:buSzPts val="1400"/>
              <a:buAutoNum type="arabicPeriod"/>
            </a:pPr>
            <a:r>
              <a:rPr lang="en" sz="1400"/>
              <a:t>Select </a:t>
            </a:r>
            <a:r>
              <a:rPr b="1" lang="en" sz="1400"/>
              <a:t>iOS</a:t>
            </a:r>
            <a:r>
              <a:rPr lang="en" sz="1400"/>
              <a:t> and </a:t>
            </a:r>
            <a:r>
              <a:rPr b="1" lang="en" sz="1400"/>
              <a:t>App</a:t>
            </a:r>
            <a:r>
              <a:rPr lang="en" sz="1400"/>
              <a:t>, then click </a:t>
            </a:r>
            <a:r>
              <a:rPr b="1" lang="en" sz="1400"/>
              <a:t>Next</a:t>
            </a:r>
            <a:r>
              <a:rPr lang="en" sz="1400"/>
              <a:t>.</a:t>
            </a:r>
            <a:endParaRPr sz="1400"/>
          </a:p>
          <a:p>
            <a:pPr indent="-317500" lvl="0" marL="457200" rtl="0" algn="l">
              <a:spcBef>
                <a:spcPts val="600"/>
              </a:spcBef>
              <a:spcAft>
                <a:spcPts val="0"/>
              </a:spcAft>
              <a:buSzPts val="1400"/>
              <a:buAutoNum type="arabicPeriod"/>
            </a:pPr>
            <a:r>
              <a:rPr lang="en" sz="1400"/>
              <a:t>Choose these options for your project:</a:t>
            </a:r>
            <a:endParaRPr sz="1400"/>
          </a:p>
          <a:p>
            <a:pPr indent="-317500" lvl="1" marL="914400" rtl="0" algn="l">
              <a:spcBef>
                <a:spcPts val="600"/>
              </a:spcBef>
              <a:spcAft>
                <a:spcPts val="0"/>
              </a:spcAft>
              <a:buSzPts val="1400"/>
              <a:buFont typeface="Arial"/>
              <a:buChar char="○"/>
            </a:pPr>
            <a:r>
              <a:rPr b="1" lang="en" sz="1400"/>
              <a:t>Product Name: </a:t>
            </a:r>
            <a:r>
              <a:rPr b="1" lang="en" sz="1400">
                <a:solidFill>
                  <a:srgbClr val="EB5757"/>
                </a:solidFill>
                <a:latin typeface="Courier New"/>
                <a:ea typeface="Courier New"/>
                <a:cs typeface="Courier New"/>
                <a:sym typeface="Courier New"/>
              </a:rPr>
              <a:t>MyFirstApp</a:t>
            </a:r>
            <a:endParaRPr b="1" sz="1400">
              <a:solidFill>
                <a:srgbClr val="EB5757"/>
              </a:solidFill>
              <a:latin typeface="Courier New"/>
              <a:ea typeface="Courier New"/>
              <a:cs typeface="Courier New"/>
              <a:sym typeface="Courier New"/>
            </a:endParaRPr>
          </a:p>
          <a:p>
            <a:pPr indent="-317500" lvl="1" marL="914400" rtl="0" algn="l">
              <a:spcBef>
                <a:spcPts val="600"/>
              </a:spcBef>
              <a:spcAft>
                <a:spcPts val="0"/>
              </a:spcAft>
              <a:buSzPts val="1400"/>
              <a:buFont typeface="Arial"/>
              <a:buChar char="○"/>
            </a:pPr>
            <a:r>
              <a:rPr b="1" lang="en" sz="1400"/>
              <a:t>Team: </a:t>
            </a:r>
            <a:r>
              <a:rPr lang="en" sz="1400"/>
              <a:t>Leave empty</a:t>
            </a:r>
            <a:endParaRPr sz="1400"/>
          </a:p>
          <a:p>
            <a:pPr indent="-317500" lvl="1" marL="914400" rtl="0" algn="l">
              <a:spcBef>
                <a:spcPts val="600"/>
              </a:spcBef>
              <a:spcAft>
                <a:spcPts val="0"/>
              </a:spcAft>
              <a:buSzPts val="1400"/>
              <a:buFont typeface="Arial"/>
              <a:buChar char="○"/>
            </a:pPr>
            <a:r>
              <a:rPr b="1" lang="en" sz="1400"/>
              <a:t>Organization Identifier: </a:t>
            </a:r>
            <a:r>
              <a:rPr b="1" lang="en" sz="1400">
                <a:solidFill>
                  <a:srgbClr val="EB5757"/>
                </a:solidFill>
                <a:latin typeface="Courier New"/>
                <a:ea typeface="Courier New"/>
                <a:cs typeface="Courier New"/>
                <a:sym typeface="Courier New"/>
              </a:rPr>
              <a:t>kwk</a:t>
            </a:r>
            <a:endParaRPr b="1" sz="1400">
              <a:solidFill>
                <a:srgbClr val="EB5757"/>
              </a:solidFill>
              <a:latin typeface="Courier New"/>
              <a:ea typeface="Courier New"/>
              <a:cs typeface="Courier New"/>
              <a:sym typeface="Courier New"/>
            </a:endParaRPr>
          </a:p>
          <a:p>
            <a:pPr indent="-317500" lvl="1" marL="914400" rtl="0" algn="l">
              <a:spcBef>
                <a:spcPts val="600"/>
              </a:spcBef>
              <a:spcAft>
                <a:spcPts val="0"/>
              </a:spcAft>
              <a:buSzPts val="1400"/>
              <a:buFont typeface="Arial"/>
              <a:buChar char="○"/>
            </a:pPr>
            <a:r>
              <a:rPr b="1" lang="en" sz="1400"/>
              <a:t>Interface: </a:t>
            </a:r>
            <a:r>
              <a:rPr lang="en" sz="1400"/>
              <a:t>SwiftUI</a:t>
            </a:r>
            <a:endParaRPr sz="1400"/>
          </a:p>
          <a:p>
            <a:pPr indent="-317500" lvl="1" marL="914400" rtl="0" algn="l">
              <a:spcBef>
                <a:spcPts val="600"/>
              </a:spcBef>
              <a:spcAft>
                <a:spcPts val="0"/>
              </a:spcAft>
              <a:buSzPts val="1400"/>
              <a:buFont typeface="Arial"/>
              <a:buChar char="○"/>
            </a:pPr>
            <a:r>
              <a:rPr b="1" lang="en" sz="1400"/>
              <a:t>Language: </a:t>
            </a:r>
            <a:r>
              <a:rPr lang="en" sz="1400"/>
              <a:t>Swift</a:t>
            </a:r>
            <a:endParaRPr sz="1400"/>
          </a:p>
          <a:p>
            <a:pPr indent="-317500" lvl="1" marL="914400" rtl="0" algn="l">
              <a:spcBef>
                <a:spcPts val="600"/>
              </a:spcBef>
              <a:spcAft>
                <a:spcPts val="0"/>
              </a:spcAft>
              <a:buSzPts val="1400"/>
              <a:buFont typeface="Arial"/>
              <a:buChar char="○"/>
            </a:pPr>
            <a:r>
              <a:rPr b="1" lang="en" sz="1400"/>
              <a:t>Testing System: </a:t>
            </a:r>
            <a:r>
              <a:rPr lang="en" sz="1400"/>
              <a:t>None</a:t>
            </a:r>
            <a:endParaRPr sz="1400"/>
          </a:p>
          <a:p>
            <a:pPr indent="-317500" lvl="1" marL="914400" rtl="0" algn="l">
              <a:spcBef>
                <a:spcPts val="600"/>
              </a:spcBef>
              <a:spcAft>
                <a:spcPts val="0"/>
              </a:spcAft>
              <a:buSzPts val="1400"/>
              <a:buFont typeface="Arial"/>
              <a:buChar char="○"/>
            </a:pPr>
            <a:r>
              <a:rPr b="1" lang="en" sz="1400"/>
              <a:t>Storage: </a:t>
            </a:r>
            <a:r>
              <a:rPr lang="en" sz="1400"/>
              <a:t>None</a:t>
            </a:r>
            <a:endParaRPr sz="1400"/>
          </a:p>
          <a:p>
            <a:pPr indent="-317500" lvl="0" marL="457200" rtl="0" algn="l">
              <a:spcBef>
                <a:spcPts val="600"/>
              </a:spcBef>
              <a:spcAft>
                <a:spcPts val="600"/>
              </a:spcAft>
              <a:buSzPts val="1400"/>
              <a:buAutoNum type="arabicPeriod"/>
            </a:pPr>
            <a:r>
              <a:rPr lang="en" sz="1400"/>
              <a:t>Click next and choose where to </a:t>
            </a:r>
            <a:br>
              <a:rPr lang="en" sz="1400"/>
            </a:br>
            <a:r>
              <a:rPr lang="en" sz="1400"/>
              <a:t>save your project!</a:t>
            </a:r>
            <a:endParaRPr sz="1400"/>
          </a:p>
        </p:txBody>
      </p:sp>
      <p:pic>
        <p:nvPicPr>
          <p:cNvPr id="3234" name="Google Shape;3234;p315" title="xcode-my-first-project.gif"/>
          <p:cNvPicPr preferRelativeResize="0"/>
          <p:nvPr/>
        </p:nvPicPr>
        <p:blipFill>
          <a:blip r:embed="rId3">
            <a:alphaModFix/>
          </a:blip>
          <a:stretch>
            <a:fillRect/>
          </a:stretch>
        </p:blipFill>
        <p:spPr>
          <a:xfrm>
            <a:off x="464325" y="1940750"/>
            <a:ext cx="4202825" cy="2997850"/>
          </a:xfrm>
          <a:prstGeom prst="rect">
            <a:avLst/>
          </a:prstGeom>
          <a:noFill/>
          <a:ln cap="flat" cmpd="sng" w="38100">
            <a:solidFill>
              <a:schemeClr val="accent3"/>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199"/>
          <p:cNvSpPr/>
          <p:nvPr/>
        </p:nvSpPr>
        <p:spPr>
          <a:xfrm>
            <a:off x="4154050" y="1339825"/>
            <a:ext cx="4425900" cy="1053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38" name="Google Shape;2238;p199"/>
          <p:cNvSpPr/>
          <p:nvPr/>
        </p:nvSpPr>
        <p:spPr>
          <a:xfrm>
            <a:off x="4154050" y="3446047"/>
            <a:ext cx="4425900" cy="1053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39" name="Google Shape;2239;p199"/>
          <p:cNvSpPr/>
          <p:nvPr/>
        </p:nvSpPr>
        <p:spPr>
          <a:xfrm>
            <a:off x="4154050" y="2393015"/>
            <a:ext cx="4425900" cy="10533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2240" name="Google Shape;2240;p199"/>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Collections</a:t>
            </a:r>
            <a:endParaRPr/>
          </a:p>
        </p:txBody>
      </p:sp>
      <p:sp>
        <p:nvSpPr>
          <p:cNvPr id="2241" name="Google Shape;2241;p199"/>
          <p:cNvSpPr/>
          <p:nvPr/>
        </p:nvSpPr>
        <p:spPr>
          <a:xfrm>
            <a:off x="2806750" y="1339983"/>
            <a:ext cx="1347300" cy="105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Array</a:t>
            </a:r>
            <a:endParaRPr b="1" sz="1600">
              <a:solidFill>
                <a:schemeClr val="dk1"/>
              </a:solidFill>
              <a:latin typeface="Proxima Nova"/>
              <a:ea typeface="Proxima Nova"/>
              <a:cs typeface="Proxima Nova"/>
              <a:sym typeface="Proxima Nova"/>
            </a:endParaRPr>
          </a:p>
        </p:txBody>
      </p:sp>
      <p:sp>
        <p:nvSpPr>
          <p:cNvPr id="2242" name="Google Shape;2242;p199"/>
          <p:cNvSpPr/>
          <p:nvPr/>
        </p:nvSpPr>
        <p:spPr>
          <a:xfrm>
            <a:off x="2806750" y="2393012"/>
            <a:ext cx="1347300" cy="105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Set</a:t>
            </a:r>
            <a:endParaRPr b="1" sz="1600">
              <a:solidFill>
                <a:schemeClr val="dk1"/>
              </a:solidFill>
              <a:latin typeface="Proxima Nova"/>
              <a:ea typeface="Proxima Nova"/>
              <a:cs typeface="Proxima Nova"/>
              <a:sym typeface="Proxima Nova"/>
            </a:endParaRPr>
          </a:p>
        </p:txBody>
      </p:sp>
      <p:sp>
        <p:nvSpPr>
          <p:cNvPr id="2243" name="Google Shape;2243;p199"/>
          <p:cNvSpPr/>
          <p:nvPr/>
        </p:nvSpPr>
        <p:spPr>
          <a:xfrm>
            <a:off x="2806750" y="3446040"/>
            <a:ext cx="1347300" cy="1053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Dictionary</a:t>
            </a:r>
            <a:endParaRPr b="1" sz="1600">
              <a:solidFill>
                <a:schemeClr val="dk1"/>
              </a:solidFill>
              <a:latin typeface="Proxima Nova"/>
              <a:ea typeface="Proxima Nova"/>
              <a:cs typeface="Proxima Nova"/>
              <a:sym typeface="Proxima Nova"/>
            </a:endParaRPr>
          </a:p>
        </p:txBody>
      </p:sp>
      <p:sp>
        <p:nvSpPr>
          <p:cNvPr id="2244" name="Google Shape;2244;p199"/>
          <p:cNvSpPr/>
          <p:nvPr/>
        </p:nvSpPr>
        <p:spPr>
          <a:xfrm>
            <a:off x="662650" y="1339983"/>
            <a:ext cx="2144100" cy="1053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An </a:t>
            </a:r>
            <a:r>
              <a:rPr b="1" lang="en">
                <a:latin typeface="Proxima Nova"/>
                <a:ea typeface="Proxima Nova"/>
                <a:cs typeface="Proxima Nova"/>
                <a:sym typeface="Proxima Nova"/>
              </a:rPr>
              <a:t>ordered</a:t>
            </a:r>
            <a:r>
              <a:rPr lang="en">
                <a:latin typeface="Proxima Nova"/>
                <a:ea typeface="Proxima Nova"/>
                <a:cs typeface="Proxima Nova"/>
                <a:sym typeface="Proxima Nova"/>
              </a:rPr>
              <a:t> collection </a:t>
            </a:r>
            <a:br>
              <a:rPr lang="en">
                <a:latin typeface="Proxima Nova"/>
                <a:ea typeface="Proxima Nova"/>
                <a:cs typeface="Proxima Nova"/>
                <a:sym typeface="Proxima Nova"/>
              </a:rPr>
            </a:br>
            <a:r>
              <a:rPr lang="en">
                <a:latin typeface="Proxima Nova"/>
                <a:ea typeface="Proxima Nova"/>
                <a:cs typeface="Proxima Nova"/>
                <a:sym typeface="Proxima Nova"/>
              </a:rPr>
              <a:t>that allows duplicates.</a:t>
            </a:r>
            <a:endParaRPr>
              <a:latin typeface="Proxima Nova"/>
              <a:ea typeface="Proxima Nova"/>
              <a:cs typeface="Proxima Nova"/>
              <a:sym typeface="Proxima Nova"/>
            </a:endParaRPr>
          </a:p>
        </p:txBody>
      </p:sp>
      <p:sp>
        <p:nvSpPr>
          <p:cNvPr id="2245" name="Google Shape;2245;p199"/>
          <p:cNvSpPr/>
          <p:nvPr/>
        </p:nvSpPr>
        <p:spPr>
          <a:xfrm>
            <a:off x="662650" y="2393012"/>
            <a:ext cx="2144100" cy="10533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An </a:t>
            </a:r>
            <a:r>
              <a:rPr b="1" lang="en">
                <a:latin typeface="Proxima Nova"/>
                <a:ea typeface="Proxima Nova"/>
                <a:cs typeface="Proxima Nova"/>
                <a:sym typeface="Proxima Nova"/>
              </a:rPr>
              <a:t>unordered</a:t>
            </a:r>
            <a:r>
              <a:rPr lang="en">
                <a:latin typeface="Proxima Nova"/>
                <a:ea typeface="Proxima Nova"/>
                <a:cs typeface="Proxima Nova"/>
                <a:sym typeface="Proxima Nova"/>
              </a:rPr>
              <a:t> collection </a:t>
            </a:r>
            <a:br>
              <a:rPr lang="en">
                <a:latin typeface="Proxima Nova"/>
                <a:ea typeface="Proxima Nova"/>
                <a:cs typeface="Proxima Nova"/>
                <a:sym typeface="Proxima Nova"/>
              </a:rPr>
            </a:br>
            <a:r>
              <a:rPr lang="en">
                <a:latin typeface="Proxima Nova"/>
                <a:ea typeface="Proxima Nova"/>
                <a:cs typeface="Proxima Nova"/>
                <a:sym typeface="Proxima Nova"/>
              </a:rPr>
              <a:t>of unique values.</a:t>
            </a:r>
            <a:endParaRPr>
              <a:latin typeface="Proxima Nova"/>
              <a:ea typeface="Proxima Nova"/>
              <a:cs typeface="Proxima Nova"/>
              <a:sym typeface="Proxima Nova"/>
            </a:endParaRPr>
          </a:p>
        </p:txBody>
      </p:sp>
      <p:sp>
        <p:nvSpPr>
          <p:cNvPr id="2246" name="Google Shape;2246;p199"/>
          <p:cNvSpPr/>
          <p:nvPr/>
        </p:nvSpPr>
        <p:spPr>
          <a:xfrm>
            <a:off x="662650" y="3446040"/>
            <a:ext cx="2144100" cy="1053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 </a:t>
            </a:r>
            <a:r>
              <a:rPr b="1" lang="en">
                <a:latin typeface="Proxima Nova"/>
                <a:ea typeface="Proxima Nova"/>
                <a:cs typeface="Proxima Nova"/>
                <a:sym typeface="Proxima Nova"/>
              </a:rPr>
              <a:t>key-value</a:t>
            </a:r>
            <a:r>
              <a:rPr lang="en">
                <a:latin typeface="Proxima Nova"/>
                <a:ea typeface="Proxima Nova"/>
                <a:cs typeface="Proxima Nova"/>
                <a:sym typeface="Proxima Nova"/>
              </a:rPr>
              <a:t> collection that allows fast lookups.</a:t>
            </a:r>
            <a:endParaRPr>
              <a:latin typeface="Proxima Nova"/>
              <a:ea typeface="Proxima Nova"/>
              <a:cs typeface="Proxima Nova"/>
              <a:sym typeface="Proxima Nova"/>
            </a:endParaRPr>
          </a:p>
        </p:txBody>
      </p:sp>
      <p:sp>
        <p:nvSpPr>
          <p:cNvPr id="2247" name="Google Shape;2247;p199"/>
          <p:cNvSpPr txBox="1"/>
          <p:nvPr/>
        </p:nvSpPr>
        <p:spPr>
          <a:xfrm>
            <a:off x="4301800" y="1617687"/>
            <a:ext cx="4130400" cy="551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groceries: </a:t>
            </a:r>
            <a:r>
              <a:rPr b="1" lang="en" sz="1200">
                <a:solidFill>
                  <a:srgbClr val="D73A49"/>
                </a:solidFill>
                <a:latin typeface="Courier New"/>
                <a:ea typeface="Courier New"/>
                <a:cs typeface="Courier New"/>
                <a:sym typeface="Courier New"/>
              </a:rPr>
              <a:t>Array</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"bananas"</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"milk"</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"eggs"</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"flour"</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"milk"</a:t>
            </a:r>
            <a:r>
              <a:rPr b="1" lang="en" sz="1200">
                <a:solidFill>
                  <a:srgbClr val="24292E"/>
                </a:solidFill>
                <a:latin typeface="Courier New"/>
                <a:ea typeface="Courier New"/>
                <a:cs typeface="Courier New"/>
                <a:sym typeface="Courier New"/>
              </a:rPr>
              <a:t>]</a:t>
            </a:r>
            <a:endParaRPr b="1" sz="1200">
              <a:solidFill>
                <a:schemeClr val="accent5"/>
              </a:solidFill>
              <a:latin typeface="Proxima Nova"/>
              <a:ea typeface="Proxima Nova"/>
              <a:cs typeface="Proxima Nova"/>
              <a:sym typeface="Proxima Nova"/>
            </a:endParaRPr>
          </a:p>
        </p:txBody>
      </p:sp>
      <p:sp>
        <p:nvSpPr>
          <p:cNvPr id="2248" name="Google Shape;2248;p199"/>
          <p:cNvSpPr txBox="1"/>
          <p:nvPr/>
        </p:nvSpPr>
        <p:spPr>
          <a:xfrm>
            <a:off x="4301800" y="2643736"/>
            <a:ext cx="4130400" cy="551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genres: </a:t>
            </a:r>
            <a:r>
              <a:rPr b="1" lang="en" sz="1200">
                <a:solidFill>
                  <a:srgbClr val="D73A49"/>
                </a:solidFill>
                <a:latin typeface="Courier New"/>
                <a:ea typeface="Courier New"/>
                <a:cs typeface="Courier New"/>
                <a:sym typeface="Courier New"/>
              </a:rPr>
              <a:t>Set</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"Rock"</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"Jazz"</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"Classical"</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"Hip Hop"</a:t>
            </a:r>
            <a:r>
              <a:rPr b="1" lang="en" sz="1200">
                <a:solidFill>
                  <a:srgbClr val="24292E"/>
                </a:solidFill>
                <a:latin typeface="Courier New"/>
                <a:ea typeface="Courier New"/>
                <a:cs typeface="Courier New"/>
                <a:sym typeface="Courier New"/>
              </a:rPr>
              <a:t>]</a:t>
            </a:r>
            <a:endParaRPr b="1" sz="1200">
              <a:solidFill>
                <a:schemeClr val="accent5"/>
              </a:solidFill>
              <a:latin typeface="Proxima Nova"/>
              <a:ea typeface="Proxima Nova"/>
              <a:cs typeface="Proxima Nova"/>
              <a:sym typeface="Proxima Nova"/>
            </a:endParaRPr>
          </a:p>
        </p:txBody>
      </p:sp>
      <p:sp>
        <p:nvSpPr>
          <p:cNvPr id="2249" name="Google Shape;2249;p199"/>
          <p:cNvSpPr txBox="1"/>
          <p:nvPr/>
        </p:nvSpPr>
        <p:spPr>
          <a:xfrm>
            <a:off x="4301800" y="3696849"/>
            <a:ext cx="4130400" cy="551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airports: </a:t>
            </a:r>
            <a:r>
              <a:rPr b="1" lang="en" sz="1200">
                <a:solidFill>
                  <a:srgbClr val="D73A49"/>
                </a:solidFill>
                <a:latin typeface="Courier New"/>
                <a:ea typeface="Courier New"/>
                <a:cs typeface="Courier New"/>
                <a:sym typeface="Courier New"/>
              </a:rPr>
              <a:t>Dictionary</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"CAI"</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"Cairo"</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"DUB"</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"Dublin"</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"LHR"</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"London"</a:t>
            </a:r>
            <a:r>
              <a:rPr b="1" lang="en" sz="1200">
                <a:solidFill>
                  <a:srgbClr val="24292E"/>
                </a:solidFill>
                <a:latin typeface="Courier New"/>
                <a:ea typeface="Courier New"/>
                <a:cs typeface="Courier New"/>
                <a:sym typeface="Courier New"/>
              </a:rPr>
              <a:t>]</a:t>
            </a:r>
            <a:endParaRPr b="1" sz="1200">
              <a:solidFill>
                <a:schemeClr val="accent5"/>
              </a:solidFill>
              <a:latin typeface="Proxima Nova"/>
              <a:ea typeface="Proxima Nova"/>
              <a:cs typeface="Proxima Nova"/>
              <a:sym typeface="Proxima Nova"/>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8" name="Shape 3238"/>
        <p:cNvGrpSpPr/>
        <p:nvPr/>
      </p:nvGrpSpPr>
      <p:grpSpPr>
        <a:xfrm>
          <a:off x="0" y="0"/>
          <a:ext cx="0" cy="0"/>
          <a:chOff x="0" y="0"/>
          <a:chExt cx="0" cy="0"/>
        </a:xfrm>
      </p:grpSpPr>
      <p:sp>
        <p:nvSpPr>
          <p:cNvPr id="3239" name="Google Shape;3239;p316"/>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400"/>
              <a:t>Yay!!! You created your first Xcode project!</a:t>
            </a:r>
            <a:endParaRPr sz="5400"/>
          </a:p>
        </p:txBody>
      </p:sp>
      <p:pic>
        <p:nvPicPr>
          <p:cNvPr id="3240" name="Google Shape;3240;p316" title="blue-partyhat.png"/>
          <p:cNvPicPr preferRelativeResize="0"/>
          <p:nvPr/>
        </p:nvPicPr>
        <p:blipFill>
          <a:blip r:embed="rId3">
            <a:alphaModFix/>
          </a:blip>
          <a:stretch>
            <a:fillRect/>
          </a:stretch>
        </p:blipFill>
        <p:spPr>
          <a:xfrm rot="882756">
            <a:off x="6292433" y="2044679"/>
            <a:ext cx="2833212" cy="283319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4" name="Shape 3244"/>
        <p:cNvGrpSpPr/>
        <p:nvPr/>
      </p:nvGrpSpPr>
      <p:grpSpPr>
        <a:xfrm>
          <a:off x="0" y="0"/>
          <a:ext cx="0" cy="0"/>
          <a:chOff x="0" y="0"/>
          <a:chExt cx="0" cy="0"/>
        </a:xfrm>
      </p:grpSpPr>
      <p:pic>
        <p:nvPicPr>
          <p:cNvPr id="3245" name="Google Shape;3245;p317"/>
          <p:cNvPicPr preferRelativeResize="0"/>
          <p:nvPr/>
        </p:nvPicPr>
        <p:blipFill>
          <a:blip r:embed="rId3">
            <a:alphaModFix/>
          </a:blip>
          <a:stretch>
            <a:fillRect/>
          </a:stretch>
        </p:blipFill>
        <p:spPr>
          <a:xfrm>
            <a:off x="1603674" y="470850"/>
            <a:ext cx="5936650" cy="3800274"/>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9" name="Shape 3249"/>
        <p:cNvGrpSpPr/>
        <p:nvPr/>
      </p:nvGrpSpPr>
      <p:grpSpPr>
        <a:xfrm>
          <a:off x="0" y="0"/>
          <a:ext cx="0" cy="0"/>
          <a:chOff x="0" y="0"/>
          <a:chExt cx="0" cy="0"/>
        </a:xfrm>
      </p:grpSpPr>
      <p:pic>
        <p:nvPicPr>
          <p:cNvPr id="3250" name="Google Shape;3250;p318" title="Intro to Xcode Video.mp4">
            <a:hlinkClick r:id="rId3"/>
          </p:cNvPr>
          <p:cNvPicPr preferRelativeResize="0"/>
          <p:nvPr/>
        </p:nvPicPr>
        <p:blipFill>
          <a:blip r:embed="rId4">
            <a:alphaModFix/>
          </a:blip>
          <a:stretch>
            <a:fillRect/>
          </a:stretch>
        </p:blipFill>
        <p:spPr>
          <a:xfrm>
            <a:off x="1202963" y="464075"/>
            <a:ext cx="6738077" cy="3790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0"/>
                                        </p:tgtEl>
                                        <p:attrNameLst>
                                          <p:attrName>style.visibility</p:attrName>
                                        </p:attrNameLst>
                                      </p:cBhvr>
                                      <p:to>
                                        <p:strVal val="visible"/>
                                      </p:to>
                                    </p:set>
                                    <p:animEffect filter="fade" transition="in">
                                      <p:cBhvr>
                                        <p:cTn dur="1000"/>
                                        <p:tgtEl>
                                          <p:spTgt spid="3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319"/>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Navigator Area</a:t>
            </a:r>
            <a:endParaRPr/>
          </a:p>
        </p:txBody>
      </p:sp>
      <p:sp>
        <p:nvSpPr>
          <p:cNvPr id="3256" name="Google Shape;3256;p319"/>
          <p:cNvSpPr txBox="1"/>
          <p:nvPr>
            <p:ph idx="1" type="body"/>
          </p:nvPr>
        </p:nvSpPr>
        <p:spPr>
          <a:xfrm>
            <a:off x="757675" y="1534250"/>
            <a:ext cx="3155400" cy="33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Project Navigator</a:t>
            </a:r>
            <a:r>
              <a:rPr lang="en"/>
              <a:t> → View all project files</a:t>
            </a:r>
            <a:endParaRPr/>
          </a:p>
          <a:p>
            <a:pPr indent="-342900" lvl="0" marL="457200" rtl="0" algn="l">
              <a:lnSpc>
                <a:spcPct val="115000"/>
              </a:lnSpc>
              <a:spcBef>
                <a:spcPts val="0"/>
              </a:spcBef>
              <a:spcAft>
                <a:spcPts val="0"/>
              </a:spcAft>
              <a:buSzPts val="1800"/>
              <a:buChar char="●"/>
            </a:pPr>
            <a:r>
              <a:rPr lang="en"/>
              <a:t>Swift Files → code for your app</a:t>
            </a:r>
            <a:endParaRPr/>
          </a:p>
          <a:p>
            <a:pPr indent="-342900" lvl="0" marL="457200" rtl="0" algn="l">
              <a:lnSpc>
                <a:spcPct val="115000"/>
              </a:lnSpc>
              <a:spcBef>
                <a:spcPts val="0"/>
              </a:spcBef>
              <a:spcAft>
                <a:spcPts val="0"/>
              </a:spcAft>
              <a:buSzPts val="1800"/>
              <a:buChar char="●"/>
            </a:pPr>
            <a:r>
              <a:rPr lang="en"/>
              <a:t>Assets → store images and app icons</a:t>
            </a:r>
            <a:endParaRPr/>
          </a:p>
          <a:p>
            <a:pPr indent="0" lvl="0" marL="0" rtl="0" algn="l">
              <a:lnSpc>
                <a:spcPct val="115000"/>
              </a:lnSpc>
              <a:spcBef>
                <a:spcPts val="0"/>
              </a:spcBef>
              <a:spcAft>
                <a:spcPts val="0"/>
              </a:spcAft>
              <a:buNone/>
            </a:pPr>
            <a:r>
              <a:rPr b="1" lang="en"/>
              <a:t>Issue Navigator</a:t>
            </a:r>
            <a:r>
              <a:rPr lang="en"/>
              <a:t> → See errors, warnings &amp; crashes</a:t>
            </a:r>
            <a:endParaRPr/>
          </a:p>
          <a:p>
            <a:pPr indent="-342900" lvl="0" marL="457200" rtl="0" algn="l">
              <a:lnSpc>
                <a:spcPct val="115000"/>
              </a:lnSpc>
              <a:spcBef>
                <a:spcPts val="0"/>
              </a:spcBef>
              <a:spcAft>
                <a:spcPts val="0"/>
              </a:spcAft>
              <a:buSzPts val="1800"/>
              <a:buChar char="●"/>
            </a:pPr>
            <a:r>
              <a:rPr lang="en"/>
              <a:t>Opens automatically if your app crashes</a:t>
            </a:r>
            <a:endParaRPr/>
          </a:p>
        </p:txBody>
      </p:sp>
      <p:pic>
        <p:nvPicPr>
          <p:cNvPr id="3257" name="Google Shape;3257;p319"/>
          <p:cNvPicPr preferRelativeResize="0"/>
          <p:nvPr/>
        </p:nvPicPr>
        <p:blipFill>
          <a:blip r:embed="rId3">
            <a:alphaModFix/>
          </a:blip>
          <a:stretch>
            <a:fillRect/>
          </a:stretch>
        </p:blipFill>
        <p:spPr>
          <a:xfrm>
            <a:off x="473293" y="1646350"/>
            <a:ext cx="250626" cy="203375"/>
          </a:xfrm>
          <a:prstGeom prst="rect">
            <a:avLst/>
          </a:prstGeom>
          <a:noFill/>
          <a:ln>
            <a:noFill/>
          </a:ln>
        </p:spPr>
      </p:pic>
      <p:pic>
        <p:nvPicPr>
          <p:cNvPr id="3258" name="Google Shape;3258;p319"/>
          <p:cNvPicPr preferRelativeResize="0"/>
          <p:nvPr/>
        </p:nvPicPr>
        <p:blipFill>
          <a:blip r:embed="rId4">
            <a:alphaModFix/>
          </a:blip>
          <a:stretch>
            <a:fillRect/>
          </a:stretch>
        </p:blipFill>
        <p:spPr>
          <a:xfrm>
            <a:off x="473292" y="3508112"/>
            <a:ext cx="250625" cy="228587"/>
          </a:xfrm>
          <a:prstGeom prst="rect">
            <a:avLst/>
          </a:prstGeom>
          <a:noFill/>
          <a:ln>
            <a:noFill/>
          </a:ln>
        </p:spPr>
      </p:pic>
      <p:pic>
        <p:nvPicPr>
          <p:cNvPr id="3259" name="Google Shape;3259;p319"/>
          <p:cNvPicPr preferRelativeResize="0"/>
          <p:nvPr/>
        </p:nvPicPr>
        <p:blipFill>
          <a:blip r:embed="rId5">
            <a:alphaModFix/>
          </a:blip>
          <a:stretch>
            <a:fillRect/>
          </a:stretch>
        </p:blipFill>
        <p:spPr>
          <a:xfrm>
            <a:off x="2234712" y="2571750"/>
            <a:ext cx="294225" cy="294225"/>
          </a:xfrm>
          <a:prstGeom prst="rect">
            <a:avLst/>
          </a:prstGeom>
          <a:noFill/>
          <a:ln>
            <a:noFill/>
          </a:ln>
        </p:spPr>
      </p:pic>
      <p:grpSp>
        <p:nvGrpSpPr>
          <p:cNvPr id="3260" name="Google Shape;3260;p319"/>
          <p:cNvGrpSpPr/>
          <p:nvPr/>
        </p:nvGrpSpPr>
        <p:grpSpPr>
          <a:xfrm>
            <a:off x="4204625" y="1534250"/>
            <a:ext cx="4826400" cy="3618175"/>
            <a:chOff x="4204625" y="1534250"/>
            <a:chExt cx="4826400" cy="3618175"/>
          </a:xfrm>
        </p:grpSpPr>
        <p:sp>
          <p:nvSpPr>
            <p:cNvPr id="3261" name="Google Shape;3261;p319"/>
            <p:cNvSpPr/>
            <p:nvPr/>
          </p:nvSpPr>
          <p:spPr>
            <a:xfrm rot="10800000">
              <a:off x="5871857" y="4295868"/>
              <a:ext cx="1491911" cy="856557"/>
            </a:xfrm>
            <a:prstGeom prst="flowChartManualOperation">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2" name="Google Shape;3262;p319"/>
            <p:cNvSpPr/>
            <p:nvPr/>
          </p:nvSpPr>
          <p:spPr>
            <a:xfrm>
              <a:off x="4204625" y="1534250"/>
              <a:ext cx="4826400" cy="3170400"/>
            </a:xfrm>
            <a:prstGeom prst="roundRect">
              <a:avLst>
                <a:gd fmla="val 47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63" name="Google Shape;3263;p319" title="Screenshot 2025-03-27 at 4.03.34 PM.png"/>
            <p:cNvPicPr preferRelativeResize="0"/>
            <p:nvPr/>
          </p:nvPicPr>
          <p:blipFill rotWithShape="1">
            <a:blip r:embed="rId6">
              <a:alphaModFix amt="40000"/>
            </a:blip>
            <a:srcRect b="209" l="0" r="0" t="199"/>
            <a:stretch/>
          </p:blipFill>
          <p:spPr>
            <a:xfrm>
              <a:off x="4294212" y="1632001"/>
              <a:ext cx="4647223" cy="2974875"/>
            </a:xfrm>
            <a:prstGeom prst="rect">
              <a:avLst/>
            </a:prstGeom>
            <a:noFill/>
            <a:ln>
              <a:noFill/>
            </a:ln>
          </p:spPr>
        </p:pic>
        <p:pic>
          <p:nvPicPr>
            <p:cNvPr id="3264" name="Google Shape;3264;p319" title="Screenshot 2025-03-27 at 4.03.34 PM.png"/>
            <p:cNvPicPr preferRelativeResize="0"/>
            <p:nvPr/>
          </p:nvPicPr>
          <p:blipFill rotWithShape="1">
            <a:blip r:embed="rId6">
              <a:alphaModFix/>
            </a:blip>
            <a:srcRect b="211" l="0" r="82736" t="3874"/>
            <a:stretch/>
          </p:blipFill>
          <p:spPr>
            <a:xfrm>
              <a:off x="4294225" y="1741725"/>
              <a:ext cx="802275" cy="2865150"/>
            </a:xfrm>
            <a:prstGeom prst="rect">
              <a:avLst/>
            </a:prstGeom>
            <a:noFill/>
            <a:ln>
              <a:noFill/>
            </a:ln>
          </p:spPr>
        </p:pic>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8" name="Shape 3268"/>
        <p:cNvGrpSpPr/>
        <p:nvPr/>
      </p:nvGrpSpPr>
      <p:grpSpPr>
        <a:xfrm>
          <a:off x="0" y="0"/>
          <a:ext cx="0" cy="0"/>
          <a:chOff x="0" y="0"/>
          <a:chExt cx="0" cy="0"/>
        </a:xfrm>
      </p:grpSpPr>
      <p:sp>
        <p:nvSpPr>
          <p:cNvPr id="3269" name="Google Shape;3269;p320"/>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Editor Area</a:t>
            </a:r>
            <a:endParaRPr/>
          </a:p>
        </p:txBody>
      </p:sp>
      <p:sp>
        <p:nvSpPr>
          <p:cNvPr id="3270" name="Google Shape;3270;p320"/>
          <p:cNvSpPr txBox="1"/>
          <p:nvPr>
            <p:ph idx="1" type="body"/>
          </p:nvPr>
        </p:nvSpPr>
        <p:spPr>
          <a:xfrm>
            <a:off x="380150" y="1534250"/>
            <a:ext cx="3532800" cy="33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Use this area to customize and edit your app! The code shown here changes based on the file you select. For example, when the ContentView file is selected:</a:t>
            </a:r>
            <a:endParaRPr/>
          </a:p>
          <a:p>
            <a:pPr indent="-342900" lvl="0" marL="457200" rtl="0" algn="l">
              <a:lnSpc>
                <a:spcPct val="115000"/>
              </a:lnSpc>
              <a:spcBef>
                <a:spcPts val="1000"/>
              </a:spcBef>
              <a:spcAft>
                <a:spcPts val="0"/>
              </a:spcAft>
              <a:buSzPts val="1800"/>
              <a:buChar char="●"/>
            </a:pPr>
            <a:r>
              <a:rPr b="1" lang="en"/>
              <a:t>Edit code</a:t>
            </a:r>
            <a:r>
              <a:rPr lang="en"/>
              <a:t> for the user interface on the left</a:t>
            </a:r>
            <a:endParaRPr/>
          </a:p>
          <a:p>
            <a:pPr indent="-342900" lvl="0" marL="457200" rtl="0" algn="l">
              <a:lnSpc>
                <a:spcPct val="115000"/>
              </a:lnSpc>
              <a:spcBef>
                <a:spcPts val="0"/>
              </a:spcBef>
              <a:spcAft>
                <a:spcPts val="0"/>
              </a:spcAft>
              <a:buSzPts val="1800"/>
              <a:buChar char="●"/>
            </a:pPr>
            <a:r>
              <a:rPr b="1" lang="en"/>
              <a:t>See a live preview</a:t>
            </a:r>
            <a:r>
              <a:rPr lang="en"/>
              <a:t> of your app on the right</a:t>
            </a:r>
            <a:endParaRPr/>
          </a:p>
        </p:txBody>
      </p:sp>
      <p:grpSp>
        <p:nvGrpSpPr>
          <p:cNvPr id="3271" name="Google Shape;3271;p320"/>
          <p:cNvGrpSpPr/>
          <p:nvPr/>
        </p:nvGrpSpPr>
        <p:grpSpPr>
          <a:xfrm>
            <a:off x="4204625" y="1534250"/>
            <a:ext cx="4826400" cy="3618175"/>
            <a:chOff x="4204625" y="1534250"/>
            <a:chExt cx="4826400" cy="3618175"/>
          </a:xfrm>
        </p:grpSpPr>
        <p:sp>
          <p:nvSpPr>
            <p:cNvPr id="3272" name="Google Shape;3272;p320"/>
            <p:cNvSpPr/>
            <p:nvPr/>
          </p:nvSpPr>
          <p:spPr>
            <a:xfrm rot="10800000">
              <a:off x="5871857" y="4295868"/>
              <a:ext cx="1491911" cy="856557"/>
            </a:xfrm>
            <a:prstGeom prst="flowChartManualOperation">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3" name="Google Shape;3273;p320"/>
            <p:cNvSpPr/>
            <p:nvPr/>
          </p:nvSpPr>
          <p:spPr>
            <a:xfrm>
              <a:off x="4204625" y="1534250"/>
              <a:ext cx="4826400" cy="3170400"/>
            </a:xfrm>
            <a:prstGeom prst="roundRect">
              <a:avLst>
                <a:gd fmla="val 47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74" name="Google Shape;3274;p320" title="Screenshot 2025-03-27 at 4.03.34 PM.png"/>
            <p:cNvPicPr preferRelativeResize="0"/>
            <p:nvPr/>
          </p:nvPicPr>
          <p:blipFill rotWithShape="1">
            <a:blip r:embed="rId3">
              <a:alphaModFix amt="40000"/>
            </a:blip>
            <a:srcRect b="209" l="0" r="0" t="199"/>
            <a:stretch/>
          </p:blipFill>
          <p:spPr>
            <a:xfrm>
              <a:off x="4294212" y="1632001"/>
              <a:ext cx="4647223" cy="2974875"/>
            </a:xfrm>
            <a:prstGeom prst="rect">
              <a:avLst/>
            </a:prstGeom>
            <a:noFill/>
            <a:ln>
              <a:noFill/>
            </a:ln>
          </p:spPr>
        </p:pic>
        <p:pic>
          <p:nvPicPr>
            <p:cNvPr id="3275" name="Google Shape;3275;p320" title="Screenshot 2025-03-27 at 4.03.34 PM.png"/>
            <p:cNvPicPr preferRelativeResize="0"/>
            <p:nvPr/>
          </p:nvPicPr>
          <p:blipFill rotWithShape="1">
            <a:blip r:embed="rId3">
              <a:alphaModFix/>
            </a:blip>
            <a:srcRect b="15598" l="17263" r="18294" t="3873"/>
            <a:stretch/>
          </p:blipFill>
          <p:spPr>
            <a:xfrm>
              <a:off x="5096500" y="1741725"/>
              <a:ext cx="2994727" cy="2405451"/>
            </a:xfrm>
            <a:prstGeom prst="rect">
              <a:avLst/>
            </a:prstGeom>
            <a:noFill/>
            <a:ln>
              <a:noFill/>
            </a:ln>
          </p:spPr>
        </p:pic>
      </p:gr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sp>
        <p:nvSpPr>
          <p:cNvPr id="3280" name="Google Shape;3280;p321"/>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Inspector Area</a:t>
            </a:r>
            <a:endParaRPr/>
          </a:p>
        </p:txBody>
      </p:sp>
      <p:sp>
        <p:nvSpPr>
          <p:cNvPr id="3281" name="Google Shape;3281;p321"/>
          <p:cNvSpPr txBox="1"/>
          <p:nvPr>
            <p:ph idx="1" type="body"/>
          </p:nvPr>
        </p:nvSpPr>
        <p:spPr>
          <a:xfrm>
            <a:off x="757675" y="1534250"/>
            <a:ext cx="3155400" cy="33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Attributes</a:t>
            </a:r>
            <a:r>
              <a:rPr lang="en"/>
              <a:t> → Edit properties (font, size, color, etc.) by selecting a specific view in the editor</a:t>
            </a:r>
            <a:endParaRPr/>
          </a:p>
          <a:p>
            <a:pPr indent="0" lvl="0" marL="0" rtl="0" algn="l">
              <a:lnSpc>
                <a:spcPct val="115000"/>
              </a:lnSpc>
              <a:spcBef>
                <a:spcPts val="1000"/>
              </a:spcBef>
              <a:spcAft>
                <a:spcPts val="1000"/>
              </a:spcAft>
              <a:buNone/>
            </a:pPr>
            <a:r>
              <a:rPr b="1" lang="en"/>
              <a:t>Quick Help</a:t>
            </a:r>
            <a:r>
              <a:rPr lang="en"/>
              <a:t> → Access Apple’s Developer Documentation</a:t>
            </a:r>
            <a:endParaRPr/>
          </a:p>
        </p:txBody>
      </p:sp>
      <p:pic>
        <p:nvPicPr>
          <p:cNvPr id="3282" name="Google Shape;3282;p321"/>
          <p:cNvPicPr preferRelativeResize="0"/>
          <p:nvPr/>
        </p:nvPicPr>
        <p:blipFill>
          <a:blip r:embed="rId3">
            <a:alphaModFix/>
          </a:blip>
          <a:stretch>
            <a:fillRect/>
          </a:stretch>
        </p:blipFill>
        <p:spPr>
          <a:xfrm>
            <a:off x="496006" y="1636575"/>
            <a:ext cx="261665" cy="221501"/>
          </a:xfrm>
          <a:prstGeom prst="rect">
            <a:avLst/>
          </a:prstGeom>
          <a:noFill/>
          <a:ln>
            <a:noFill/>
          </a:ln>
        </p:spPr>
      </p:pic>
      <p:pic>
        <p:nvPicPr>
          <p:cNvPr id="3283" name="Google Shape;3283;p321"/>
          <p:cNvPicPr preferRelativeResize="0"/>
          <p:nvPr/>
        </p:nvPicPr>
        <p:blipFill>
          <a:blip r:embed="rId4">
            <a:alphaModFix/>
          </a:blip>
          <a:stretch>
            <a:fillRect/>
          </a:stretch>
        </p:blipFill>
        <p:spPr>
          <a:xfrm>
            <a:off x="496011" y="3021228"/>
            <a:ext cx="261674" cy="261934"/>
          </a:xfrm>
          <a:prstGeom prst="rect">
            <a:avLst/>
          </a:prstGeom>
          <a:noFill/>
          <a:ln>
            <a:noFill/>
          </a:ln>
        </p:spPr>
      </p:pic>
      <p:grpSp>
        <p:nvGrpSpPr>
          <p:cNvPr id="3284" name="Google Shape;3284;p321"/>
          <p:cNvGrpSpPr/>
          <p:nvPr/>
        </p:nvGrpSpPr>
        <p:grpSpPr>
          <a:xfrm>
            <a:off x="4204625" y="1534250"/>
            <a:ext cx="4826400" cy="3618175"/>
            <a:chOff x="4204625" y="1534250"/>
            <a:chExt cx="4826400" cy="3618175"/>
          </a:xfrm>
        </p:grpSpPr>
        <p:sp>
          <p:nvSpPr>
            <p:cNvPr id="3285" name="Google Shape;3285;p321"/>
            <p:cNvSpPr/>
            <p:nvPr/>
          </p:nvSpPr>
          <p:spPr>
            <a:xfrm rot="10800000">
              <a:off x="5871857" y="4295868"/>
              <a:ext cx="1491911" cy="856557"/>
            </a:xfrm>
            <a:prstGeom prst="flowChartManualOperation">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6" name="Google Shape;3286;p321"/>
            <p:cNvSpPr/>
            <p:nvPr/>
          </p:nvSpPr>
          <p:spPr>
            <a:xfrm>
              <a:off x="4204625" y="1534250"/>
              <a:ext cx="4826400" cy="3170400"/>
            </a:xfrm>
            <a:prstGeom prst="roundRect">
              <a:avLst>
                <a:gd fmla="val 47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87" name="Google Shape;3287;p321" title="Screenshot 2025-03-27 at 4.03.34 PM.png"/>
            <p:cNvPicPr preferRelativeResize="0"/>
            <p:nvPr/>
          </p:nvPicPr>
          <p:blipFill rotWithShape="1">
            <a:blip r:embed="rId5">
              <a:alphaModFix amt="40000"/>
            </a:blip>
            <a:srcRect b="209" l="0" r="0" t="199"/>
            <a:stretch/>
          </p:blipFill>
          <p:spPr>
            <a:xfrm>
              <a:off x="4294212" y="1632001"/>
              <a:ext cx="4647223" cy="2974875"/>
            </a:xfrm>
            <a:prstGeom prst="rect">
              <a:avLst/>
            </a:prstGeom>
            <a:noFill/>
            <a:ln>
              <a:noFill/>
            </a:ln>
          </p:spPr>
        </p:pic>
        <p:pic>
          <p:nvPicPr>
            <p:cNvPr id="3288" name="Google Shape;3288;p321" title="Screenshot 2025-03-27 at 4.03.34 PM.png"/>
            <p:cNvPicPr preferRelativeResize="0"/>
            <p:nvPr/>
          </p:nvPicPr>
          <p:blipFill rotWithShape="1">
            <a:blip r:embed="rId5">
              <a:alphaModFix/>
            </a:blip>
            <a:srcRect b="211" l="81531" r="0" t="3874"/>
            <a:stretch/>
          </p:blipFill>
          <p:spPr>
            <a:xfrm>
              <a:off x="8083175" y="1741725"/>
              <a:ext cx="858275" cy="2865150"/>
            </a:xfrm>
            <a:prstGeom prst="rect">
              <a:avLst/>
            </a:prstGeom>
            <a:noFill/>
            <a:ln>
              <a:noFill/>
            </a:ln>
          </p:spPr>
        </p:pic>
      </p:gr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sp>
        <p:nvSpPr>
          <p:cNvPr id="3293" name="Google Shape;3293;p322"/>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Debug Area</a:t>
            </a:r>
            <a:endParaRPr/>
          </a:p>
        </p:txBody>
      </p:sp>
      <p:sp>
        <p:nvSpPr>
          <p:cNvPr id="3294" name="Google Shape;3294;p322"/>
          <p:cNvSpPr txBox="1"/>
          <p:nvPr>
            <p:ph idx="1" type="body"/>
          </p:nvPr>
        </p:nvSpPr>
        <p:spPr>
          <a:xfrm>
            <a:off x="380150" y="1534250"/>
            <a:ext cx="35328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lang="en"/>
              <a:t>This is similar to the console area in your Xcode playgrounds. When you run your code, this area will show:</a:t>
            </a:r>
            <a:endParaRPr/>
          </a:p>
          <a:p>
            <a:pPr indent="-342900" lvl="0" marL="457200" rtl="0" algn="l">
              <a:spcBef>
                <a:spcPts val="1000"/>
              </a:spcBef>
              <a:spcAft>
                <a:spcPts val="0"/>
              </a:spcAft>
              <a:buSzPts val="1800"/>
              <a:buChar char="●"/>
            </a:pPr>
            <a:r>
              <a:rPr lang="en"/>
              <a:t>Print statements </a:t>
            </a:r>
            <a:endParaRPr/>
          </a:p>
          <a:p>
            <a:pPr indent="-342900" lvl="0" marL="457200" rtl="0" algn="l">
              <a:spcBef>
                <a:spcPts val="1000"/>
              </a:spcBef>
              <a:spcAft>
                <a:spcPts val="0"/>
              </a:spcAft>
              <a:buSzPts val="1800"/>
              <a:buChar char="●"/>
            </a:pPr>
            <a:r>
              <a:rPr lang="en"/>
              <a:t>Error messages </a:t>
            </a:r>
            <a:endParaRPr/>
          </a:p>
          <a:p>
            <a:pPr indent="0" lvl="0" marL="0" rtl="0" algn="l">
              <a:spcBef>
                <a:spcPts val="1000"/>
              </a:spcBef>
              <a:spcAft>
                <a:spcPts val="1000"/>
              </a:spcAft>
              <a:buNone/>
            </a:pPr>
            <a:r>
              <a:rPr lang="en"/>
              <a:t>You can also open/collapse this area as you like by clicking on the bar and dragging.</a:t>
            </a:r>
            <a:endParaRPr/>
          </a:p>
        </p:txBody>
      </p:sp>
      <p:grpSp>
        <p:nvGrpSpPr>
          <p:cNvPr id="3295" name="Google Shape;3295;p322"/>
          <p:cNvGrpSpPr/>
          <p:nvPr/>
        </p:nvGrpSpPr>
        <p:grpSpPr>
          <a:xfrm>
            <a:off x="4204625" y="1534250"/>
            <a:ext cx="4826400" cy="3618175"/>
            <a:chOff x="4204625" y="1534250"/>
            <a:chExt cx="4826400" cy="3618175"/>
          </a:xfrm>
        </p:grpSpPr>
        <p:sp>
          <p:nvSpPr>
            <p:cNvPr id="3296" name="Google Shape;3296;p322"/>
            <p:cNvSpPr/>
            <p:nvPr/>
          </p:nvSpPr>
          <p:spPr>
            <a:xfrm rot="10800000">
              <a:off x="5871857" y="4295868"/>
              <a:ext cx="1491911" cy="856557"/>
            </a:xfrm>
            <a:prstGeom prst="flowChartManualOperation">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7" name="Google Shape;3297;p322"/>
            <p:cNvSpPr/>
            <p:nvPr/>
          </p:nvSpPr>
          <p:spPr>
            <a:xfrm>
              <a:off x="4204625" y="1534250"/>
              <a:ext cx="4826400" cy="3170400"/>
            </a:xfrm>
            <a:prstGeom prst="roundRect">
              <a:avLst>
                <a:gd fmla="val 47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98" name="Google Shape;3298;p322" title="Screenshot 2025-03-27 at 4.03.34 PM.png"/>
            <p:cNvPicPr preferRelativeResize="0"/>
            <p:nvPr/>
          </p:nvPicPr>
          <p:blipFill rotWithShape="1">
            <a:blip r:embed="rId3">
              <a:alphaModFix amt="40000"/>
            </a:blip>
            <a:srcRect b="209" l="0" r="0" t="199"/>
            <a:stretch/>
          </p:blipFill>
          <p:spPr>
            <a:xfrm>
              <a:off x="4294212" y="1632001"/>
              <a:ext cx="4647223" cy="2974875"/>
            </a:xfrm>
            <a:prstGeom prst="rect">
              <a:avLst/>
            </a:prstGeom>
            <a:noFill/>
            <a:ln>
              <a:noFill/>
            </a:ln>
          </p:spPr>
        </p:pic>
        <p:pic>
          <p:nvPicPr>
            <p:cNvPr id="3299" name="Google Shape;3299;p322" title="Screenshot 2025-03-27 at 4.03.34 PM.png"/>
            <p:cNvPicPr preferRelativeResize="0"/>
            <p:nvPr/>
          </p:nvPicPr>
          <p:blipFill rotWithShape="1">
            <a:blip r:embed="rId3">
              <a:alphaModFix/>
            </a:blip>
            <a:srcRect b="209" l="17262" r="18470" t="84130"/>
            <a:stretch/>
          </p:blipFill>
          <p:spPr>
            <a:xfrm>
              <a:off x="5096500" y="4139100"/>
              <a:ext cx="2986676" cy="467775"/>
            </a:xfrm>
            <a:prstGeom prst="rect">
              <a:avLst/>
            </a:prstGeom>
            <a:noFill/>
            <a:ln>
              <a:noFill/>
            </a:ln>
          </p:spPr>
        </p:pic>
      </p:gr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3" name="Shape 3303"/>
        <p:cNvGrpSpPr/>
        <p:nvPr/>
      </p:nvGrpSpPr>
      <p:grpSpPr>
        <a:xfrm>
          <a:off x="0" y="0"/>
          <a:ext cx="0" cy="0"/>
          <a:chOff x="0" y="0"/>
          <a:chExt cx="0" cy="0"/>
        </a:xfrm>
      </p:grpSpPr>
      <p:sp>
        <p:nvSpPr>
          <p:cNvPr id="3304" name="Google Shape;3304;p323"/>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Toolbar</a:t>
            </a:r>
            <a:endParaRPr/>
          </a:p>
        </p:txBody>
      </p:sp>
      <p:sp>
        <p:nvSpPr>
          <p:cNvPr id="3305" name="Google Shape;3305;p323"/>
          <p:cNvSpPr txBox="1"/>
          <p:nvPr>
            <p:ph idx="1" type="body"/>
          </p:nvPr>
        </p:nvSpPr>
        <p:spPr>
          <a:xfrm>
            <a:off x="380150" y="1534250"/>
            <a:ext cx="35328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find the window control buttons and buttons to toggle the Navigator and Inspector panels in the Toolbar.</a:t>
            </a:r>
            <a:endParaRPr/>
          </a:p>
          <a:p>
            <a:pPr indent="0" lvl="0" marL="0" rtl="0" algn="l">
              <a:spcBef>
                <a:spcPts val="1000"/>
              </a:spcBef>
              <a:spcAft>
                <a:spcPts val="1000"/>
              </a:spcAft>
              <a:buNone/>
            </a:pPr>
            <a:r>
              <a:rPr lang="en"/>
              <a:t>Use the play button to build and run your app on a simulator! The status bar in the center of the Toolbar shows the current status of the project build process.</a:t>
            </a:r>
            <a:endParaRPr/>
          </a:p>
        </p:txBody>
      </p:sp>
      <p:grpSp>
        <p:nvGrpSpPr>
          <p:cNvPr id="3306" name="Google Shape;3306;p323"/>
          <p:cNvGrpSpPr/>
          <p:nvPr/>
        </p:nvGrpSpPr>
        <p:grpSpPr>
          <a:xfrm>
            <a:off x="4204625" y="1534250"/>
            <a:ext cx="4826400" cy="3618175"/>
            <a:chOff x="4204625" y="1534250"/>
            <a:chExt cx="4826400" cy="3618175"/>
          </a:xfrm>
        </p:grpSpPr>
        <p:sp>
          <p:nvSpPr>
            <p:cNvPr id="3307" name="Google Shape;3307;p323"/>
            <p:cNvSpPr/>
            <p:nvPr/>
          </p:nvSpPr>
          <p:spPr>
            <a:xfrm rot="10800000">
              <a:off x="5871857" y="4295868"/>
              <a:ext cx="1491911" cy="856557"/>
            </a:xfrm>
            <a:prstGeom prst="flowChartManualOperation">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8" name="Google Shape;3308;p323"/>
            <p:cNvSpPr/>
            <p:nvPr/>
          </p:nvSpPr>
          <p:spPr>
            <a:xfrm>
              <a:off x="4204625" y="1534250"/>
              <a:ext cx="4826400" cy="3170400"/>
            </a:xfrm>
            <a:prstGeom prst="roundRect">
              <a:avLst>
                <a:gd fmla="val 47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09" name="Google Shape;3309;p323" title="Screenshot 2025-03-27 at 4.03.34 PM.png"/>
            <p:cNvPicPr preferRelativeResize="0"/>
            <p:nvPr/>
          </p:nvPicPr>
          <p:blipFill rotWithShape="1">
            <a:blip r:embed="rId3">
              <a:alphaModFix amt="40000"/>
            </a:blip>
            <a:srcRect b="209" l="0" r="0" t="199"/>
            <a:stretch/>
          </p:blipFill>
          <p:spPr>
            <a:xfrm>
              <a:off x="4294212" y="1632001"/>
              <a:ext cx="4647223" cy="2974875"/>
            </a:xfrm>
            <a:prstGeom prst="rect">
              <a:avLst/>
            </a:prstGeom>
            <a:noFill/>
            <a:ln>
              <a:noFill/>
            </a:ln>
          </p:spPr>
        </p:pic>
        <p:pic>
          <p:nvPicPr>
            <p:cNvPr id="3310" name="Google Shape;3310;p323" title="Screenshot 2025-03-27 at 4.03.34 PM.png"/>
            <p:cNvPicPr preferRelativeResize="0"/>
            <p:nvPr/>
          </p:nvPicPr>
          <p:blipFill rotWithShape="1">
            <a:blip r:embed="rId3">
              <a:alphaModFix/>
            </a:blip>
            <a:srcRect b="95998" l="0" r="0" t="199"/>
            <a:stretch/>
          </p:blipFill>
          <p:spPr>
            <a:xfrm>
              <a:off x="4294225" y="1632000"/>
              <a:ext cx="4647251" cy="113575"/>
            </a:xfrm>
            <a:prstGeom prst="rect">
              <a:avLst/>
            </a:prstGeom>
            <a:noFill/>
            <a:ln>
              <a:noFill/>
            </a:ln>
          </p:spPr>
        </p:pic>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sp>
        <p:nvSpPr>
          <p:cNvPr id="3315" name="Google Shape;3315;p324"/>
          <p:cNvSpPr txBox="1"/>
          <p:nvPr>
            <p:ph type="title"/>
          </p:nvPr>
        </p:nvSpPr>
        <p:spPr>
          <a:xfrm>
            <a:off x="380150" y="612175"/>
            <a:ext cx="35745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Simulator</a:t>
            </a:r>
            <a:endParaRPr/>
          </a:p>
        </p:txBody>
      </p:sp>
      <p:sp>
        <p:nvSpPr>
          <p:cNvPr id="3316" name="Google Shape;3316;p324"/>
          <p:cNvSpPr txBox="1"/>
          <p:nvPr>
            <p:ph idx="1" type="body"/>
          </p:nvPr>
        </p:nvSpPr>
        <p:spPr>
          <a:xfrm>
            <a:off x="380150" y="1534250"/>
            <a:ext cx="3401100" cy="3335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The Xcode simulator uses a lot of computer power, which can make everything run more slowly. </a:t>
            </a:r>
            <a:r>
              <a:rPr b="1" lang="en"/>
              <a:t>It's best to stop the simulator while you're working on your code.</a:t>
            </a:r>
            <a:r>
              <a:rPr lang="en"/>
              <a:t> You can always start it again when you're ready to test your app!</a:t>
            </a:r>
            <a:endParaRPr/>
          </a:p>
        </p:txBody>
      </p:sp>
      <p:grpSp>
        <p:nvGrpSpPr>
          <p:cNvPr id="3317" name="Google Shape;3317;p324"/>
          <p:cNvGrpSpPr/>
          <p:nvPr/>
        </p:nvGrpSpPr>
        <p:grpSpPr>
          <a:xfrm>
            <a:off x="4204625" y="1534250"/>
            <a:ext cx="4826400" cy="3618175"/>
            <a:chOff x="4204625" y="1534250"/>
            <a:chExt cx="4826400" cy="3618175"/>
          </a:xfrm>
        </p:grpSpPr>
        <p:sp>
          <p:nvSpPr>
            <p:cNvPr id="3318" name="Google Shape;3318;p324"/>
            <p:cNvSpPr/>
            <p:nvPr/>
          </p:nvSpPr>
          <p:spPr>
            <a:xfrm rot="10800000">
              <a:off x="5871857" y="4295868"/>
              <a:ext cx="1491911" cy="856557"/>
            </a:xfrm>
            <a:prstGeom prst="flowChartManualOperation">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19" name="Google Shape;3319;p324"/>
            <p:cNvSpPr/>
            <p:nvPr/>
          </p:nvSpPr>
          <p:spPr>
            <a:xfrm>
              <a:off x="4204625" y="1534250"/>
              <a:ext cx="4826400" cy="3170400"/>
            </a:xfrm>
            <a:prstGeom prst="roundRect">
              <a:avLst>
                <a:gd fmla="val 47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20" name="Google Shape;3320;p324" title="Screenshot 2025-03-27 at 4.03.34 PM.png"/>
            <p:cNvPicPr preferRelativeResize="0"/>
            <p:nvPr/>
          </p:nvPicPr>
          <p:blipFill rotWithShape="1">
            <a:blip r:embed="rId3">
              <a:alphaModFix/>
            </a:blip>
            <a:srcRect b="209" l="0" r="0" t="199"/>
            <a:stretch/>
          </p:blipFill>
          <p:spPr>
            <a:xfrm>
              <a:off x="4294212" y="1632001"/>
              <a:ext cx="4647223" cy="2974875"/>
            </a:xfrm>
            <a:prstGeom prst="rect">
              <a:avLst/>
            </a:prstGeom>
            <a:noFill/>
            <a:ln>
              <a:noFill/>
            </a:ln>
          </p:spPr>
        </p:pic>
      </p:grpSp>
      <p:pic>
        <p:nvPicPr>
          <p:cNvPr id="3321" name="Google Shape;3321;p324" title="Screenshot 2025-03-27 at 4.00.18 PM.png"/>
          <p:cNvPicPr preferRelativeResize="0"/>
          <p:nvPr/>
        </p:nvPicPr>
        <p:blipFill rotWithShape="1">
          <a:blip r:embed="rId4">
            <a:alphaModFix/>
          </a:blip>
          <a:srcRect b="1610" l="5895" r="5851" t="8412"/>
          <a:stretch/>
        </p:blipFill>
        <p:spPr>
          <a:xfrm>
            <a:off x="7504350" y="267525"/>
            <a:ext cx="1214400" cy="2573100"/>
          </a:xfrm>
          <a:prstGeom prst="roundRect">
            <a:avLst>
              <a:gd fmla="val 18378" name="adj"/>
            </a:avLst>
          </a:prstGeom>
          <a:noFill/>
          <a:ln>
            <a:noFill/>
          </a:ln>
        </p:spPr>
      </p:pic>
      <p:pic>
        <p:nvPicPr>
          <p:cNvPr id="3322" name="Google Shape;3322;p324"/>
          <p:cNvPicPr preferRelativeResize="0"/>
          <p:nvPr/>
        </p:nvPicPr>
        <p:blipFill>
          <a:blip r:embed="rId5">
            <a:alphaModFix/>
          </a:blip>
          <a:stretch>
            <a:fillRect/>
          </a:stretch>
        </p:blipFill>
        <p:spPr>
          <a:xfrm>
            <a:off x="4143375" y="472400"/>
            <a:ext cx="1342050" cy="13085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p325"/>
          <p:cNvSpPr txBox="1"/>
          <p:nvPr>
            <p:ph type="title"/>
          </p:nvPr>
        </p:nvSpPr>
        <p:spPr>
          <a:xfrm>
            <a:off x="1382400" y="2213225"/>
            <a:ext cx="6379200" cy="1253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Scavenger Hunt!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3" name="Shape 2253"/>
        <p:cNvGrpSpPr/>
        <p:nvPr/>
      </p:nvGrpSpPr>
      <p:grpSpPr>
        <a:xfrm>
          <a:off x="0" y="0"/>
          <a:ext cx="0" cy="0"/>
          <a:chOff x="0" y="0"/>
          <a:chExt cx="0" cy="0"/>
        </a:xfrm>
      </p:grpSpPr>
      <p:sp>
        <p:nvSpPr>
          <p:cNvPr id="2254" name="Google Shape;2254;p200"/>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Collections</a:t>
            </a:r>
            <a:endParaRPr/>
          </a:p>
        </p:txBody>
      </p:sp>
      <p:pic>
        <p:nvPicPr>
          <p:cNvPr id="2255" name="Google Shape;2255;p200" title="Screenshot 2025-03-27 at 12.52.05 PM.png"/>
          <p:cNvPicPr preferRelativeResize="0"/>
          <p:nvPr/>
        </p:nvPicPr>
        <p:blipFill rotWithShape="1">
          <a:blip r:embed="rId3">
            <a:alphaModFix amt="20000"/>
          </a:blip>
          <a:srcRect b="2377" l="746" r="1089" t="2510"/>
          <a:stretch/>
        </p:blipFill>
        <p:spPr>
          <a:xfrm>
            <a:off x="662650" y="1346350"/>
            <a:ext cx="7917301" cy="3146576"/>
          </a:xfrm>
          <a:prstGeom prst="rect">
            <a:avLst/>
          </a:prstGeom>
          <a:noFill/>
          <a:ln>
            <a:noFill/>
          </a:ln>
        </p:spPr>
      </p:pic>
      <p:pic>
        <p:nvPicPr>
          <p:cNvPr id="2256" name="Google Shape;2256;p200" title="Screenshot 2025-03-27 at 12.52.05 PM.png"/>
          <p:cNvPicPr preferRelativeResize="0"/>
          <p:nvPr/>
        </p:nvPicPr>
        <p:blipFill rotWithShape="1">
          <a:blip r:embed="rId3">
            <a:alphaModFix/>
          </a:blip>
          <a:srcRect b="65928" l="746" r="1089" t="2512"/>
          <a:stretch/>
        </p:blipFill>
        <p:spPr>
          <a:xfrm>
            <a:off x="662650" y="1346350"/>
            <a:ext cx="7917301" cy="10441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1" name="Shape 3331"/>
        <p:cNvGrpSpPr/>
        <p:nvPr/>
      </p:nvGrpSpPr>
      <p:grpSpPr>
        <a:xfrm>
          <a:off x="0" y="0"/>
          <a:ext cx="0" cy="0"/>
          <a:chOff x="0" y="0"/>
          <a:chExt cx="0" cy="0"/>
        </a:xfrm>
      </p:grpSpPr>
      <p:pic>
        <p:nvPicPr>
          <p:cNvPr id="3332" name="Google Shape;3332;p326" title="Screenshot 2025-03-27 at 5.05.20 PM.png"/>
          <p:cNvPicPr preferRelativeResize="0"/>
          <p:nvPr/>
        </p:nvPicPr>
        <p:blipFill>
          <a:blip r:embed="rId3">
            <a:alphaModFix/>
          </a:blip>
          <a:stretch>
            <a:fillRect/>
          </a:stretch>
        </p:blipFill>
        <p:spPr>
          <a:xfrm>
            <a:off x="1348113" y="488450"/>
            <a:ext cx="6447900" cy="3723300"/>
          </a:xfrm>
          <a:prstGeom prst="roundRect">
            <a:avLst>
              <a:gd fmla="val 1877" name="adj"/>
            </a:avLst>
          </a:prstGeom>
          <a:noFill/>
          <a:ln>
            <a:noFill/>
          </a:ln>
        </p:spPr>
      </p:pic>
      <p:pic>
        <p:nvPicPr>
          <p:cNvPr id="3333" name="Google Shape;3333;p326"/>
          <p:cNvPicPr preferRelativeResize="0"/>
          <p:nvPr/>
        </p:nvPicPr>
        <p:blipFill>
          <a:blip r:embed="rId4">
            <a:alphaModFix/>
          </a:blip>
          <a:stretch>
            <a:fillRect/>
          </a:stretch>
        </p:blipFill>
        <p:spPr>
          <a:xfrm flipH="1" rot="4086540">
            <a:off x="1204575" y="654475"/>
            <a:ext cx="748950" cy="748950"/>
          </a:xfrm>
          <a:prstGeom prst="rect">
            <a:avLst/>
          </a:prstGeom>
          <a:noFill/>
          <a:ln>
            <a:noFill/>
          </a:ln>
        </p:spPr>
      </p:pic>
      <p:sp>
        <p:nvSpPr>
          <p:cNvPr id="3334" name="Google Shape;3334;p326"/>
          <p:cNvSpPr/>
          <p:nvPr/>
        </p:nvSpPr>
        <p:spPr>
          <a:xfrm>
            <a:off x="292325" y="1198900"/>
            <a:ext cx="1183500" cy="6447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toggle the navigator</a:t>
            </a:r>
            <a:endParaRPr b="1">
              <a:latin typeface="Proxima Nova"/>
              <a:ea typeface="Proxima Nova"/>
              <a:cs typeface="Proxima Nova"/>
              <a:sym typeface="Proxima Nova"/>
            </a:endParaRPr>
          </a:p>
        </p:txBody>
      </p:sp>
      <p:pic>
        <p:nvPicPr>
          <p:cNvPr id="3335" name="Google Shape;3335;p326"/>
          <p:cNvPicPr preferRelativeResize="0"/>
          <p:nvPr/>
        </p:nvPicPr>
        <p:blipFill>
          <a:blip r:embed="rId4">
            <a:alphaModFix/>
          </a:blip>
          <a:stretch>
            <a:fillRect/>
          </a:stretch>
        </p:blipFill>
        <p:spPr>
          <a:xfrm flipH="1" rot="-188265">
            <a:off x="2147450" y="430025"/>
            <a:ext cx="748950" cy="748950"/>
          </a:xfrm>
          <a:prstGeom prst="rect">
            <a:avLst/>
          </a:prstGeom>
          <a:noFill/>
          <a:ln>
            <a:noFill/>
          </a:ln>
        </p:spPr>
      </p:pic>
      <p:sp>
        <p:nvSpPr>
          <p:cNvPr id="3336" name="Google Shape;3336;p326"/>
          <p:cNvSpPr/>
          <p:nvPr/>
        </p:nvSpPr>
        <p:spPr>
          <a:xfrm>
            <a:off x="2481375" y="878250"/>
            <a:ext cx="1361100" cy="6447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start/stop the simulator</a:t>
            </a:r>
            <a:endParaRPr b="1">
              <a:latin typeface="Proxima Nova"/>
              <a:ea typeface="Proxima Nova"/>
              <a:cs typeface="Proxima Nova"/>
              <a:sym typeface="Proxima Nova"/>
            </a:endParaRPr>
          </a:p>
        </p:txBody>
      </p:sp>
      <p:pic>
        <p:nvPicPr>
          <p:cNvPr id="3337" name="Google Shape;3337;p326"/>
          <p:cNvPicPr preferRelativeResize="0"/>
          <p:nvPr/>
        </p:nvPicPr>
        <p:blipFill>
          <a:blip r:embed="rId4">
            <a:alphaModFix/>
          </a:blip>
          <a:stretch>
            <a:fillRect/>
          </a:stretch>
        </p:blipFill>
        <p:spPr>
          <a:xfrm rot="-4979346">
            <a:off x="2959225" y="2167787"/>
            <a:ext cx="748951" cy="748951"/>
          </a:xfrm>
          <a:prstGeom prst="rect">
            <a:avLst/>
          </a:prstGeom>
          <a:noFill/>
          <a:ln>
            <a:noFill/>
          </a:ln>
        </p:spPr>
      </p:pic>
      <p:sp>
        <p:nvSpPr>
          <p:cNvPr id="3338" name="Google Shape;3338;p326"/>
          <p:cNvSpPr/>
          <p:nvPr/>
        </p:nvSpPr>
        <p:spPr>
          <a:xfrm>
            <a:off x="3183000" y="2611513"/>
            <a:ext cx="1230300" cy="4071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edit the text</a:t>
            </a:r>
            <a:endParaRPr b="1">
              <a:latin typeface="Proxima Nova"/>
              <a:ea typeface="Proxima Nova"/>
              <a:cs typeface="Proxima Nova"/>
              <a:sym typeface="Proxima Nova"/>
            </a:endParaRPr>
          </a:p>
        </p:txBody>
      </p:sp>
      <p:pic>
        <p:nvPicPr>
          <p:cNvPr id="3339" name="Google Shape;3339;p326"/>
          <p:cNvPicPr preferRelativeResize="0"/>
          <p:nvPr/>
        </p:nvPicPr>
        <p:blipFill>
          <a:blip r:embed="rId4">
            <a:alphaModFix/>
          </a:blip>
          <a:stretch>
            <a:fillRect/>
          </a:stretch>
        </p:blipFill>
        <p:spPr>
          <a:xfrm>
            <a:off x="6312400" y="1547625"/>
            <a:ext cx="748950" cy="748950"/>
          </a:xfrm>
          <a:prstGeom prst="rect">
            <a:avLst/>
          </a:prstGeom>
          <a:noFill/>
          <a:ln>
            <a:noFill/>
          </a:ln>
        </p:spPr>
      </p:pic>
      <p:sp>
        <p:nvSpPr>
          <p:cNvPr id="3340" name="Google Shape;3340;p326"/>
          <p:cNvSpPr/>
          <p:nvPr/>
        </p:nvSpPr>
        <p:spPr>
          <a:xfrm>
            <a:off x="5364700" y="1883775"/>
            <a:ext cx="1183500" cy="6447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change the text color</a:t>
            </a:r>
            <a:endParaRPr b="1">
              <a:latin typeface="Proxima Nova"/>
              <a:ea typeface="Proxima Nova"/>
              <a:cs typeface="Proxima Nova"/>
              <a:sym typeface="Proxima Nova"/>
            </a:endParaRPr>
          </a:p>
        </p:txBody>
      </p:sp>
      <p:pic>
        <p:nvPicPr>
          <p:cNvPr id="3341" name="Google Shape;3341;p326"/>
          <p:cNvPicPr preferRelativeResize="0"/>
          <p:nvPr/>
        </p:nvPicPr>
        <p:blipFill>
          <a:blip r:embed="rId4">
            <a:alphaModFix/>
          </a:blip>
          <a:stretch>
            <a:fillRect/>
          </a:stretch>
        </p:blipFill>
        <p:spPr>
          <a:xfrm flipH="1" rot="-2211167">
            <a:off x="6940850" y="3230912"/>
            <a:ext cx="748951" cy="748951"/>
          </a:xfrm>
          <a:prstGeom prst="rect">
            <a:avLst/>
          </a:prstGeom>
          <a:noFill/>
          <a:ln>
            <a:noFill/>
          </a:ln>
        </p:spPr>
      </p:pic>
      <p:sp>
        <p:nvSpPr>
          <p:cNvPr id="3342" name="Google Shape;3342;p326"/>
          <p:cNvSpPr/>
          <p:nvPr/>
        </p:nvSpPr>
        <p:spPr>
          <a:xfrm>
            <a:off x="7391250" y="3363600"/>
            <a:ext cx="1183500" cy="6447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toggle the debug area</a:t>
            </a:r>
            <a:endParaRPr b="1">
              <a:latin typeface="Proxima Nova"/>
              <a:ea typeface="Proxima Nova"/>
              <a:cs typeface="Proxima Nova"/>
              <a:sym typeface="Proxima Nova"/>
            </a:endParaRPr>
          </a:p>
        </p:txBody>
      </p:sp>
      <p:pic>
        <p:nvPicPr>
          <p:cNvPr id="3343" name="Google Shape;3343;p326"/>
          <p:cNvPicPr preferRelativeResize="0"/>
          <p:nvPr/>
        </p:nvPicPr>
        <p:blipFill>
          <a:blip r:embed="rId4">
            <a:alphaModFix/>
          </a:blip>
          <a:stretch>
            <a:fillRect/>
          </a:stretch>
        </p:blipFill>
        <p:spPr>
          <a:xfrm rot="828759">
            <a:off x="6844175" y="348762"/>
            <a:ext cx="748951" cy="748951"/>
          </a:xfrm>
          <a:prstGeom prst="rect">
            <a:avLst/>
          </a:prstGeom>
          <a:noFill/>
          <a:ln>
            <a:noFill/>
          </a:ln>
        </p:spPr>
      </p:pic>
      <p:sp>
        <p:nvSpPr>
          <p:cNvPr id="3344" name="Google Shape;3344;p326"/>
          <p:cNvSpPr/>
          <p:nvPr/>
        </p:nvSpPr>
        <p:spPr>
          <a:xfrm>
            <a:off x="5931025" y="599575"/>
            <a:ext cx="1183500" cy="6447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toggle the inspector</a:t>
            </a:r>
            <a:endParaRPr b="1">
              <a:latin typeface="Proxima Nova"/>
              <a:ea typeface="Proxima Nova"/>
              <a:cs typeface="Proxima Nova"/>
              <a:sym typeface="Proxima Nova"/>
            </a:endParaRPr>
          </a:p>
        </p:txBody>
      </p:sp>
      <p:pic>
        <p:nvPicPr>
          <p:cNvPr id="3345" name="Google Shape;3345;p326"/>
          <p:cNvPicPr preferRelativeResize="0"/>
          <p:nvPr/>
        </p:nvPicPr>
        <p:blipFill>
          <a:blip r:embed="rId4">
            <a:alphaModFix/>
          </a:blip>
          <a:stretch>
            <a:fillRect/>
          </a:stretch>
        </p:blipFill>
        <p:spPr>
          <a:xfrm rot="-1375903">
            <a:off x="4432037" y="547450"/>
            <a:ext cx="748951" cy="748951"/>
          </a:xfrm>
          <a:prstGeom prst="rect">
            <a:avLst/>
          </a:prstGeom>
          <a:noFill/>
          <a:ln>
            <a:noFill/>
          </a:ln>
        </p:spPr>
      </p:pic>
      <p:sp>
        <p:nvSpPr>
          <p:cNvPr id="3346" name="Google Shape;3346;p326"/>
          <p:cNvSpPr/>
          <p:nvPr/>
        </p:nvSpPr>
        <p:spPr>
          <a:xfrm>
            <a:off x="4458450" y="927375"/>
            <a:ext cx="949500" cy="644700"/>
          </a:xfrm>
          <a:prstGeom prst="roundRect">
            <a:avLst>
              <a:gd fmla="val 16667"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view the status</a:t>
            </a:r>
            <a:endParaRPr b="1">
              <a:latin typeface="Proxima Nova"/>
              <a:ea typeface="Proxima Nova"/>
              <a:cs typeface="Proxima Nova"/>
              <a:sym typeface="Proxima Nova"/>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0" name="Shape 3350"/>
        <p:cNvGrpSpPr/>
        <p:nvPr/>
      </p:nvGrpSpPr>
      <p:grpSpPr>
        <a:xfrm>
          <a:off x="0" y="0"/>
          <a:ext cx="0" cy="0"/>
          <a:chOff x="0" y="0"/>
          <a:chExt cx="0" cy="0"/>
        </a:xfrm>
      </p:grpSpPr>
      <p:sp>
        <p:nvSpPr>
          <p:cNvPr id="3351" name="Google Shape;3351;p327"/>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See, think, wonder!</a:t>
            </a:r>
            <a:endParaRPr/>
          </a:p>
        </p:txBody>
      </p:sp>
      <p:sp>
        <p:nvSpPr>
          <p:cNvPr id="3352" name="Google Shape;3352;p327"/>
          <p:cNvSpPr txBox="1"/>
          <p:nvPr/>
        </p:nvSpPr>
        <p:spPr>
          <a:xfrm>
            <a:off x="4489975" y="1415925"/>
            <a:ext cx="4445100" cy="3274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import</a:t>
            </a:r>
            <a:r>
              <a:rPr b="1" lang="en" sz="1200">
                <a:solidFill>
                  <a:srgbClr val="24292E"/>
                </a:solidFill>
                <a:latin typeface="Courier New"/>
                <a:ea typeface="Courier New"/>
                <a:cs typeface="Courier New"/>
                <a:sym typeface="Courier New"/>
              </a:rPr>
              <a:t> SwiftUI</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struct</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ContentView</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body: </a:t>
            </a:r>
            <a:r>
              <a:rPr b="1" lang="en" sz="1200">
                <a:solidFill>
                  <a:srgbClr val="D73A49"/>
                </a:solidFill>
                <a:latin typeface="Courier New"/>
                <a:ea typeface="Courier New"/>
                <a:cs typeface="Courier New"/>
                <a:sym typeface="Courier New"/>
              </a:rPr>
              <a:t>some</a:t>
            </a: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(systemName: </a:t>
            </a:r>
            <a:r>
              <a:rPr b="1" lang="en" sz="1200">
                <a:solidFill>
                  <a:srgbClr val="032F62"/>
                </a:solidFill>
                <a:latin typeface="Courier New"/>
                <a:ea typeface="Courier New"/>
                <a:cs typeface="Courier New"/>
                <a:sym typeface="Courier New"/>
              </a:rPr>
              <a:t>"globe"</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.imageScale(.large)</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.foregroundColor(.accentColor)</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Text</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"Hello, world!"</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.padding()</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r>
              <a:rPr b="1" lang="en" sz="1200">
                <a:solidFill>
                  <a:srgbClr val="D73A49"/>
                </a:solidFill>
                <a:latin typeface="Courier New"/>
                <a:ea typeface="Courier New"/>
                <a:cs typeface="Courier New"/>
                <a:sym typeface="Courier New"/>
              </a:rPr>
              <a:t>Preview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ContentView</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D73A49"/>
              </a:solidFill>
              <a:latin typeface="Courier New"/>
              <a:ea typeface="Courier New"/>
              <a:cs typeface="Courier New"/>
              <a:sym typeface="Courier New"/>
            </a:endParaRPr>
          </a:p>
        </p:txBody>
      </p:sp>
      <p:sp>
        <p:nvSpPr>
          <p:cNvPr id="3353" name="Google Shape;3353;p327"/>
          <p:cNvSpPr txBox="1"/>
          <p:nvPr>
            <p:ph idx="1" type="body"/>
          </p:nvPr>
        </p:nvSpPr>
        <p:spPr>
          <a:xfrm>
            <a:off x="376675" y="1534250"/>
            <a:ext cx="3443100" cy="32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lang="en" sz="1600"/>
              <a:t>Looking at the </a:t>
            </a:r>
            <a:r>
              <a:rPr b="1" lang="en" sz="1600">
                <a:solidFill>
                  <a:srgbClr val="EB5757"/>
                </a:solidFill>
                <a:latin typeface="Courier New"/>
                <a:ea typeface="Courier New"/>
                <a:cs typeface="Courier New"/>
                <a:sym typeface="Courier New"/>
              </a:rPr>
              <a:t>ContentView</a:t>
            </a:r>
            <a:r>
              <a:rPr lang="en" sz="1600"/>
              <a:t> file, answer the following questions about the code with your group:</a:t>
            </a:r>
            <a:endParaRPr sz="1600"/>
          </a:p>
          <a:p>
            <a:pPr indent="-330200" lvl="0" marL="457200" rtl="0" algn="l">
              <a:spcBef>
                <a:spcPts val="1000"/>
              </a:spcBef>
              <a:spcAft>
                <a:spcPts val="0"/>
              </a:spcAft>
              <a:buSzPts val="1600"/>
              <a:buFont typeface="Arial"/>
              <a:buChar char="●"/>
            </a:pPr>
            <a:r>
              <a:rPr lang="en" sz="1600"/>
              <a:t>What do you see?</a:t>
            </a:r>
            <a:endParaRPr sz="1600"/>
          </a:p>
          <a:p>
            <a:pPr indent="-330200" lvl="0" marL="457200" rtl="0" algn="l">
              <a:spcBef>
                <a:spcPts val="1000"/>
              </a:spcBef>
              <a:spcAft>
                <a:spcPts val="0"/>
              </a:spcAft>
              <a:buSzPts val="1600"/>
              <a:buFont typeface="Arial"/>
              <a:buChar char="●"/>
            </a:pPr>
            <a:r>
              <a:rPr lang="en" sz="1600"/>
              <a:t>What do you think?</a:t>
            </a:r>
            <a:endParaRPr sz="1600"/>
          </a:p>
          <a:p>
            <a:pPr indent="-330200" lvl="0" marL="457200" rtl="0" algn="l">
              <a:spcBef>
                <a:spcPts val="1000"/>
              </a:spcBef>
              <a:spcAft>
                <a:spcPts val="0"/>
              </a:spcAft>
              <a:buSzPts val="1600"/>
              <a:buFont typeface="Arial"/>
              <a:buChar char="●"/>
            </a:pPr>
            <a:r>
              <a:rPr lang="en" sz="1600"/>
              <a:t>What do you wonder?</a:t>
            </a:r>
            <a:endParaRPr sz="1600"/>
          </a:p>
          <a:p>
            <a:pPr indent="0" lvl="0" marL="0" rtl="0" algn="l">
              <a:spcBef>
                <a:spcPts val="1000"/>
              </a:spcBef>
              <a:spcAft>
                <a:spcPts val="1000"/>
              </a:spcAft>
              <a:buNone/>
            </a:pPr>
            <a:r>
              <a:rPr lang="en" sz="1600"/>
              <a:t>What looks </a:t>
            </a:r>
            <a:r>
              <a:rPr b="1" lang="en" sz="1600"/>
              <a:t>familiar</a:t>
            </a:r>
            <a:r>
              <a:rPr lang="en" sz="1600"/>
              <a:t> based on what we know about Swift and what </a:t>
            </a:r>
            <a:br>
              <a:rPr lang="en" sz="1600"/>
            </a:br>
            <a:r>
              <a:rPr lang="en" sz="1600"/>
              <a:t>looks </a:t>
            </a:r>
            <a:r>
              <a:rPr b="1" lang="en" sz="1600"/>
              <a:t>different</a:t>
            </a:r>
            <a:r>
              <a:rPr lang="en" sz="1600"/>
              <a:t>?</a:t>
            </a:r>
            <a:endParaRPr sz="1600"/>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sp>
        <p:nvSpPr>
          <p:cNvPr id="3358" name="Google Shape;3358;p328"/>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See, think, wonder!</a:t>
            </a:r>
            <a:endParaRPr/>
          </a:p>
        </p:txBody>
      </p:sp>
      <p:pic>
        <p:nvPicPr>
          <p:cNvPr id="3359" name="Google Shape;3359;p328"/>
          <p:cNvPicPr preferRelativeResize="0"/>
          <p:nvPr/>
        </p:nvPicPr>
        <p:blipFill>
          <a:blip r:embed="rId3">
            <a:alphaModFix/>
          </a:blip>
          <a:stretch>
            <a:fillRect/>
          </a:stretch>
        </p:blipFill>
        <p:spPr>
          <a:xfrm>
            <a:off x="2179575" y="5635075"/>
            <a:ext cx="4214550" cy="2939625"/>
          </a:xfrm>
          <a:prstGeom prst="rect">
            <a:avLst/>
          </a:prstGeom>
          <a:noFill/>
          <a:ln>
            <a:noFill/>
          </a:ln>
        </p:spPr>
      </p:pic>
      <p:sp>
        <p:nvSpPr>
          <p:cNvPr id="3360" name="Google Shape;3360;p328"/>
          <p:cNvSpPr txBox="1"/>
          <p:nvPr/>
        </p:nvSpPr>
        <p:spPr>
          <a:xfrm>
            <a:off x="4489975" y="1415925"/>
            <a:ext cx="4445100" cy="3274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b="1" lang="en" sz="1200">
                <a:solidFill>
                  <a:srgbClr val="D73A49"/>
                </a:solidFill>
                <a:latin typeface="Courier New"/>
                <a:ea typeface="Courier New"/>
                <a:cs typeface="Courier New"/>
                <a:sym typeface="Courier New"/>
              </a:rPr>
              <a:t>import</a:t>
            </a:r>
            <a:r>
              <a:rPr b="1" lang="en" sz="1200">
                <a:solidFill>
                  <a:srgbClr val="24292E"/>
                </a:solidFill>
                <a:latin typeface="Courier New"/>
                <a:ea typeface="Courier New"/>
                <a:cs typeface="Courier New"/>
                <a:sym typeface="Courier New"/>
              </a:rPr>
              <a:t> SwiftUI </a:t>
            </a:r>
            <a:r>
              <a:rPr b="1" lang="en" sz="1200">
                <a:solidFill>
                  <a:srgbClr val="6A737D"/>
                </a:solidFill>
                <a:latin typeface="Courier New"/>
                <a:ea typeface="Courier New"/>
                <a:cs typeface="Courier New"/>
                <a:sym typeface="Courier New"/>
              </a:rPr>
              <a:t>// Imports SwiftUI framework</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200">
                <a:solidFill>
                  <a:srgbClr val="D73A49"/>
                </a:solidFill>
                <a:latin typeface="Courier New"/>
                <a:ea typeface="Courier New"/>
                <a:cs typeface="Courier New"/>
                <a:sym typeface="Courier New"/>
              </a:rPr>
              <a:t>struct</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ContentView</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body: </a:t>
            </a:r>
            <a:r>
              <a:rPr b="1" lang="en" sz="1200">
                <a:solidFill>
                  <a:srgbClr val="D73A49"/>
                </a:solidFill>
                <a:latin typeface="Courier New"/>
                <a:ea typeface="Courier New"/>
                <a:cs typeface="Courier New"/>
                <a:sym typeface="Courier New"/>
              </a:rPr>
              <a:t>some</a:t>
            </a: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6A737D"/>
                </a:solidFill>
                <a:latin typeface="Courier New"/>
                <a:ea typeface="Courier New"/>
                <a:cs typeface="Courier New"/>
                <a:sym typeface="Courier New"/>
              </a:rPr>
              <a:t>// defines the content and layout</a:t>
            </a:r>
            <a:endParaRPr b="1" sz="1200">
              <a:solidFill>
                <a:srgbClr val="6A737D"/>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6A737D"/>
                </a:solidFill>
                <a:latin typeface="Courier New"/>
                <a:ea typeface="Courier New"/>
                <a:cs typeface="Courier New"/>
                <a:sym typeface="Courier New"/>
              </a:rPr>
              <a:t>//</a:t>
            </a:r>
            <a:endParaRPr b="1" sz="1200">
              <a:solidFill>
                <a:srgbClr val="6A737D"/>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6A737D"/>
                </a:solidFill>
                <a:latin typeface="Courier New"/>
                <a:ea typeface="Courier New"/>
                <a:cs typeface="Courier New"/>
                <a:sym typeface="Courier New"/>
              </a:rPr>
              <a:t>//</a:t>
            </a:r>
            <a:endParaRPr b="1" sz="1200">
              <a:solidFill>
                <a:srgbClr val="6A737D"/>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6A737D"/>
                </a:solidFill>
                <a:latin typeface="Courier New"/>
                <a:ea typeface="Courier New"/>
                <a:cs typeface="Courier New"/>
                <a:sym typeface="Courier New"/>
              </a:rPr>
              <a:t>//</a:t>
            </a:r>
            <a:endParaRPr b="1" sz="1200">
              <a:solidFill>
                <a:srgbClr val="6A737D"/>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6A737D"/>
                </a:solidFill>
                <a:latin typeface="Courier New"/>
                <a:ea typeface="Courier New"/>
                <a:cs typeface="Courier New"/>
                <a:sym typeface="Courier New"/>
              </a:rPr>
              <a:t>//</a:t>
            </a:r>
            <a:endParaRPr b="1" sz="1200">
              <a:solidFill>
                <a:srgbClr val="6A737D"/>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6A737D"/>
                </a:solidFill>
                <a:latin typeface="Courier New"/>
                <a:ea typeface="Courier New"/>
                <a:cs typeface="Courier New"/>
                <a:sym typeface="Courier New"/>
              </a:rPr>
              <a:t>//</a:t>
            </a:r>
            <a:endParaRPr b="1" sz="1200">
              <a:solidFill>
                <a:srgbClr val="6A737D"/>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200">
                <a:solidFill>
                  <a:srgbClr val="24292E"/>
                </a:solidFill>
                <a:latin typeface="Courier New"/>
                <a:ea typeface="Courier New"/>
                <a:cs typeface="Courier New"/>
                <a:sym typeface="Courier New"/>
              </a:rPr>
              <a:t>        </a:t>
            </a:r>
            <a:r>
              <a:rPr b="1" lang="en" sz="1200">
                <a:solidFill>
                  <a:srgbClr val="6A737D"/>
                </a:solidFill>
                <a:latin typeface="Courier New"/>
                <a:ea typeface="Courier New"/>
                <a:cs typeface="Courier New"/>
                <a:sym typeface="Courier New"/>
              </a:rPr>
              <a:t>//</a:t>
            </a:r>
            <a:endParaRPr b="1" sz="1200">
              <a:solidFill>
                <a:srgbClr val="6A737D"/>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200">
                <a:solidFill>
                  <a:srgbClr val="24292E"/>
                </a:solidFill>
                <a:latin typeface="Courier New"/>
                <a:ea typeface="Courier New"/>
                <a:cs typeface="Courier New"/>
                <a:sym typeface="Courier New"/>
              </a:rPr>
              <a:t>#</a:t>
            </a:r>
            <a:r>
              <a:rPr b="1" lang="en" sz="1200">
                <a:solidFill>
                  <a:srgbClr val="D73A49"/>
                </a:solidFill>
                <a:latin typeface="Courier New"/>
                <a:ea typeface="Courier New"/>
                <a:cs typeface="Courier New"/>
                <a:sym typeface="Courier New"/>
              </a:rPr>
              <a:t>Preview</a:t>
            </a:r>
            <a:r>
              <a:rPr b="1" lang="en" sz="1200">
                <a:solidFill>
                  <a:srgbClr val="24292E"/>
                </a:solidFill>
                <a:latin typeface="Courier New"/>
                <a:ea typeface="Courier New"/>
                <a:cs typeface="Courier New"/>
                <a:sym typeface="Courier New"/>
              </a:rPr>
              <a:t> { </a:t>
            </a:r>
            <a:r>
              <a:rPr b="1" lang="en" sz="1200">
                <a:solidFill>
                  <a:srgbClr val="6A737D"/>
                </a:solidFill>
                <a:latin typeface="Courier New"/>
                <a:ea typeface="Courier New"/>
                <a:cs typeface="Courier New"/>
                <a:sym typeface="Courier New"/>
              </a:rPr>
              <a:t>// Enables live preview</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ContentView</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200">
                <a:solidFill>
                  <a:srgbClr val="24292E"/>
                </a:solidFill>
                <a:latin typeface="Courier New"/>
                <a:ea typeface="Courier New"/>
                <a:cs typeface="Courier New"/>
                <a:sym typeface="Courier New"/>
              </a:rPr>
              <a:t>}</a:t>
            </a:r>
            <a:endParaRPr b="1" sz="1200">
              <a:solidFill>
                <a:srgbClr val="D73A49"/>
              </a:solidFill>
              <a:latin typeface="Courier New"/>
              <a:ea typeface="Courier New"/>
              <a:cs typeface="Courier New"/>
              <a:sym typeface="Courier New"/>
            </a:endParaRPr>
          </a:p>
        </p:txBody>
      </p:sp>
      <p:sp>
        <p:nvSpPr>
          <p:cNvPr id="3361" name="Google Shape;3361;p328"/>
          <p:cNvSpPr txBox="1"/>
          <p:nvPr>
            <p:ph idx="1" type="body"/>
          </p:nvPr>
        </p:nvSpPr>
        <p:spPr>
          <a:xfrm>
            <a:off x="376675" y="1534250"/>
            <a:ext cx="3443100" cy="3274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600"/>
              <a:t>The basic structure of a SwiftUI file:</a:t>
            </a:r>
            <a:endParaRPr sz="1600"/>
          </a:p>
          <a:p>
            <a:pPr indent="-330200" lvl="0" marL="457200" rtl="0" algn="l">
              <a:spcBef>
                <a:spcPts val="1000"/>
              </a:spcBef>
              <a:spcAft>
                <a:spcPts val="0"/>
              </a:spcAft>
              <a:buSzPts val="1600"/>
              <a:buChar char="●"/>
            </a:pPr>
            <a:r>
              <a:rPr lang="en" sz="1600"/>
              <a:t>Imports the SwiftUI framework to build interfaces</a:t>
            </a:r>
            <a:endParaRPr sz="1600"/>
          </a:p>
          <a:p>
            <a:pPr indent="-330200" lvl="0" marL="457200" rtl="0" algn="l">
              <a:spcBef>
                <a:spcPts val="1000"/>
              </a:spcBef>
              <a:spcAft>
                <a:spcPts val="0"/>
              </a:spcAft>
              <a:buSzPts val="1600"/>
              <a:buChar char="●"/>
            </a:pPr>
            <a:r>
              <a:rPr lang="en" sz="1600"/>
              <a:t>Defines a new structure called </a:t>
            </a:r>
            <a:r>
              <a:rPr b="1" lang="en" sz="1600">
                <a:solidFill>
                  <a:srgbClr val="EB5757"/>
                </a:solidFill>
                <a:latin typeface="Courier New"/>
                <a:ea typeface="Courier New"/>
                <a:cs typeface="Courier New"/>
                <a:sym typeface="Courier New"/>
              </a:rPr>
              <a:t>ContentView</a:t>
            </a:r>
            <a:endParaRPr b="1" sz="1600">
              <a:solidFill>
                <a:srgbClr val="EB5757"/>
              </a:solidFill>
              <a:latin typeface="Courier New"/>
              <a:ea typeface="Courier New"/>
              <a:cs typeface="Courier New"/>
              <a:sym typeface="Courier New"/>
            </a:endParaRPr>
          </a:p>
          <a:p>
            <a:pPr indent="-330200" lvl="0" marL="457200" rtl="0" algn="l">
              <a:spcBef>
                <a:spcPts val="1000"/>
              </a:spcBef>
              <a:spcAft>
                <a:spcPts val="0"/>
              </a:spcAft>
              <a:buSzPts val="1600"/>
              <a:buChar char="●"/>
            </a:pPr>
            <a:r>
              <a:rPr lang="en" sz="1600"/>
              <a:t>Includes the body property, which defines the content and layout of the view</a:t>
            </a:r>
            <a:endParaRPr sz="1600"/>
          </a:p>
          <a:p>
            <a:pPr indent="-330200" lvl="0" marL="457200" rtl="0" algn="l">
              <a:spcBef>
                <a:spcPts val="1000"/>
              </a:spcBef>
              <a:spcAft>
                <a:spcPts val="0"/>
              </a:spcAft>
              <a:buSzPts val="1600"/>
              <a:buChar char="●"/>
            </a:pPr>
            <a:r>
              <a:rPr lang="en" sz="1600"/>
              <a:t>Enables live previews</a:t>
            </a:r>
            <a:endParaRPr sz="1600"/>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5" name="Shape 3365"/>
        <p:cNvGrpSpPr/>
        <p:nvPr/>
      </p:nvGrpSpPr>
      <p:grpSpPr>
        <a:xfrm>
          <a:off x="0" y="0"/>
          <a:ext cx="0" cy="0"/>
          <a:chOff x="0" y="0"/>
          <a:chExt cx="0" cy="0"/>
        </a:xfrm>
      </p:grpSpPr>
      <p:sp>
        <p:nvSpPr>
          <p:cNvPr id="3366" name="Google Shape;3366;p329"/>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Structures and Views</a:t>
            </a:r>
            <a:endParaRPr/>
          </a:p>
        </p:txBody>
      </p:sp>
      <p:sp>
        <p:nvSpPr>
          <p:cNvPr id="3367" name="Google Shape;3367;p329"/>
          <p:cNvSpPr txBox="1"/>
          <p:nvPr>
            <p:ph idx="1" type="body"/>
          </p:nvPr>
        </p:nvSpPr>
        <p:spPr>
          <a:xfrm>
            <a:off x="219800" y="1250950"/>
            <a:ext cx="4084800" cy="3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Structures</a:t>
            </a:r>
            <a:r>
              <a:rPr lang="en" sz="1600"/>
              <a:t> are a data type in Swift that can store multiple values. </a:t>
            </a:r>
            <a:endParaRPr sz="1600"/>
          </a:p>
          <a:p>
            <a:pPr indent="-330200" lvl="0" marL="457200" rtl="0" algn="l">
              <a:spcBef>
                <a:spcPts val="1000"/>
              </a:spcBef>
              <a:spcAft>
                <a:spcPts val="0"/>
              </a:spcAft>
              <a:buSzPts val="1600"/>
              <a:buChar char="●"/>
            </a:pPr>
            <a:r>
              <a:rPr lang="en" sz="1600"/>
              <a:t>Defined with the keyword </a:t>
            </a:r>
            <a:r>
              <a:rPr b="1" lang="en" sz="1600">
                <a:solidFill>
                  <a:srgbClr val="EB5757"/>
                </a:solidFill>
                <a:latin typeface="Courier New"/>
                <a:ea typeface="Courier New"/>
                <a:cs typeface="Courier New"/>
                <a:sym typeface="Courier New"/>
              </a:rPr>
              <a:t>struct</a:t>
            </a:r>
            <a:endParaRPr b="1" sz="1600">
              <a:solidFill>
                <a:srgbClr val="EB5757"/>
              </a:solidFill>
              <a:latin typeface="Courier New"/>
              <a:ea typeface="Courier New"/>
              <a:cs typeface="Courier New"/>
              <a:sym typeface="Courier New"/>
            </a:endParaRPr>
          </a:p>
          <a:p>
            <a:pPr indent="-330200" lvl="0" marL="457200" rtl="0" algn="l">
              <a:spcBef>
                <a:spcPts val="1000"/>
              </a:spcBef>
              <a:spcAft>
                <a:spcPts val="0"/>
              </a:spcAft>
              <a:buSzPts val="1600"/>
              <a:buChar char="●"/>
            </a:pPr>
            <a:r>
              <a:rPr lang="en" sz="1600"/>
              <a:t>Think of it as a container that holds all of the code that makes up our UI</a:t>
            </a:r>
            <a:endParaRPr sz="1600"/>
          </a:p>
          <a:p>
            <a:pPr indent="0" lvl="0" marL="0" rtl="0" algn="l">
              <a:spcBef>
                <a:spcPts val="1000"/>
              </a:spcBef>
              <a:spcAft>
                <a:spcPts val="0"/>
              </a:spcAft>
              <a:buNone/>
            </a:pPr>
            <a:r>
              <a:rPr b="1" lang="en" sz="1600"/>
              <a:t>Views</a:t>
            </a:r>
            <a:r>
              <a:rPr lang="en" sz="1600"/>
              <a:t> come from SwiftUI. </a:t>
            </a:r>
            <a:endParaRPr sz="1600"/>
          </a:p>
          <a:p>
            <a:pPr indent="-330200" lvl="0" marL="457200" rtl="0" algn="l">
              <a:spcBef>
                <a:spcPts val="1000"/>
              </a:spcBef>
              <a:spcAft>
                <a:spcPts val="0"/>
              </a:spcAft>
              <a:buSzPts val="1600"/>
              <a:buChar char="●"/>
            </a:pPr>
            <a:r>
              <a:rPr lang="en" sz="1600"/>
              <a:t>Require a </a:t>
            </a:r>
            <a:r>
              <a:rPr b="1" lang="en" sz="1600">
                <a:solidFill>
                  <a:srgbClr val="EB5757"/>
                </a:solidFill>
                <a:latin typeface="Courier New"/>
                <a:ea typeface="Courier New"/>
                <a:cs typeface="Courier New"/>
                <a:sym typeface="Courier New"/>
              </a:rPr>
              <a:t>body</a:t>
            </a:r>
            <a:r>
              <a:rPr lang="en" sz="1600"/>
              <a:t> property that </a:t>
            </a:r>
            <a:br>
              <a:rPr lang="en" sz="1600"/>
            </a:br>
            <a:r>
              <a:rPr lang="en" sz="1600"/>
              <a:t>returns </a:t>
            </a:r>
            <a:r>
              <a:rPr b="1" lang="en" sz="1600">
                <a:solidFill>
                  <a:srgbClr val="EB5757"/>
                </a:solidFill>
                <a:latin typeface="Courier New"/>
                <a:ea typeface="Courier New"/>
                <a:cs typeface="Courier New"/>
                <a:sym typeface="Courier New"/>
              </a:rPr>
              <a:t>some View</a:t>
            </a:r>
            <a:endParaRPr b="1" sz="1600">
              <a:solidFill>
                <a:srgbClr val="EB5757"/>
              </a:solidFill>
              <a:latin typeface="Courier New"/>
              <a:ea typeface="Courier New"/>
              <a:cs typeface="Courier New"/>
              <a:sym typeface="Courier New"/>
            </a:endParaRPr>
          </a:p>
          <a:p>
            <a:pPr indent="-330200" lvl="0" marL="457200" rtl="0" algn="l">
              <a:spcBef>
                <a:spcPts val="1000"/>
              </a:spcBef>
              <a:spcAft>
                <a:spcPts val="1000"/>
              </a:spcAft>
              <a:buSzPts val="1600"/>
              <a:buFont typeface="Courier New"/>
              <a:buChar char="●"/>
            </a:pPr>
            <a:r>
              <a:rPr lang="en" sz="1600"/>
              <a:t>Inside its </a:t>
            </a:r>
            <a:r>
              <a:rPr b="1" lang="en" sz="1600">
                <a:solidFill>
                  <a:srgbClr val="EB5757"/>
                </a:solidFill>
                <a:latin typeface="Courier New"/>
                <a:ea typeface="Courier New"/>
                <a:cs typeface="Courier New"/>
                <a:sym typeface="Courier New"/>
              </a:rPr>
              <a:t>body</a:t>
            </a:r>
            <a:r>
              <a:rPr lang="en" sz="1600"/>
              <a:t> property, we define what the content of the view will be </a:t>
            </a:r>
            <a:endParaRPr b="1" sz="1600">
              <a:solidFill>
                <a:srgbClr val="EB5757"/>
              </a:solidFill>
              <a:latin typeface="Courier New"/>
              <a:ea typeface="Courier New"/>
              <a:cs typeface="Courier New"/>
              <a:sym typeface="Courier New"/>
            </a:endParaRPr>
          </a:p>
        </p:txBody>
      </p:sp>
      <p:sp>
        <p:nvSpPr>
          <p:cNvPr id="3368" name="Google Shape;3368;p329"/>
          <p:cNvSpPr txBox="1"/>
          <p:nvPr/>
        </p:nvSpPr>
        <p:spPr>
          <a:xfrm>
            <a:off x="4489975" y="1415925"/>
            <a:ext cx="4445100" cy="3274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import</a:t>
            </a:r>
            <a:r>
              <a:rPr b="1" lang="en" sz="1200">
                <a:solidFill>
                  <a:srgbClr val="24292E"/>
                </a:solidFill>
                <a:latin typeface="Courier New"/>
                <a:ea typeface="Courier New"/>
                <a:cs typeface="Courier New"/>
                <a:sym typeface="Courier New"/>
              </a:rPr>
              <a:t> SwiftUI</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struct</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ContentView</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body: </a:t>
            </a:r>
            <a:r>
              <a:rPr b="1" lang="en" sz="1200">
                <a:solidFill>
                  <a:srgbClr val="D73A49"/>
                </a:solidFill>
                <a:latin typeface="Courier New"/>
                <a:ea typeface="Courier New"/>
                <a:cs typeface="Courier New"/>
                <a:sym typeface="Courier New"/>
              </a:rPr>
              <a:t>some</a:t>
            </a: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(systemName: </a:t>
            </a:r>
            <a:r>
              <a:rPr b="1" lang="en" sz="1200">
                <a:solidFill>
                  <a:srgbClr val="032F62"/>
                </a:solidFill>
                <a:latin typeface="Courier New"/>
                <a:ea typeface="Courier New"/>
                <a:cs typeface="Courier New"/>
                <a:sym typeface="Courier New"/>
              </a:rPr>
              <a:t>"globe"</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.imageScale(.large)</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.foregroundColor(.accentColor)</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Text</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"Hello, world!"</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.padding()</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r>
              <a:rPr b="1" lang="en" sz="1200">
                <a:solidFill>
                  <a:srgbClr val="D73A49"/>
                </a:solidFill>
                <a:latin typeface="Courier New"/>
                <a:ea typeface="Courier New"/>
                <a:cs typeface="Courier New"/>
                <a:sym typeface="Courier New"/>
              </a:rPr>
              <a:t>Preview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ContentView</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D73A49"/>
              </a:solidFill>
              <a:latin typeface="Courier New"/>
              <a:ea typeface="Courier New"/>
              <a:cs typeface="Courier New"/>
              <a:sym typeface="Courier New"/>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2" name="Shape 3372"/>
        <p:cNvGrpSpPr/>
        <p:nvPr/>
      </p:nvGrpSpPr>
      <p:grpSpPr>
        <a:xfrm>
          <a:off x="0" y="0"/>
          <a:ext cx="0" cy="0"/>
          <a:chOff x="0" y="0"/>
          <a:chExt cx="0" cy="0"/>
        </a:xfrm>
      </p:grpSpPr>
      <p:sp>
        <p:nvSpPr>
          <p:cNvPr id="3373" name="Google Shape;3373;p330"/>
          <p:cNvSpPr txBox="1"/>
          <p:nvPr>
            <p:ph idx="1" type="body"/>
          </p:nvPr>
        </p:nvSpPr>
        <p:spPr>
          <a:xfrm>
            <a:off x="219800" y="1250950"/>
            <a:ext cx="3714600" cy="3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It’s important to note that in SwiftUI, all text, buttons, images (and more!) are called </a:t>
            </a:r>
            <a:r>
              <a:rPr b="1" lang="en"/>
              <a:t>views</a:t>
            </a:r>
            <a:r>
              <a:rPr lang="en"/>
              <a:t>. </a:t>
            </a:r>
            <a:endParaRPr/>
          </a:p>
          <a:p>
            <a:pPr indent="0" lvl="0" marL="0" rtl="0" algn="l">
              <a:spcBef>
                <a:spcPts val="1200"/>
              </a:spcBef>
              <a:spcAft>
                <a:spcPts val="1200"/>
              </a:spcAft>
              <a:buNone/>
            </a:pPr>
            <a:r>
              <a:rPr lang="en"/>
              <a:t>A view is </a:t>
            </a:r>
            <a:r>
              <a:rPr b="1" lang="en"/>
              <a:t>any visual element</a:t>
            </a:r>
            <a:r>
              <a:rPr lang="en"/>
              <a:t> that appears on the screen.</a:t>
            </a:r>
            <a:endParaRPr/>
          </a:p>
        </p:txBody>
      </p:sp>
      <p:sp>
        <p:nvSpPr>
          <p:cNvPr id="3374" name="Google Shape;3374;p330"/>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Views</a:t>
            </a:r>
            <a:endParaRPr/>
          </a:p>
        </p:txBody>
      </p:sp>
      <p:sp>
        <p:nvSpPr>
          <p:cNvPr id="3375" name="Google Shape;3375;p330"/>
          <p:cNvSpPr txBox="1"/>
          <p:nvPr/>
        </p:nvSpPr>
        <p:spPr>
          <a:xfrm>
            <a:off x="4489975" y="1415925"/>
            <a:ext cx="4445100" cy="3274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import</a:t>
            </a:r>
            <a:r>
              <a:rPr b="1" lang="en" sz="1200">
                <a:solidFill>
                  <a:srgbClr val="24292E"/>
                </a:solidFill>
                <a:latin typeface="Courier New"/>
                <a:ea typeface="Courier New"/>
                <a:cs typeface="Courier New"/>
                <a:sym typeface="Courier New"/>
              </a:rPr>
              <a:t> SwiftUI</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struct</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ContentView</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body: </a:t>
            </a:r>
            <a:r>
              <a:rPr b="1" lang="en" sz="1200">
                <a:solidFill>
                  <a:srgbClr val="D73A49"/>
                </a:solidFill>
                <a:latin typeface="Courier New"/>
                <a:ea typeface="Courier New"/>
                <a:cs typeface="Courier New"/>
                <a:sym typeface="Courier New"/>
              </a:rPr>
              <a:t>some</a:t>
            </a: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(systemName: </a:t>
            </a:r>
            <a:r>
              <a:rPr b="1" lang="en" sz="1200">
                <a:solidFill>
                  <a:srgbClr val="032F62"/>
                </a:solidFill>
                <a:latin typeface="Courier New"/>
                <a:ea typeface="Courier New"/>
                <a:cs typeface="Courier New"/>
                <a:sym typeface="Courier New"/>
              </a:rPr>
              <a:t>"globe"</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.imageScale(.large)</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.foregroundColor(.accentColor)</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Text</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"Hello, world!"</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.padding()</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r>
              <a:rPr b="1" lang="en" sz="1200">
                <a:solidFill>
                  <a:srgbClr val="D73A49"/>
                </a:solidFill>
                <a:latin typeface="Courier New"/>
                <a:ea typeface="Courier New"/>
                <a:cs typeface="Courier New"/>
                <a:sym typeface="Courier New"/>
              </a:rPr>
              <a:t>Preview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ContentView</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D73A49"/>
              </a:solidFill>
              <a:latin typeface="Courier New"/>
              <a:ea typeface="Courier New"/>
              <a:cs typeface="Courier New"/>
              <a:sym typeface="Courier New"/>
            </a:endParaRPr>
          </a:p>
        </p:txBody>
      </p:sp>
      <p:pic>
        <p:nvPicPr>
          <p:cNvPr id="3376" name="Google Shape;3376;p330"/>
          <p:cNvPicPr preferRelativeResize="0"/>
          <p:nvPr/>
        </p:nvPicPr>
        <p:blipFill>
          <a:blip r:embed="rId3">
            <a:alphaModFix/>
          </a:blip>
          <a:stretch>
            <a:fillRect/>
          </a:stretch>
        </p:blipFill>
        <p:spPr>
          <a:xfrm>
            <a:off x="3589712" y="1628875"/>
            <a:ext cx="2111126" cy="1760155"/>
          </a:xfrm>
          <a:prstGeom prst="rect">
            <a:avLst/>
          </a:prstGeom>
          <a:noFill/>
          <a:ln>
            <a:noFill/>
          </a:ln>
        </p:spPr>
      </p:pic>
      <p:pic>
        <p:nvPicPr>
          <p:cNvPr id="3377" name="Google Shape;3377;p330"/>
          <p:cNvPicPr preferRelativeResize="0"/>
          <p:nvPr/>
        </p:nvPicPr>
        <p:blipFill>
          <a:blip r:embed="rId3">
            <a:alphaModFix/>
          </a:blip>
          <a:stretch>
            <a:fillRect/>
          </a:stretch>
        </p:blipFill>
        <p:spPr>
          <a:xfrm>
            <a:off x="3589712" y="2185875"/>
            <a:ext cx="2111126" cy="176015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1" name="Shape 3381"/>
        <p:cNvGrpSpPr/>
        <p:nvPr/>
      </p:nvGrpSpPr>
      <p:grpSpPr>
        <a:xfrm>
          <a:off x="0" y="0"/>
          <a:ext cx="0" cy="0"/>
          <a:chOff x="0" y="0"/>
          <a:chExt cx="0" cy="0"/>
        </a:xfrm>
      </p:grpSpPr>
      <p:sp>
        <p:nvSpPr>
          <p:cNvPr id="3382" name="Google Shape;3382;p331"/>
          <p:cNvSpPr txBox="1"/>
          <p:nvPr>
            <p:ph type="title"/>
          </p:nvPr>
        </p:nvSpPr>
        <p:spPr>
          <a:xfrm>
            <a:off x="380150" y="612175"/>
            <a:ext cx="53283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Creating the UI</a:t>
            </a:r>
            <a:endParaRPr/>
          </a:p>
        </p:txBody>
      </p:sp>
      <p:sp>
        <p:nvSpPr>
          <p:cNvPr id="3383" name="Google Shape;3383;p331"/>
          <p:cNvSpPr txBox="1"/>
          <p:nvPr>
            <p:ph idx="1" type="body"/>
          </p:nvPr>
        </p:nvSpPr>
        <p:spPr>
          <a:xfrm>
            <a:off x="376675" y="1534250"/>
            <a:ext cx="48969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lang="en" sz="2000"/>
              <a:t>Let’s practice building a simple UI using the SwiftUI framework!</a:t>
            </a:r>
            <a:endParaRPr sz="2000"/>
          </a:p>
          <a:p>
            <a:pPr indent="0" lvl="0" marL="0" rtl="0" algn="l">
              <a:spcBef>
                <a:spcPts val="1200"/>
              </a:spcBef>
              <a:spcAft>
                <a:spcPts val="1200"/>
              </a:spcAft>
              <a:buNone/>
            </a:pPr>
            <a:r>
              <a:rPr lang="en" sz="2000"/>
              <a:t>Our user interface will look like the one shown here. It will have custom </a:t>
            </a:r>
            <a:r>
              <a:rPr b="1" lang="en" sz="2000"/>
              <a:t>text</a:t>
            </a:r>
            <a:r>
              <a:rPr lang="en" sz="2000"/>
              <a:t>, an </a:t>
            </a:r>
            <a:r>
              <a:rPr b="1" lang="en" sz="2000"/>
              <a:t>image</a:t>
            </a:r>
            <a:r>
              <a:rPr lang="en" sz="2000"/>
              <a:t> of your choice and a </a:t>
            </a:r>
            <a:r>
              <a:rPr b="1" lang="en" sz="2000"/>
              <a:t>link</a:t>
            </a:r>
            <a:r>
              <a:rPr lang="en" sz="2000"/>
              <a:t> to the image source.</a:t>
            </a:r>
            <a:endParaRPr sz="2000"/>
          </a:p>
        </p:txBody>
      </p:sp>
      <p:pic>
        <p:nvPicPr>
          <p:cNvPr id="3384" name="Google Shape;3384;p331" title="Screenshot 2025-03-27 at 8.52.48 PM.png"/>
          <p:cNvPicPr preferRelativeResize="0"/>
          <p:nvPr/>
        </p:nvPicPr>
        <p:blipFill rotWithShape="1">
          <a:blip r:embed="rId3">
            <a:alphaModFix/>
          </a:blip>
          <a:srcRect b="1141" l="3203" r="2296" t="2080"/>
          <a:stretch/>
        </p:blipFill>
        <p:spPr>
          <a:xfrm>
            <a:off x="6346975" y="342975"/>
            <a:ext cx="2145600" cy="4500900"/>
          </a:xfrm>
          <a:prstGeom prst="roundRect">
            <a:avLst>
              <a:gd fmla="val 16667" name="adj"/>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8" name="Shape 3388"/>
        <p:cNvGrpSpPr/>
        <p:nvPr/>
      </p:nvGrpSpPr>
      <p:grpSpPr>
        <a:xfrm>
          <a:off x="0" y="0"/>
          <a:ext cx="0" cy="0"/>
          <a:chOff x="0" y="0"/>
          <a:chExt cx="0" cy="0"/>
        </a:xfrm>
      </p:grpSpPr>
      <p:sp>
        <p:nvSpPr>
          <p:cNvPr id="3389" name="Google Shape;3389;p332"/>
          <p:cNvSpPr txBox="1"/>
          <p:nvPr>
            <p:ph type="title"/>
          </p:nvPr>
        </p:nvSpPr>
        <p:spPr>
          <a:xfrm>
            <a:off x="380150" y="612175"/>
            <a:ext cx="53976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Add Home Screen Icons</a:t>
            </a:r>
            <a:endParaRPr/>
          </a:p>
        </p:txBody>
      </p:sp>
      <p:sp>
        <p:nvSpPr>
          <p:cNvPr id="3390" name="Google Shape;3390;p332"/>
          <p:cNvSpPr txBox="1"/>
          <p:nvPr>
            <p:ph idx="1" type="body"/>
          </p:nvPr>
        </p:nvSpPr>
        <p:spPr>
          <a:xfrm>
            <a:off x="376675" y="1534250"/>
            <a:ext cx="48969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lang="en" sz="2100"/>
              <a:t>Finished early?</a:t>
            </a:r>
            <a:endParaRPr sz="2100"/>
          </a:p>
          <a:p>
            <a:pPr indent="0" lvl="0" marL="0" rtl="0" algn="l">
              <a:spcBef>
                <a:spcPts val="1000"/>
              </a:spcBef>
              <a:spcAft>
                <a:spcPts val="1000"/>
              </a:spcAft>
              <a:buNone/>
            </a:pPr>
            <a:r>
              <a:rPr lang="en" sz="2100"/>
              <a:t>Check out the extension in the lesson! After reading through the tutorial, you’ll be able to create a custom home screen icon for your app.</a:t>
            </a:r>
            <a:endParaRPr/>
          </a:p>
        </p:txBody>
      </p:sp>
      <p:pic>
        <p:nvPicPr>
          <p:cNvPr id="3391" name="Google Shape;3391;p332"/>
          <p:cNvPicPr preferRelativeResize="0"/>
          <p:nvPr/>
        </p:nvPicPr>
        <p:blipFill>
          <a:blip r:embed="rId3">
            <a:alphaModFix/>
          </a:blip>
          <a:stretch>
            <a:fillRect/>
          </a:stretch>
        </p:blipFill>
        <p:spPr>
          <a:xfrm>
            <a:off x="6219650" y="207099"/>
            <a:ext cx="2400250" cy="47293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5" name="Shape 3395"/>
        <p:cNvGrpSpPr/>
        <p:nvPr/>
      </p:nvGrpSpPr>
      <p:grpSpPr>
        <a:xfrm>
          <a:off x="0" y="0"/>
          <a:ext cx="0" cy="0"/>
          <a:chOff x="0" y="0"/>
          <a:chExt cx="0" cy="0"/>
        </a:xfrm>
      </p:grpSpPr>
      <p:sp>
        <p:nvSpPr>
          <p:cNvPr id="3396" name="Google Shape;3396;p333"/>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0"/>
              </a:spcAft>
              <a:buNone/>
            </a:pPr>
            <a:r>
              <a:rPr lang="en" sz="3000"/>
              <a:t>You created your first customized UI!</a:t>
            </a:r>
            <a:br>
              <a:rPr i="1" lang="en" sz="3000"/>
            </a:br>
            <a:r>
              <a:rPr i="1" lang="en" sz="3000"/>
              <a:t> </a:t>
            </a:r>
            <a:br>
              <a:rPr i="1" lang="en" sz="3000"/>
            </a:br>
            <a:r>
              <a:rPr b="0" lang="en" sz="3000"/>
              <a:t>Make sure to take a moment to reflect and feel proud of this huge accomplishment!</a:t>
            </a:r>
            <a:endParaRPr sz="3000"/>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0" name="Shape 3400"/>
        <p:cNvGrpSpPr/>
        <p:nvPr/>
      </p:nvGrpSpPr>
      <p:grpSpPr>
        <a:xfrm>
          <a:off x="0" y="0"/>
          <a:ext cx="0" cy="0"/>
          <a:chOff x="0" y="0"/>
          <a:chExt cx="0" cy="0"/>
        </a:xfrm>
      </p:grpSpPr>
      <p:sp>
        <p:nvSpPr>
          <p:cNvPr id="3401" name="Google Shape;3401;p334"/>
          <p:cNvSpPr txBox="1"/>
          <p:nvPr>
            <p:ph type="ctrTitle"/>
          </p:nvPr>
        </p:nvSpPr>
        <p:spPr>
          <a:xfrm>
            <a:off x="5030375" y="272800"/>
            <a:ext cx="3912600" cy="378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Swift UI practice</a:t>
            </a:r>
            <a:endParaRPr/>
          </a:p>
        </p:txBody>
      </p:sp>
      <p:sp>
        <p:nvSpPr>
          <p:cNvPr id="3402" name="Google Shape;3402;p3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403" name="Google Shape;3403;p334" title="5min-PinkTimer.mp4">
            <a:hlinkClick r:id="rId3"/>
          </p:cNvPr>
          <p:cNvPicPr preferRelativeResize="0"/>
          <p:nvPr/>
        </p:nvPicPr>
        <p:blipFill>
          <a:blip r:embed="rId4">
            <a:alphaModFix/>
          </a:blip>
          <a:stretch>
            <a:fillRect/>
          </a:stretch>
        </p:blipFill>
        <p:spPr>
          <a:xfrm>
            <a:off x="872725" y="1872525"/>
            <a:ext cx="3699274" cy="208084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7" name="Shape 3407"/>
        <p:cNvGrpSpPr/>
        <p:nvPr/>
      </p:nvGrpSpPr>
      <p:grpSpPr>
        <a:xfrm>
          <a:off x="0" y="0"/>
          <a:ext cx="0" cy="0"/>
          <a:chOff x="0" y="0"/>
          <a:chExt cx="0" cy="0"/>
        </a:xfrm>
      </p:grpSpPr>
      <p:sp>
        <p:nvSpPr>
          <p:cNvPr id="3408" name="Google Shape;3408;p335"/>
          <p:cNvSpPr txBox="1"/>
          <p:nvPr>
            <p:ph type="ctrTitle"/>
          </p:nvPr>
        </p:nvSpPr>
        <p:spPr>
          <a:xfrm>
            <a:off x="5030375" y="272800"/>
            <a:ext cx="3912600" cy="378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Do you need a break?</a:t>
            </a:r>
            <a:endParaRPr/>
          </a:p>
        </p:txBody>
      </p:sp>
      <p:sp>
        <p:nvSpPr>
          <p:cNvPr id="3409" name="Google Shape;3409;p3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0" name="Shape 2260"/>
        <p:cNvGrpSpPr/>
        <p:nvPr/>
      </p:nvGrpSpPr>
      <p:grpSpPr>
        <a:xfrm>
          <a:off x="0" y="0"/>
          <a:ext cx="0" cy="0"/>
          <a:chOff x="0" y="0"/>
          <a:chExt cx="0" cy="0"/>
        </a:xfrm>
      </p:grpSpPr>
      <p:sp>
        <p:nvSpPr>
          <p:cNvPr id="2261" name="Google Shape;2261;p201"/>
          <p:cNvSpPr txBox="1"/>
          <p:nvPr>
            <p:ph type="title"/>
          </p:nvPr>
        </p:nvSpPr>
        <p:spPr>
          <a:xfrm>
            <a:off x="1151125" y="1956250"/>
            <a:ext cx="6837000" cy="1257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Arrays</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3" name="Shape 3413"/>
        <p:cNvGrpSpPr/>
        <p:nvPr/>
      </p:nvGrpSpPr>
      <p:grpSpPr>
        <a:xfrm>
          <a:off x="0" y="0"/>
          <a:ext cx="0" cy="0"/>
          <a:chOff x="0" y="0"/>
          <a:chExt cx="0" cy="0"/>
        </a:xfrm>
      </p:grpSpPr>
      <p:sp>
        <p:nvSpPr>
          <p:cNvPr id="3414" name="Google Shape;3414;p336"/>
          <p:cNvSpPr txBox="1"/>
          <p:nvPr>
            <p:ph type="title"/>
          </p:nvPr>
        </p:nvSpPr>
        <p:spPr>
          <a:xfrm>
            <a:off x="1151125" y="1823175"/>
            <a:ext cx="6837000" cy="169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Views &amp; Modifiers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8" name="Shape 3418"/>
        <p:cNvGrpSpPr/>
        <p:nvPr/>
      </p:nvGrpSpPr>
      <p:grpSpPr>
        <a:xfrm>
          <a:off x="0" y="0"/>
          <a:ext cx="0" cy="0"/>
          <a:chOff x="0" y="0"/>
          <a:chExt cx="0" cy="0"/>
        </a:xfrm>
      </p:grpSpPr>
      <p:sp>
        <p:nvSpPr>
          <p:cNvPr id="3419" name="Google Shape;3419;p337"/>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SwiftUI Views</a:t>
            </a:r>
            <a:endParaRPr/>
          </a:p>
        </p:txBody>
      </p:sp>
      <p:sp>
        <p:nvSpPr>
          <p:cNvPr id="3420" name="Google Shape;3420;p337"/>
          <p:cNvSpPr txBox="1"/>
          <p:nvPr>
            <p:ph idx="1" type="body"/>
          </p:nvPr>
        </p:nvSpPr>
        <p:spPr>
          <a:xfrm>
            <a:off x="376675" y="1534250"/>
            <a:ext cx="4195200" cy="315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 </a:t>
            </a:r>
            <a:r>
              <a:rPr b="1" lang="en" sz="1800"/>
              <a:t>view</a:t>
            </a:r>
            <a:r>
              <a:rPr lang="en" sz="1800"/>
              <a:t> is any visual element that appears on the screen.</a:t>
            </a:r>
            <a:r>
              <a:rPr lang="en"/>
              <a:t> </a:t>
            </a:r>
            <a:r>
              <a:rPr lang="en" sz="1800"/>
              <a:t>A view is often composed of other views,</a:t>
            </a:r>
            <a:r>
              <a:rPr lang="en"/>
              <a:t> </a:t>
            </a:r>
            <a:r>
              <a:rPr lang="en" sz="1800"/>
              <a:t>forming a view hierarchy. </a:t>
            </a:r>
            <a:endParaRPr/>
          </a:p>
          <a:p>
            <a:pPr indent="0" lvl="0" marL="0" rtl="0" algn="l">
              <a:lnSpc>
                <a:spcPct val="115000"/>
              </a:lnSpc>
              <a:spcBef>
                <a:spcPts val="1200"/>
              </a:spcBef>
              <a:spcAft>
                <a:spcPts val="1000"/>
              </a:spcAft>
              <a:buNone/>
            </a:pPr>
            <a:r>
              <a:rPr lang="en" sz="1800"/>
              <a:t>A view that contains another view is called a </a:t>
            </a:r>
            <a:r>
              <a:rPr b="1" lang="en" sz="1800"/>
              <a:t>parent view</a:t>
            </a:r>
            <a:r>
              <a:rPr lang="en" sz="1800"/>
              <a:t>, while the contained views are called </a:t>
            </a:r>
            <a:r>
              <a:rPr b="1" lang="en" sz="1800"/>
              <a:t>child views</a:t>
            </a:r>
            <a:r>
              <a:rPr lang="en" sz="1800"/>
              <a:t> (or subviews). A parent view can have multiple child views.</a:t>
            </a:r>
            <a:endParaRPr sz="1800"/>
          </a:p>
        </p:txBody>
      </p:sp>
      <p:grpSp>
        <p:nvGrpSpPr>
          <p:cNvPr id="3421" name="Google Shape;3421;p337"/>
          <p:cNvGrpSpPr/>
          <p:nvPr/>
        </p:nvGrpSpPr>
        <p:grpSpPr>
          <a:xfrm>
            <a:off x="6342646" y="446850"/>
            <a:ext cx="2188029" cy="4501075"/>
            <a:chOff x="5930521" y="456000"/>
            <a:chExt cx="2188029" cy="4501075"/>
          </a:xfrm>
        </p:grpSpPr>
        <p:pic>
          <p:nvPicPr>
            <p:cNvPr id="3422" name="Google Shape;3422;p337"/>
            <p:cNvPicPr preferRelativeResize="0"/>
            <p:nvPr/>
          </p:nvPicPr>
          <p:blipFill>
            <a:blip r:embed="rId3">
              <a:alphaModFix/>
            </a:blip>
            <a:stretch>
              <a:fillRect/>
            </a:stretch>
          </p:blipFill>
          <p:spPr>
            <a:xfrm>
              <a:off x="5930521" y="456000"/>
              <a:ext cx="2188029" cy="4501075"/>
            </a:xfrm>
            <a:prstGeom prst="rect">
              <a:avLst/>
            </a:prstGeom>
            <a:noFill/>
            <a:ln>
              <a:noFill/>
            </a:ln>
          </p:spPr>
        </p:pic>
        <p:pic>
          <p:nvPicPr>
            <p:cNvPr id="3423" name="Google Shape;3423;p337" title="Reminders.jpeg"/>
            <p:cNvPicPr preferRelativeResize="0"/>
            <p:nvPr/>
          </p:nvPicPr>
          <p:blipFill rotWithShape="1">
            <a:blip r:embed="rId4">
              <a:alphaModFix/>
            </a:blip>
            <a:srcRect b="0" l="0" r="0" t="4598"/>
            <a:stretch/>
          </p:blipFill>
          <p:spPr>
            <a:xfrm>
              <a:off x="6036500" y="813000"/>
              <a:ext cx="1976100" cy="4026300"/>
            </a:xfrm>
            <a:prstGeom prst="roundRect">
              <a:avLst>
                <a:gd fmla="val 11250" name="adj"/>
              </a:avLst>
            </a:prstGeom>
            <a:noFill/>
            <a:ln>
              <a:noFill/>
            </a:ln>
          </p:spPr>
        </p:pic>
      </p:gr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7" name="Shape 3427"/>
        <p:cNvGrpSpPr/>
        <p:nvPr/>
      </p:nvGrpSpPr>
      <p:grpSpPr>
        <a:xfrm>
          <a:off x="0" y="0"/>
          <a:ext cx="0" cy="0"/>
          <a:chOff x="0" y="0"/>
          <a:chExt cx="0" cy="0"/>
        </a:xfrm>
      </p:grpSpPr>
      <p:sp>
        <p:nvSpPr>
          <p:cNvPr id="3428" name="Google Shape;3428;p338"/>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SwiftUI Views</a:t>
            </a:r>
            <a:endParaRPr/>
          </a:p>
        </p:txBody>
      </p:sp>
      <p:grpSp>
        <p:nvGrpSpPr>
          <p:cNvPr id="3429" name="Google Shape;3429;p338"/>
          <p:cNvGrpSpPr/>
          <p:nvPr/>
        </p:nvGrpSpPr>
        <p:grpSpPr>
          <a:xfrm>
            <a:off x="6342646" y="446850"/>
            <a:ext cx="2188029" cy="4501075"/>
            <a:chOff x="5930521" y="456000"/>
            <a:chExt cx="2188029" cy="4501075"/>
          </a:xfrm>
        </p:grpSpPr>
        <p:pic>
          <p:nvPicPr>
            <p:cNvPr id="3430" name="Google Shape;3430;p338"/>
            <p:cNvPicPr preferRelativeResize="0"/>
            <p:nvPr/>
          </p:nvPicPr>
          <p:blipFill>
            <a:blip r:embed="rId3">
              <a:alphaModFix/>
            </a:blip>
            <a:stretch>
              <a:fillRect/>
            </a:stretch>
          </p:blipFill>
          <p:spPr>
            <a:xfrm>
              <a:off x="5930521" y="456000"/>
              <a:ext cx="2188029" cy="4501075"/>
            </a:xfrm>
            <a:prstGeom prst="rect">
              <a:avLst/>
            </a:prstGeom>
            <a:noFill/>
            <a:ln>
              <a:noFill/>
            </a:ln>
          </p:spPr>
        </p:pic>
        <p:pic>
          <p:nvPicPr>
            <p:cNvPr id="3431" name="Google Shape;3431;p338" title="Reminders.jpeg"/>
            <p:cNvPicPr preferRelativeResize="0"/>
            <p:nvPr/>
          </p:nvPicPr>
          <p:blipFill rotWithShape="1">
            <a:blip r:embed="rId4">
              <a:alphaModFix/>
            </a:blip>
            <a:srcRect b="0" l="0" r="0" t="4598"/>
            <a:stretch/>
          </p:blipFill>
          <p:spPr>
            <a:xfrm>
              <a:off x="6036500" y="813000"/>
              <a:ext cx="1976100" cy="4026300"/>
            </a:xfrm>
            <a:prstGeom prst="roundRect">
              <a:avLst>
                <a:gd fmla="val 11250" name="adj"/>
              </a:avLst>
            </a:prstGeom>
            <a:noFill/>
            <a:ln>
              <a:noFill/>
            </a:ln>
          </p:spPr>
        </p:pic>
      </p:grpSp>
      <p:sp>
        <p:nvSpPr>
          <p:cNvPr id="3432" name="Google Shape;3432;p338"/>
          <p:cNvSpPr txBox="1"/>
          <p:nvPr>
            <p:ph idx="1" type="body"/>
          </p:nvPr>
        </p:nvSpPr>
        <p:spPr>
          <a:xfrm>
            <a:off x="376675" y="1534250"/>
            <a:ext cx="4195200" cy="315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 </a:t>
            </a:r>
            <a:r>
              <a:rPr b="1" lang="en" sz="1800"/>
              <a:t>view</a:t>
            </a:r>
            <a:r>
              <a:rPr lang="en" sz="1800"/>
              <a:t> is any visual element that appears on the screen.</a:t>
            </a:r>
            <a:r>
              <a:rPr lang="en"/>
              <a:t> </a:t>
            </a:r>
            <a:r>
              <a:rPr lang="en" sz="1800"/>
              <a:t>A view is often composed of other views,</a:t>
            </a:r>
            <a:r>
              <a:rPr lang="en"/>
              <a:t> </a:t>
            </a:r>
            <a:r>
              <a:rPr lang="en" sz="1800"/>
              <a:t>forming a view hierarchy. </a:t>
            </a:r>
            <a:endParaRPr/>
          </a:p>
          <a:p>
            <a:pPr indent="0" lvl="0" marL="0" rtl="0" algn="l">
              <a:lnSpc>
                <a:spcPct val="115000"/>
              </a:lnSpc>
              <a:spcBef>
                <a:spcPts val="1200"/>
              </a:spcBef>
              <a:spcAft>
                <a:spcPts val="1000"/>
              </a:spcAft>
              <a:buNone/>
            </a:pPr>
            <a:r>
              <a:rPr lang="en" sz="1800"/>
              <a:t>A view that contains another view is called a </a:t>
            </a:r>
            <a:r>
              <a:rPr b="1" lang="en" sz="1800"/>
              <a:t>parent view</a:t>
            </a:r>
            <a:r>
              <a:rPr lang="en" sz="1800"/>
              <a:t>, while the contained views are called </a:t>
            </a:r>
            <a:r>
              <a:rPr b="1" lang="en" sz="1800"/>
              <a:t>child views</a:t>
            </a:r>
            <a:r>
              <a:rPr lang="en" sz="1800"/>
              <a:t> (or subviews). A parent view can have multiple child views.</a:t>
            </a:r>
            <a:endParaRPr sz="1800"/>
          </a:p>
        </p:txBody>
      </p:sp>
      <p:pic>
        <p:nvPicPr>
          <p:cNvPr id="3433" name="Google Shape;3433;p338" title="arrows 2.png"/>
          <p:cNvPicPr preferRelativeResize="0"/>
          <p:nvPr/>
        </p:nvPicPr>
        <p:blipFill rotWithShape="1">
          <a:blip r:embed="rId5">
            <a:alphaModFix/>
          </a:blip>
          <a:srcRect b="53000" l="48692" r="10264" t="9662"/>
          <a:stretch/>
        </p:blipFill>
        <p:spPr>
          <a:xfrm rot="-10275335">
            <a:off x="5340319" y="1441939"/>
            <a:ext cx="1264114" cy="1054653"/>
          </a:xfrm>
          <a:prstGeom prst="rect">
            <a:avLst/>
          </a:prstGeom>
          <a:noFill/>
          <a:ln>
            <a:noFill/>
          </a:ln>
        </p:spPr>
      </p:pic>
      <p:sp>
        <p:nvSpPr>
          <p:cNvPr id="3434" name="Google Shape;3434;p338"/>
          <p:cNvSpPr/>
          <p:nvPr/>
        </p:nvSpPr>
        <p:spPr>
          <a:xfrm>
            <a:off x="6492450" y="1305675"/>
            <a:ext cx="1888200" cy="1181700"/>
          </a:xfrm>
          <a:prstGeom prst="rect">
            <a:avLst/>
          </a:prstGeom>
          <a:noFill/>
          <a:ln cap="flat" cmpd="sng" w="76200">
            <a:solidFill>
              <a:srgbClr val="E2209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35" name="Google Shape;3435;p338"/>
          <p:cNvSpPr txBox="1"/>
          <p:nvPr/>
        </p:nvSpPr>
        <p:spPr>
          <a:xfrm>
            <a:off x="4572000" y="2094350"/>
            <a:ext cx="1102500" cy="6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roxima Nova"/>
                <a:ea typeface="Proxima Nova"/>
                <a:cs typeface="Proxima Nova"/>
                <a:sym typeface="Proxima Nova"/>
              </a:rPr>
              <a:t>list view</a:t>
            </a:r>
            <a:endParaRPr b="1" sz="1600">
              <a:solidFill>
                <a:schemeClr val="accent5"/>
              </a:solidFill>
              <a:latin typeface="Proxima Nova"/>
              <a:ea typeface="Proxima Nova"/>
              <a:cs typeface="Proxima Nova"/>
              <a:sym typeface="Proxima Nova"/>
            </a:endParaRPr>
          </a:p>
          <a:p>
            <a:pPr indent="0" lvl="0" marL="0" rtl="0" algn="ctr">
              <a:spcBef>
                <a:spcPts val="0"/>
              </a:spcBef>
              <a:spcAft>
                <a:spcPts val="0"/>
              </a:spcAft>
              <a:buNone/>
            </a:pPr>
            <a:r>
              <a:rPr b="1" lang="en" sz="1600">
                <a:solidFill>
                  <a:schemeClr val="accent5"/>
                </a:solidFill>
                <a:latin typeface="Proxima Nova"/>
                <a:ea typeface="Proxima Nova"/>
                <a:cs typeface="Proxima Nova"/>
                <a:sym typeface="Proxima Nova"/>
              </a:rPr>
              <a:t>(parent)</a:t>
            </a:r>
            <a:endParaRPr b="1" sz="1600">
              <a:solidFill>
                <a:schemeClr val="accent5"/>
              </a:solidFill>
              <a:latin typeface="Proxima Nova"/>
              <a:ea typeface="Proxima Nova"/>
              <a:cs typeface="Proxima Nova"/>
              <a:sym typeface="Proxima Nova"/>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9" name="Shape 3439"/>
        <p:cNvGrpSpPr/>
        <p:nvPr/>
      </p:nvGrpSpPr>
      <p:grpSpPr>
        <a:xfrm>
          <a:off x="0" y="0"/>
          <a:ext cx="0" cy="0"/>
          <a:chOff x="0" y="0"/>
          <a:chExt cx="0" cy="0"/>
        </a:xfrm>
      </p:grpSpPr>
      <p:sp>
        <p:nvSpPr>
          <p:cNvPr id="3440" name="Google Shape;3440;p339"/>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SwiftUI Views</a:t>
            </a:r>
            <a:endParaRPr/>
          </a:p>
        </p:txBody>
      </p:sp>
      <p:grpSp>
        <p:nvGrpSpPr>
          <p:cNvPr id="3441" name="Google Shape;3441;p339"/>
          <p:cNvGrpSpPr/>
          <p:nvPr/>
        </p:nvGrpSpPr>
        <p:grpSpPr>
          <a:xfrm>
            <a:off x="6342646" y="446850"/>
            <a:ext cx="2188029" cy="4501075"/>
            <a:chOff x="5930521" y="456000"/>
            <a:chExt cx="2188029" cy="4501075"/>
          </a:xfrm>
        </p:grpSpPr>
        <p:pic>
          <p:nvPicPr>
            <p:cNvPr id="3442" name="Google Shape;3442;p339"/>
            <p:cNvPicPr preferRelativeResize="0"/>
            <p:nvPr/>
          </p:nvPicPr>
          <p:blipFill>
            <a:blip r:embed="rId3">
              <a:alphaModFix/>
            </a:blip>
            <a:stretch>
              <a:fillRect/>
            </a:stretch>
          </p:blipFill>
          <p:spPr>
            <a:xfrm>
              <a:off x="5930521" y="456000"/>
              <a:ext cx="2188029" cy="4501075"/>
            </a:xfrm>
            <a:prstGeom prst="rect">
              <a:avLst/>
            </a:prstGeom>
            <a:noFill/>
            <a:ln>
              <a:noFill/>
            </a:ln>
          </p:spPr>
        </p:pic>
        <p:pic>
          <p:nvPicPr>
            <p:cNvPr id="3443" name="Google Shape;3443;p339" title="Reminders.jpeg"/>
            <p:cNvPicPr preferRelativeResize="0"/>
            <p:nvPr/>
          </p:nvPicPr>
          <p:blipFill rotWithShape="1">
            <a:blip r:embed="rId4">
              <a:alphaModFix/>
            </a:blip>
            <a:srcRect b="0" l="0" r="0" t="4598"/>
            <a:stretch/>
          </p:blipFill>
          <p:spPr>
            <a:xfrm>
              <a:off x="6036500" y="813000"/>
              <a:ext cx="1976100" cy="4026300"/>
            </a:xfrm>
            <a:prstGeom prst="roundRect">
              <a:avLst>
                <a:gd fmla="val 11250" name="adj"/>
              </a:avLst>
            </a:prstGeom>
            <a:noFill/>
            <a:ln>
              <a:noFill/>
            </a:ln>
          </p:spPr>
        </p:pic>
      </p:grpSp>
      <p:sp>
        <p:nvSpPr>
          <p:cNvPr id="3444" name="Google Shape;3444;p339"/>
          <p:cNvSpPr txBox="1"/>
          <p:nvPr>
            <p:ph idx="1" type="body"/>
          </p:nvPr>
        </p:nvSpPr>
        <p:spPr>
          <a:xfrm>
            <a:off x="376675" y="1534250"/>
            <a:ext cx="4195200" cy="3152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 </a:t>
            </a:r>
            <a:r>
              <a:rPr b="1" lang="en" sz="1800"/>
              <a:t>view</a:t>
            </a:r>
            <a:r>
              <a:rPr lang="en" sz="1800"/>
              <a:t> is any visual element that appears on the screen.</a:t>
            </a:r>
            <a:r>
              <a:rPr lang="en"/>
              <a:t> </a:t>
            </a:r>
            <a:r>
              <a:rPr lang="en" sz="1800"/>
              <a:t>A view is often composed of other views,</a:t>
            </a:r>
            <a:r>
              <a:rPr lang="en"/>
              <a:t> </a:t>
            </a:r>
            <a:r>
              <a:rPr lang="en" sz="1800"/>
              <a:t>forming a view hierarchy. </a:t>
            </a:r>
            <a:endParaRPr/>
          </a:p>
          <a:p>
            <a:pPr indent="0" lvl="0" marL="0" rtl="0" algn="l">
              <a:lnSpc>
                <a:spcPct val="115000"/>
              </a:lnSpc>
              <a:spcBef>
                <a:spcPts val="1200"/>
              </a:spcBef>
              <a:spcAft>
                <a:spcPts val="1000"/>
              </a:spcAft>
              <a:buNone/>
            </a:pPr>
            <a:r>
              <a:rPr lang="en" sz="1800"/>
              <a:t>A view that contains another view is called a </a:t>
            </a:r>
            <a:r>
              <a:rPr b="1" lang="en" sz="1800"/>
              <a:t>parent view</a:t>
            </a:r>
            <a:r>
              <a:rPr lang="en" sz="1800"/>
              <a:t>, while the contained views are called </a:t>
            </a:r>
            <a:r>
              <a:rPr b="1" lang="en" sz="1800"/>
              <a:t>child views</a:t>
            </a:r>
            <a:r>
              <a:rPr lang="en" sz="1800"/>
              <a:t> (or subviews). A parent view can have multiple child views.</a:t>
            </a:r>
            <a:endParaRPr sz="1800"/>
          </a:p>
        </p:txBody>
      </p:sp>
      <p:pic>
        <p:nvPicPr>
          <p:cNvPr id="3445" name="Google Shape;3445;p339" title="arrows 2.png"/>
          <p:cNvPicPr preferRelativeResize="0"/>
          <p:nvPr/>
        </p:nvPicPr>
        <p:blipFill rotWithShape="1">
          <a:blip r:embed="rId5">
            <a:alphaModFix/>
          </a:blip>
          <a:srcRect b="53000" l="48692" r="10264" t="9662"/>
          <a:stretch/>
        </p:blipFill>
        <p:spPr>
          <a:xfrm rot="-10275335">
            <a:off x="5340319" y="1441939"/>
            <a:ext cx="1264114" cy="1054653"/>
          </a:xfrm>
          <a:prstGeom prst="rect">
            <a:avLst/>
          </a:prstGeom>
          <a:noFill/>
          <a:ln>
            <a:noFill/>
          </a:ln>
        </p:spPr>
      </p:pic>
      <p:sp>
        <p:nvSpPr>
          <p:cNvPr id="3446" name="Google Shape;3446;p339"/>
          <p:cNvSpPr/>
          <p:nvPr/>
        </p:nvSpPr>
        <p:spPr>
          <a:xfrm>
            <a:off x="6492450" y="1305675"/>
            <a:ext cx="1888200" cy="1181700"/>
          </a:xfrm>
          <a:prstGeom prst="rect">
            <a:avLst/>
          </a:prstGeom>
          <a:noFill/>
          <a:ln cap="flat" cmpd="sng" w="76200">
            <a:solidFill>
              <a:srgbClr val="E2209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47" name="Google Shape;3447;p339"/>
          <p:cNvSpPr txBox="1"/>
          <p:nvPr/>
        </p:nvSpPr>
        <p:spPr>
          <a:xfrm>
            <a:off x="4572000" y="2094350"/>
            <a:ext cx="1102500" cy="6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roxima Nova"/>
                <a:ea typeface="Proxima Nova"/>
                <a:cs typeface="Proxima Nova"/>
                <a:sym typeface="Proxima Nova"/>
              </a:rPr>
              <a:t>list view</a:t>
            </a:r>
            <a:endParaRPr b="1" sz="1600">
              <a:solidFill>
                <a:schemeClr val="accent5"/>
              </a:solidFill>
              <a:latin typeface="Proxima Nova"/>
              <a:ea typeface="Proxima Nova"/>
              <a:cs typeface="Proxima Nova"/>
              <a:sym typeface="Proxima Nova"/>
            </a:endParaRPr>
          </a:p>
          <a:p>
            <a:pPr indent="0" lvl="0" marL="0" rtl="0" algn="ctr">
              <a:spcBef>
                <a:spcPts val="0"/>
              </a:spcBef>
              <a:spcAft>
                <a:spcPts val="0"/>
              </a:spcAft>
              <a:buNone/>
            </a:pPr>
            <a:r>
              <a:rPr b="1" lang="en" sz="1600">
                <a:solidFill>
                  <a:schemeClr val="accent5"/>
                </a:solidFill>
                <a:latin typeface="Proxima Nova"/>
                <a:ea typeface="Proxima Nova"/>
                <a:cs typeface="Proxima Nova"/>
                <a:sym typeface="Proxima Nova"/>
              </a:rPr>
              <a:t>(parent)</a:t>
            </a:r>
            <a:endParaRPr b="1" sz="1600">
              <a:solidFill>
                <a:schemeClr val="accent5"/>
              </a:solidFill>
              <a:latin typeface="Proxima Nova"/>
              <a:ea typeface="Proxima Nova"/>
              <a:cs typeface="Proxima Nova"/>
              <a:sym typeface="Proxima Nova"/>
            </a:endParaRPr>
          </a:p>
        </p:txBody>
      </p:sp>
      <p:sp>
        <p:nvSpPr>
          <p:cNvPr id="3448" name="Google Shape;3448;p339"/>
          <p:cNvSpPr/>
          <p:nvPr/>
        </p:nvSpPr>
        <p:spPr>
          <a:xfrm>
            <a:off x="6648600" y="2229535"/>
            <a:ext cx="1428900" cy="223800"/>
          </a:xfrm>
          <a:prstGeom prst="rect">
            <a:avLst/>
          </a:prstGeom>
          <a:noFill/>
          <a:ln cap="flat" cmpd="sng" w="76200">
            <a:solidFill>
              <a:srgbClr val="B34C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49" name="Google Shape;3449;p339"/>
          <p:cNvSpPr/>
          <p:nvPr/>
        </p:nvSpPr>
        <p:spPr>
          <a:xfrm>
            <a:off x="6648600" y="2005820"/>
            <a:ext cx="1428900" cy="223800"/>
          </a:xfrm>
          <a:prstGeom prst="rect">
            <a:avLst/>
          </a:prstGeom>
          <a:noFill/>
          <a:ln cap="flat" cmpd="sng" w="76200">
            <a:solidFill>
              <a:srgbClr val="B34C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50" name="Google Shape;3450;p339"/>
          <p:cNvSpPr/>
          <p:nvPr/>
        </p:nvSpPr>
        <p:spPr>
          <a:xfrm>
            <a:off x="6648600" y="1782105"/>
            <a:ext cx="1428900" cy="223800"/>
          </a:xfrm>
          <a:prstGeom prst="rect">
            <a:avLst/>
          </a:prstGeom>
          <a:noFill/>
          <a:ln cap="flat" cmpd="sng" w="76200">
            <a:solidFill>
              <a:srgbClr val="B34C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51" name="Google Shape;3451;p339"/>
          <p:cNvSpPr/>
          <p:nvPr/>
        </p:nvSpPr>
        <p:spPr>
          <a:xfrm>
            <a:off x="6648600" y="1558390"/>
            <a:ext cx="1428900" cy="223800"/>
          </a:xfrm>
          <a:prstGeom prst="rect">
            <a:avLst/>
          </a:prstGeom>
          <a:noFill/>
          <a:ln cap="flat" cmpd="sng" w="76200">
            <a:solidFill>
              <a:srgbClr val="B34C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52" name="Google Shape;3452;p339"/>
          <p:cNvSpPr/>
          <p:nvPr/>
        </p:nvSpPr>
        <p:spPr>
          <a:xfrm>
            <a:off x="6648600" y="1334675"/>
            <a:ext cx="1428900" cy="223800"/>
          </a:xfrm>
          <a:prstGeom prst="rect">
            <a:avLst/>
          </a:prstGeom>
          <a:noFill/>
          <a:ln cap="flat" cmpd="sng" w="76200">
            <a:solidFill>
              <a:srgbClr val="B34C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53" name="Google Shape;3453;p339"/>
          <p:cNvSpPr txBox="1"/>
          <p:nvPr/>
        </p:nvSpPr>
        <p:spPr>
          <a:xfrm>
            <a:off x="7014775" y="3337400"/>
            <a:ext cx="1235100" cy="60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roxima Nova"/>
                <a:ea typeface="Proxima Nova"/>
                <a:cs typeface="Proxima Nova"/>
                <a:sym typeface="Proxima Nova"/>
              </a:rPr>
              <a:t>text views</a:t>
            </a:r>
            <a:endParaRPr b="1" sz="1600">
              <a:solidFill>
                <a:schemeClr val="accent5"/>
              </a:solidFill>
              <a:latin typeface="Proxima Nova"/>
              <a:ea typeface="Proxima Nova"/>
              <a:cs typeface="Proxima Nova"/>
              <a:sym typeface="Proxima Nova"/>
            </a:endParaRPr>
          </a:p>
          <a:p>
            <a:pPr indent="0" lvl="0" marL="0" rtl="0" algn="ctr">
              <a:spcBef>
                <a:spcPts val="0"/>
              </a:spcBef>
              <a:spcAft>
                <a:spcPts val="0"/>
              </a:spcAft>
              <a:buNone/>
            </a:pPr>
            <a:r>
              <a:rPr b="1" lang="en" sz="1600">
                <a:solidFill>
                  <a:schemeClr val="accent5"/>
                </a:solidFill>
                <a:latin typeface="Proxima Nova"/>
                <a:ea typeface="Proxima Nova"/>
                <a:cs typeface="Proxima Nova"/>
                <a:sym typeface="Proxima Nova"/>
              </a:rPr>
              <a:t>(child)</a:t>
            </a:r>
            <a:endParaRPr b="1" sz="1600">
              <a:solidFill>
                <a:schemeClr val="accent5"/>
              </a:solidFill>
              <a:latin typeface="Proxima Nova"/>
              <a:ea typeface="Proxima Nova"/>
              <a:cs typeface="Proxima Nova"/>
              <a:sym typeface="Proxima Nova"/>
            </a:endParaRPr>
          </a:p>
        </p:txBody>
      </p:sp>
      <p:pic>
        <p:nvPicPr>
          <p:cNvPr id="3454" name="Google Shape;3454;p339" title="arrows 2.png"/>
          <p:cNvPicPr preferRelativeResize="0"/>
          <p:nvPr/>
        </p:nvPicPr>
        <p:blipFill rotWithShape="1">
          <a:blip r:embed="rId6">
            <a:alphaModFix/>
          </a:blip>
          <a:srcRect b="52079" l="0" r="56124" t="0"/>
          <a:stretch/>
        </p:blipFill>
        <p:spPr>
          <a:xfrm rot="8099994">
            <a:off x="7497432" y="2084692"/>
            <a:ext cx="1351400" cy="1353652"/>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8" name="Shape 3458"/>
        <p:cNvGrpSpPr/>
        <p:nvPr/>
      </p:nvGrpSpPr>
      <p:grpSpPr>
        <a:xfrm>
          <a:off x="0" y="0"/>
          <a:ext cx="0" cy="0"/>
          <a:chOff x="0" y="0"/>
          <a:chExt cx="0" cy="0"/>
        </a:xfrm>
      </p:grpSpPr>
      <p:sp>
        <p:nvSpPr>
          <p:cNvPr id="3459" name="Google Shape;3459;p340"/>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SwiftUI Modifiers</a:t>
            </a:r>
            <a:endParaRPr/>
          </a:p>
        </p:txBody>
      </p:sp>
      <p:pic>
        <p:nvPicPr>
          <p:cNvPr id="3460" name="Google Shape;3460;p340"/>
          <p:cNvPicPr preferRelativeResize="0"/>
          <p:nvPr/>
        </p:nvPicPr>
        <p:blipFill>
          <a:blip r:embed="rId3">
            <a:alphaModFix/>
          </a:blip>
          <a:stretch>
            <a:fillRect/>
          </a:stretch>
        </p:blipFill>
        <p:spPr>
          <a:xfrm>
            <a:off x="-5453788" y="490650"/>
            <a:ext cx="1932376" cy="4041901"/>
          </a:xfrm>
          <a:prstGeom prst="rect">
            <a:avLst/>
          </a:prstGeom>
          <a:noFill/>
          <a:ln>
            <a:noFill/>
          </a:ln>
        </p:spPr>
      </p:pic>
      <p:sp>
        <p:nvSpPr>
          <p:cNvPr id="3461" name="Google Shape;3461;p340"/>
          <p:cNvSpPr txBox="1"/>
          <p:nvPr/>
        </p:nvSpPr>
        <p:spPr>
          <a:xfrm>
            <a:off x="-3396400" y="1535950"/>
            <a:ext cx="3066600" cy="326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rgbClr val="000000"/>
                </a:solidFill>
                <a:latin typeface="Proxima Nova"/>
                <a:ea typeface="Proxima Nova"/>
                <a:cs typeface="Proxima Nova"/>
                <a:sym typeface="Proxima Nova"/>
              </a:rPr>
              <a:t>A view can have </a:t>
            </a:r>
            <a:r>
              <a:rPr b="1" lang="en" sz="1800">
                <a:solidFill>
                  <a:srgbClr val="000000"/>
                </a:solidFill>
                <a:latin typeface="Proxima Nova"/>
                <a:ea typeface="Proxima Nova"/>
                <a:cs typeface="Proxima Nova"/>
                <a:sym typeface="Proxima Nova"/>
              </a:rPr>
              <a:t>many </a:t>
            </a:r>
            <a:r>
              <a:rPr lang="en" sz="1800">
                <a:solidFill>
                  <a:srgbClr val="000000"/>
                </a:solidFill>
                <a:latin typeface="Proxima Nova"/>
                <a:ea typeface="Proxima Nova"/>
                <a:cs typeface="Proxima Nova"/>
                <a:sym typeface="Proxima Nova"/>
              </a:rPr>
              <a:t>modifiers. </a:t>
            </a:r>
            <a:endParaRPr sz="1800">
              <a:solidFill>
                <a:srgbClr val="000000"/>
              </a:solidFill>
              <a:latin typeface="Proxima Nova"/>
              <a:ea typeface="Proxima Nova"/>
              <a:cs typeface="Proxima Nova"/>
              <a:sym typeface="Proxima Nova"/>
            </a:endParaRPr>
          </a:p>
          <a:p>
            <a:pPr indent="0" lvl="0" marL="0" rtl="0" algn="l">
              <a:lnSpc>
                <a:spcPct val="150000"/>
              </a:lnSpc>
              <a:spcBef>
                <a:spcPts val="1000"/>
              </a:spcBef>
              <a:spcAft>
                <a:spcPts val="0"/>
              </a:spcAft>
              <a:buNone/>
            </a:pPr>
            <a:r>
              <a:t/>
            </a:r>
            <a:endParaRPr sz="1800">
              <a:solidFill>
                <a:srgbClr val="000000"/>
              </a:solidFill>
              <a:latin typeface="Proxima Nova"/>
              <a:ea typeface="Proxima Nova"/>
              <a:cs typeface="Proxima Nova"/>
              <a:sym typeface="Proxima Nova"/>
            </a:endParaRPr>
          </a:p>
          <a:p>
            <a:pPr indent="0" lvl="0" marL="0" rtl="0" algn="l">
              <a:lnSpc>
                <a:spcPct val="150000"/>
              </a:lnSpc>
              <a:spcBef>
                <a:spcPts val="1000"/>
              </a:spcBef>
              <a:spcAft>
                <a:spcPts val="0"/>
              </a:spcAft>
              <a:buNone/>
            </a:pPr>
            <a:r>
              <a:rPr lang="en" sz="1800">
                <a:solidFill>
                  <a:srgbClr val="000000"/>
                </a:solidFill>
                <a:latin typeface="Proxima Nova"/>
                <a:ea typeface="Proxima Nova"/>
                <a:cs typeface="Proxima Nova"/>
                <a:sym typeface="Proxima Nova"/>
              </a:rPr>
              <a:t>Modifiers can be added via the </a:t>
            </a:r>
            <a:r>
              <a:rPr b="1" lang="en" sz="1800">
                <a:solidFill>
                  <a:srgbClr val="000000"/>
                </a:solidFill>
                <a:latin typeface="Proxima Nova"/>
                <a:ea typeface="Proxima Nova"/>
                <a:cs typeface="Proxima Nova"/>
                <a:sym typeface="Proxima Nova"/>
              </a:rPr>
              <a:t>attributes inspector,</a:t>
            </a:r>
            <a:r>
              <a:rPr lang="en" sz="1800">
                <a:solidFill>
                  <a:srgbClr val="000000"/>
                </a:solidFill>
                <a:latin typeface="Proxima Nova"/>
                <a:ea typeface="Proxima Nova"/>
                <a:cs typeface="Proxima Nova"/>
                <a:sym typeface="Proxima Nova"/>
              </a:rPr>
              <a:t> or simply coded in.</a:t>
            </a:r>
            <a:r>
              <a:rPr lang="en" sz="1700">
                <a:solidFill>
                  <a:srgbClr val="000000"/>
                </a:solidFill>
                <a:latin typeface="Proxima Nova"/>
                <a:ea typeface="Proxima Nova"/>
                <a:cs typeface="Proxima Nova"/>
                <a:sym typeface="Proxima Nova"/>
              </a:rPr>
              <a:t> </a:t>
            </a:r>
            <a:endParaRPr sz="1700">
              <a:solidFill>
                <a:srgbClr val="000000"/>
              </a:solidFill>
              <a:latin typeface="Proxima Nova"/>
              <a:ea typeface="Proxima Nova"/>
              <a:cs typeface="Proxima Nova"/>
              <a:sym typeface="Proxima Nova"/>
            </a:endParaRPr>
          </a:p>
          <a:p>
            <a:pPr indent="0" lvl="0" marL="0" rtl="0" algn="l">
              <a:spcBef>
                <a:spcPts val="1000"/>
              </a:spcBef>
              <a:spcAft>
                <a:spcPts val="0"/>
              </a:spcAft>
              <a:buNone/>
            </a:pPr>
            <a:r>
              <a:t/>
            </a:r>
            <a:endParaRPr sz="1300">
              <a:latin typeface="Proxima Nova"/>
              <a:ea typeface="Proxima Nova"/>
              <a:cs typeface="Proxima Nova"/>
              <a:sym typeface="Proxima Nova"/>
            </a:endParaRPr>
          </a:p>
        </p:txBody>
      </p:sp>
      <p:sp>
        <p:nvSpPr>
          <p:cNvPr id="3462" name="Google Shape;3462;p340"/>
          <p:cNvSpPr txBox="1"/>
          <p:nvPr>
            <p:ph idx="1" type="body"/>
          </p:nvPr>
        </p:nvSpPr>
        <p:spPr>
          <a:xfrm>
            <a:off x="219800" y="1250950"/>
            <a:ext cx="3363000" cy="363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t>Modifiers</a:t>
            </a:r>
            <a:r>
              <a:rPr lang="en" sz="1800"/>
              <a:t> allow us to customize and design views on our UI. </a:t>
            </a:r>
            <a:endParaRPr sz="1800"/>
          </a:p>
          <a:p>
            <a:pPr indent="-342900" lvl="0" marL="457200" rtl="0" algn="l">
              <a:lnSpc>
                <a:spcPct val="115000"/>
              </a:lnSpc>
              <a:spcBef>
                <a:spcPts val="1000"/>
              </a:spcBef>
              <a:spcAft>
                <a:spcPts val="0"/>
              </a:spcAft>
              <a:buSzPts val="1800"/>
              <a:buChar char="●"/>
            </a:pPr>
            <a:r>
              <a:rPr lang="en" sz="1800"/>
              <a:t>We used modifiers when to customize the color of the text view and size of the image view in our first app. </a:t>
            </a:r>
            <a:endParaRPr sz="1800"/>
          </a:p>
          <a:p>
            <a:pPr indent="-342900" lvl="0" marL="457200" rtl="0" algn="l">
              <a:lnSpc>
                <a:spcPct val="115000"/>
              </a:lnSpc>
              <a:spcBef>
                <a:spcPts val="1000"/>
              </a:spcBef>
              <a:spcAft>
                <a:spcPts val="1000"/>
              </a:spcAft>
              <a:buSzPts val="1800"/>
              <a:buChar char="●"/>
            </a:pPr>
            <a:r>
              <a:rPr lang="en" sz="1800"/>
              <a:t>Modifiers can be added via the attributes inspector, or simply typed directly in </a:t>
            </a:r>
            <a:br>
              <a:rPr lang="en" sz="1800"/>
            </a:br>
            <a:r>
              <a:rPr lang="en" sz="1800"/>
              <a:t>the editor.</a:t>
            </a:r>
            <a:endParaRPr sz="1800"/>
          </a:p>
        </p:txBody>
      </p:sp>
      <p:sp>
        <p:nvSpPr>
          <p:cNvPr id="3463" name="Google Shape;3463;p340"/>
          <p:cNvSpPr txBox="1"/>
          <p:nvPr/>
        </p:nvSpPr>
        <p:spPr>
          <a:xfrm>
            <a:off x="4132400" y="1501300"/>
            <a:ext cx="4803600" cy="31293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D73A49"/>
                </a:solidFill>
                <a:latin typeface="Courier New"/>
                <a:ea typeface="Courier New"/>
                <a:cs typeface="Courier New"/>
                <a:sym typeface="Courier New"/>
              </a:rPr>
              <a:t>struct</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ContentView</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body: </a:t>
            </a:r>
            <a:r>
              <a:rPr b="1" lang="en" sz="1200">
                <a:solidFill>
                  <a:srgbClr val="D73A49"/>
                </a:solidFill>
                <a:latin typeface="Courier New"/>
                <a:ea typeface="Courier New"/>
                <a:cs typeface="Courier New"/>
                <a:sym typeface="Courier New"/>
              </a:rPr>
              <a:t>some</a:t>
            </a: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Text</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"Look at this cute puppy!"</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.font(.title)</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.fontWeight(.bold)</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.foregroundColor(.purple)</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"cute-puppy"</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.resizable(resizingMode: .stretch)</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.aspectRatio(contentMode: .fit)</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.padding()</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D73A49"/>
              </a:solidFill>
              <a:latin typeface="Courier New"/>
              <a:ea typeface="Courier New"/>
              <a:cs typeface="Courier New"/>
              <a:sym typeface="Courier New"/>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7" name="Shape 3467"/>
        <p:cNvGrpSpPr/>
        <p:nvPr/>
      </p:nvGrpSpPr>
      <p:grpSpPr>
        <a:xfrm>
          <a:off x="0" y="0"/>
          <a:ext cx="0" cy="0"/>
          <a:chOff x="0" y="0"/>
          <a:chExt cx="0" cy="0"/>
        </a:xfrm>
      </p:grpSpPr>
      <p:sp>
        <p:nvSpPr>
          <p:cNvPr id="3468" name="Google Shape;3468;p341"/>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SwiftUI Modifiers</a:t>
            </a:r>
            <a:endParaRPr/>
          </a:p>
        </p:txBody>
      </p:sp>
      <p:pic>
        <p:nvPicPr>
          <p:cNvPr id="3469" name="Google Shape;3469;p341"/>
          <p:cNvPicPr preferRelativeResize="0"/>
          <p:nvPr/>
        </p:nvPicPr>
        <p:blipFill>
          <a:blip r:embed="rId3">
            <a:alphaModFix/>
          </a:blip>
          <a:stretch>
            <a:fillRect/>
          </a:stretch>
        </p:blipFill>
        <p:spPr>
          <a:xfrm>
            <a:off x="-5453788" y="490650"/>
            <a:ext cx="1932376" cy="4041901"/>
          </a:xfrm>
          <a:prstGeom prst="rect">
            <a:avLst/>
          </a:prstGeom>
          <a:noFill/>
          <a:ln>
            <a:noFill/>
          </a:ln>
        </p:spPr>
      </p:pic>
      <p:sp>
        <p:nvSpPr>
          <p:cNvPr id="3470" name="Google Shape;3470;p341"/>
          <p:cNvSpPr txBox="1"/>
          <p:nvPr/>
        </p:nvSpPr>
        <p:spPr>
          <a:xfrm>
            <a:off x="-3396400" y="1535950"/>
            <a:ext cx="3066600" cy="326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rgbClr val="000000"/>
                </a:solidFill>
                <a:latin typeface="Proxima Nova"/>
                <a:ea typeface="Proxima Nova"/>
                <a:cs typeface="Proxima Nova"/>
                <a:sym typeface="Proxima Nova"/>
              </a:rPr>
              <a:t>A view can have </a:t>
            </a:r>
            <a:r>
              <a:rPr b="1" lang="en" sz="1800">
                <a:solidFill>
                  <a:srgbClr val="000000"/>
                </a:solidFill>
                <a:latin typeface="Proxima Nova"/>
                <a:ea typeface="Proxima Nova"/>
                <a:cs typeface="Proxima Nova"/>
                <a:sym typeface="Proxima Nova"/>
              </a:rPr>
              <a:t>many </a:t>
            </a:r>
            <a:r>
              <a:rPr lang="en" sz="1800">
                <a:solidFill>
                  <a:srgbClr val="000000"/>
                </a:solidFill>
                <a:latin typeface="Proxima Nova"/>
                <a:ea typeface="Proxima Nova"/>
                <a:cs typeface="Proxima Nova"/>
                <a:sym typeface="Proxima Nova"/>
              </a:rPr>
              <a:t>modifiers. </a:t>
            </a:r>
            <a:endParaRPr sz="1800">
              <a:solidFill>
                <a:srgbClr val="000000"/>
              </a:solidFill>
              <a:latin typeface="Proxima Nova"/>
              <a:ea typeface="Proxima Nova"/>
              <a:cs typeface="Proxima Nova"/>
              <a:sym typeface="Proxima Nova"/>
            </a:endParaRPr>
          </a:p>
          <a:p>
            <a:pPr indent="0" lvl="0" marL="0" rtl="0" algn="l">
              <a:lnSpc>
                <a:spcPct val="150000"/>
              </a:lnSpc>
              <a:spcBef>
                <a:spcPts val="1000"/>
              </a:spcBef>
              <a:spcAft>
                <a:spcPts val="0"/>
              </a:spcAft>
              <a:buNone/>
            </a:pPr>
            <a:r>
              <a:t/>
            </a:r>
            <a:endParaRPr sz="1800">
              <a:solidFill>
                <a:srgbClr val="000000"/>
              </a:solidFill>
              <a:latin typeface="Proxima Nova"/>
              <a:ea typeface="Proxima Nova"/>
              <a:cs typeface="Proxima Nova"/>
              <a:sym typeface="Proxima Nova"/>
            </a:endParaRPr>
          </a:p>
          <a:p>
            <a:pPr indent="0" lvl="0" marL="0" rtl="0" algn="l">
              <a:lnSpc>
                <a:spcPct val="150000"/>
              </a:lnSpc>
              <a:spcBef>
                <a:spcPts val="1000"/>
              </a:spcBef>
              <a:spcAft>
                <a:spcPts val="0"/>
              </a:spcAft>
              <a:buNone/>
            </a:pPr>
            <a:r>
              <a:rPr lang="en" sz="1800">
                <a:solidFill>
                  <a:srgbClr val="000000"/>
                </a:solidFill>
                <a:latin typeface="Proxima Nova"/>
                <a:ea typeface="Proxima Nova"/>
                <a:cs typeface="Proxima Nova"/>
                <a:sym typeface="Proxima Nova"/>
              </a:rPr>
              <a:t>Modifiers can be added via the </a:t>
            </a:r>
            <a:r>
              <a:rPr b="1" lang="en" sz="1800">
                <a:solidFill>
                  <a:srgbClr val="000000"/>
                </a:solidFill>
                <a:latin typeface="Proxima Nova"/>
                <a:ea typeface="Proxima Nova"/>
                <a:cs typeface="Proxima Nova"/>
                <a:sym typeface="Proxima Nova"/>
              </a:rPr>
              <a:t>attributes inspector,</a:t>
            </a:r>
            <a:r>
              <a:rPr lang="en" sz="1800">
                <a:solidFill>
                  <a:srgbClr val="000000"/>
                </a:solidFill>
                <a:latin typeface="Proxima Nova"/>
                <a:ea typeface="Proxima Nova"/>
                <a:cs typeface="Proxima Nova"/>
                <a:sym typeface="Proxima Nova"/>
              </a:rPr>
              <a:t> or simply coded in.</a:t>
            </a:r>
            <a:r>
              <a:rPr lang="en" sz="1700">
                <a:solidFill>
                  <a:srgbClr val="000000"/>
                </a:solidFill>
                <a:latin typeface="Proxima Nova"/>
                <a:ea typeface="Proxima Nova"/>
                <a:cs typeface="Proxima Nova"/>
                <a:sym typeface="Proxima Nova"/>
              </a:rPr>
              <a:t> </a:t>
            </a:r>
            <a:endParaRPr sz="1700">
              <a:solidFill>
                <a:srgbClr val="000000"/>
              </a:solidFill>
              <a:latin typeface="Proxima Nova"/>
              <a:ea typeface="Proxima Nova"/>
              <a:cs typeface="Proxima Nova"/>
              <a:sym typeface="Proxima Nova"/>
            </a:endParaRPr>
          </a:p>
          <a:p>
            <a:pPr indent="0" lvl="0" marL="0" rtl="0" algn="l">
              <a:spcBef>
                <a:spcPts val="1000"/>
              </a:spcBef>
              <a:spcAft>
                <a:spcPts val="0"/>
              </a:spcAft>
              <a:buNone/>
            </a:pPr>
            <a:r>
              <a:t/>
            </a:r>
            <a:endParaRPr sz="1300">
              <a:latin typeface="Proxima Nova"/>
              <a:ea typeface="Proxima Nova"/>
              <a:cs typeface="Proxima Nova"/>
              <a:sym typeface="Proxima Nova"/>
            </a:endParaRPr>
          </a:p>
        </p:txBody>
      </p:sp>
      <p:sp>
        <p:nvSpPr>
          <p:cNvPr id="3471" name="Google Shape;3471;p341"/>
          <p:cNvSpPr txBox="1"/>
          <p:nvPr>
            <p:ph idx="1" type="body"/>
          </p:nvPr>
        </p:nvSpPr>
        <p:spPr>
          <a:xfrm>
            <a:off x="219800" y="1250950"/>
            <a:ext cx="3363000" cy="363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t>Modifiers</a:t>
            </a:r>
            <a:r>
              <a:rPr lang="en" sz="1800"/>
              <a:t> allow us to customize and design views on our UI. </a:t>
            </a:r>
            <a:endParaRPr sz="1800"/>
          </a:p>
          <a:p>
            <a:pPr indent="-342900" lvl="0" marL="457200" rtl="0" algn="l">
              <a:lnSpc>
                <a:spcPct val="115000"/>
              </a:lnSpc>
              <a:spcBef>
                <a:spcPts val="1000"/>
              </a:spcBef>
              <a:spcAft>
                <a:spcPts val="0"/>
              </a:spcAft>
              <a:buSzPts val="1800"/>
              <a:buChar char="●"/>
            </a:pPr>
            <a:r>
              <a:rPr lang="en" sz="1800"/>
              <a:t>We used modifiers when to customize the color of the text view and size of the image view in our first app. </a:t>
            </a:r>
            <a:endParaRPr sz="1800"/>
          </a:p>
          <a:p>
            <a:pPr indent="-342900" lvl="0" marL="457200" rtl="0" algn="l">
              <a:lnSpc>
                <a:spcPct val="115000"/>
              </a:lnSpc>
              <a:spcBef>
                <a:spcPts val="1000"/>
              </a:spcBef>
              <a:spcAft>
                <a:spcPts val="1000"/>
              </a:spcAft>
              <a:buSzPts val="1800"/>
              <a:buChar char="●"/>
            </a:pPr>
            <a:r>
              <a:rPr lang="en" sz="1800"/>
              <a:t>Modifiers can be added via the attributes inspector, or simply typed directly in </a:t>
            </a:r>
            <a:br>
              <a:rPr lang="en" sz="1800"/>
            </a:br>
            <a:r>
              <a:rPr lang="en" sz="1800"/>
              <a:t>the editor.</a:t>
            </a:r>
            <a:endParaRPr sz="1800"/>
          </a:p>
        </p:txBody>
      </p:sp>
      <p:sp>
        <p:nvSpPr>
          <p:cNvPr id="3472" name="Google Shape;3472;p341"/>
          <p:cNvSpPr txBox="1"/>
          <p:nvPr/>
        </p:nvSpPr>
        <p:spPr>
          <a:xfrm>
            <a:off x="4132400" y="1501300"/>
            <a:ext cx="4803600" cy="31293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D73A49"/>
                </a:solidFill>
                <a:latin typeface="Courier New"/>
                <a:ea typeface="Courier New"/>
                <a:cs typeface="Courier New"/>
                <a:sym typeface="Courier New"/>
              </a:rPr>
              <a:t>struct</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ContentView</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body: </a:t>
            </a:r>
            <a:r>
              <a:rPr b="1" lang="en" sz="1200">
                <a:solidFill>
                  <a:srgbClr val="D73A49"/>
                </a:solidFill>
                <a:latin typeface="Courier New"/>
                <a:ea typeface="Courier New"/>
                <a:cs typeface="Courier New"/>
                <a:sym typeface="Courier New"/>
              </a:rPr>
              <a:t>some</a:t>
            </a: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View</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Text</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"Look at this cute puppy!"</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.font(.title)</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.fontWeight(.bold)</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.foregroundColor(.purple)</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"cute-puppy"</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.resizable(resizingMode: .stretch)</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.aspectRatio(contentMode: .fit)</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.padding()</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D73A49"/>
              </a:solidFill>
              <a:latin typeface="Courier New"/>
              <a:ea typeface="Courier New"/>
              <a:cs typeface="Courier New"/>
              <a:sym typeface="Courier New"/>
            </a:endParaRPr>
          </a:p>
        </p:txBody>
      </p:sp>
      <p:pic>
        <p:nvPicPr>
          <p:cNvPr id="3473" name="Google Shape;3473;p341" title="arrows 2.png"/>
          <p:cNvPicPr preferRelativeResize="0"/>
          <p:nvPr/>
        </p:nvPicPr>
        <p:blipFill rotWithShape="1">
          <a:blip r:embed="rId4">
            <a:alphaModFix/>
          </a:blip>
          <a:srcRect b="52079" l="0" r="56124" t="0"/>
          <a:stretch/>
        </p:blipFill>
        <p:spPr>
          <a:xfrm rot="-6552655">
            <a:off x="3448245" y="1350371"/>
            <a:ext cx="2152188" cy="2155757"/>
          </a:xfrm>
          <a:prstGeom prst="rect">
            <a:avLst/>
          </a:prstGeom>
          <a:noFill/>
          <a:ln>
            <a:noFill/>
          </a:ln>
        </p:spPr>
      </p:pic>
      <p:sp>
        <p:nvSpPr>
          <p:cNvPr id="3474" name="Google Shape;3474;p341"/>
          <p:cNvSpPr/>
          <p:nvPr/>
        </p:nvSpPr>
        <p:spPr>
          <a:xfrm>
            <a:off x="5577025" y="2399710"/>
            <a:ext cx="2648700" cy="681300"/>
          </a:xfrm>
          <a:prstGeom prst="rect">
            <a:avLst/>
          </a:prstGeom>
          <a:noFill/>
          <a:ln cap="flat" cmpd="sng" w="76200">
            <a:solidFill>
              <a:srgbClr val="B34C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75" name="Google Shape;3475;p341"/>
          <p:cNvSpPr/>
          <p:nvPr/>
        </p:nvSpPr>
        <p:spPr>
          <a:xfrm>
            <a:off x="5577025" y="3266475"/>
            <a:ext cx="3303600" cy="681300"/>
          </a:xfrm>
          <a:prstGeom prst="rect">
            <a:avLst/>
          </a:prstGeom>
          <a:noFill/>
          <a:ln cap="flat" cmpd="sng" w="76200">
            <a:solidFill>
              <a:srgbClr val="B34CE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9" name="Shape 3479"/>
        <p:cNvGrpSpPr/>
        <p:nvPr/>
      </p:nvGrpSpPr>
      <p:grpSpPr>
        <a:xfrm>
          <a:off x="0" y="0"/>
          <a:ext cx="0" cy="0"/>
          <a:chOff x="0" y="0"/>
          <a:chExt cx="0" cy="0"/>
        </a:xfrm>
      </p:grpSpPr>
      <p:sp>
        <p:nvSpPr>
          <p:cNvPr id="3480" name="Google Shape;3480;p342"/>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SwiftUI Stacks</a:t>
            </a:r>
            <a:endParaRPr/>
          </a:p>
        </p:txBody>
      </p:sp>
      <p:sp>
        <p:nvSpPr>
          <p:cNvPr id="3481" name="Google Shape;3481;p342"/>
          <p:cNvSpPr txBox="1"/>
          <p:nvPr>
            <p:ph idx="1" type="body"/>
          </p:nvPr>
        </p:nvSpPr>
        <p:spPr>
          <a:xfrm>
            <a:off x="543600" y="1237600"/>
            <a:ext cx="5150100" cy="335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accent5"/>
              </a:buClr>
              <a:buSzPts val="1100"/>
              <a:buFont typeface="Arial"/>
              <a:buNone/>
            </a:pPr>
            <a:r>
              <a:rPr lang="en" sz="1800"/>
              <a:t>A </a:t>
            </a:r>
            <a:r>
              <a:rPr b="1" lang="en" sz="1800"/>
              <a:t>stack </a:t>
            </a:r>
            <a:r>
              <a:rPr lang="en" sz="1800"/>
              <a:t>view groups views together to create a specific layout in an app. </a:t>
            </a:r>
            <a:endParaRPr sz="1800"/>
          </a:p>
          <a:p>
            <a:pPr indent="0" lvl="0" marL="0" rtl="0" algn="l">
              <a:spcBef>
                <a:spcPts val="1000"/>
              </a:spcBef>
              <a:spcAft>
                <a:spcPts val="0"/>
              </a:spcAft>
              <a:buClr>
                <a:schemeClr val="accent5"/>
              </a:buClr>
              <a:buSzPts val="1100"/>
              <a:buFont typeface="Arial"/>
              <a:buNone/>
            </a:pPr>
            <a:r>
              <a:rPr lang="en" sz="1800"/>
              <a:t>Stacks can be added by opening the library and dragging them to the code, or coded in directly. </a:t>
            </a:r>
            <a:endParaRPr sz="1800"/>
          </a:p>
          <a:p>
            <a:pPr indent="0" lvl="0" marL="0" rtl="0" algn="l">
              <a:spcBef>
                <a:spcPts val="1000"/>
              </a:spcBef>
              <a:spcAft>
                <a:spcPts val="1000"/>
              </a:spcAft>
              <a:buNone/>
            </a:pPr>
            <a:r>
              <a:rPr lang="en" sz="1800"/>
              <a:t>In our </a:t>
            </a:r>
            <a:r>
              <a:rPr i="1" lang="en" sz="1800"/>
              <a:t>cute puppy app</a:t>
            </a:r>
            <a:r>
              <a:rPr lang="en" sz="1800"/>
              <a:t>, we used a </a:t>
            </a:r>
            <a:r>
              <a:rPr b="1" lang="en" sz="1800">
                <a:solidFill>
                  <a:srgbClr val="EB5757"/>
                </a:solidFill>
                <a:latin typeface="Courier New"/>
                <a:ea typeface="Courier New"/>
                <a:cs typeface="Courier New"/>
                <a:sym typeface="Courier New"/>
              </a:rPr>
              <a:t>VStack</a:t>
            </a:r>
            <a:r>
              <a:rPr lang="en" sz="1800"/>
              <a:t> to organize views vertically on our UI. </a:t>
            </a:r>
            <a:endParaRPr/>
          </a:p>
        </p:txBody>
      </p:sp>
      <p:pic>
        <p:nvPicPr>
          <p:cNvPr id="3482" name="Google Shape;3482;p342" title="Screenshot 2025-03-27 at 8.52.48 PM.png"/>
          <p:cNvPicPr preferRelativeResize="0"/>
          <p:nvPr/>
        </p:nvPicPr>
        <p:blipFill rotWithShape="1">
          <a:blip r:embed="rId3">
            <a:alphaModFix/>
          </a:blip>
          <a:srcRect b="1141" l="3203" r="2296" t="2080"/>
          <a:stretch/>
        </p:blipFill>
        <p:spPr>
          <a:xfrm>
            <a:off x="6214200" y="1332855"/>
            <a:ext cx="1745100" cy="3660600"/>
          </a:xfrm>
          <a:prstGeom prst="roundRect">
            <a:avLst>
              <a:gd fmla="val 16667" name="adj"/>
            </a:avLst>
          </a:prstGeom>
          <a:noFill/>
          <a:ln>
            <a:noFill/>
          </a:ln>
        </p:spPr>
      </p:pic>
      <p:pic>
        <p:nvPicPr>
          <p:cNvPr id="3483" name="Google Shape;3483;p342" title="arrows 2.png"/>
          <p:cNvPicPr preferRelativeResize="0"/>
          <p:nvPr/>
        </p:nvPicPr>
        <p:blipFill rotWithShape="1">
          <a:blip r:embed="rId4">
            <a:alphaModFix/>
          </a:blip>
          <a:srcRect b="52079" l="0" r="56124" t="0"/>
          <a:stretch/>
        </p:blipFill>
        <p:spPr>
          <a:xfrm flipH="1" rot="8751909">
            <a:off x="4279165" y="2769857"/>
            <a:ext cx="1842418" cy="1845484"/>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7" name="Shape 3487"/>
        <p:cNvGrpSpPr/>
        <p:nvPr/>
      </p:nvGrpSpPr>
      <p:grpSpPr>
        <a:xfrm>
          <a:off x="0" y="0"/>
          <a:ext cx="0" cy="0"/>
          <a:chOff x="0" y="0"/>
          <a:chExt cx="0" cy="0"/>
        </a:xfrm>
      </p:grpSpPr>
      <p:sp>
        <p:nvSpPr>
          <p:cNvPr id="3488" name="Google Shape;3488;p343"/>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SwiftUI Stacks</a:t>
            </a:r>
            <a:endParaRPr/>
          </a:p>
        </p:txBody>
      </p:sp>
      <p:pic>
        <p:nvPicPr>
          <p:cNvPr id="3489" name="Google Shape;3489;p343"/>
          <p:cNvPicPr preferRelativeResize="0"/>
          <p:nvPr/>
        </p:nvPicPr>
        <p:blipFill rotWithShape="1">
          <a:blip r:embed="rId3">
            <a:alphaModFix/>
          </a:blip>
          <a:srcRect b="0" l="3175" r="4794" t="0"/>
          <a:stretch/>
        </p:blipFill>
        <p:spPr>
          <a:xfrm>
            <a:off x="874675" y="1373625"/>
            <a:ext cx="7394649" cy="294957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3" name="Shape 3493"/>
        <p:cNvGrpSpPr/>
        <p:nvPr/>
      </p:nvGrpSpPr>
      <p:grpSpPr>
        <a:xfrm>
          <a:off x="0" y="0"/>
          <a:ext cx="0" cy="0"/>
          <a:chOff x="0" y="0"/>
          <a:chExt cx="0" cy="0"/>
        </a:xfrm>
      </p:grpSpPr>
      <p:sp>
        <p:nvSpPr>
          <p:cNvPr id="3494" name="Google Shape;3494;p344"/>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B5757"/>
                </a:solidFill>
                <a:latin typeface="Courier New"/>
                <a:ea typeface="Courier New"/>
                <a:cs typeface="Courier New"/>
                <a:sym typeface="Courier New"/>
              </a:rPr>
              <a:t>VStack</a:t>
            </a:r>
            <a:r>
              <a:rPr lang="en"/>
              <a:t> Alignment Properties</a:t>
            </a:r>
            <a:endParaRPr/>
          </a:p>
        </p:txBody>
      </p:sp>
      <p:sp>
        <p:nvSpPr>
          <p:cNvPr id="3495" name="Google Shape;3495;p344"/>
          <p:cNvSpPr txBox="1"/>
          <p:nvPr/>
        </p:nvSpPr>
        <p:spPr>
          <a:xfrm>
            <a:off x="2677950" y="3154775"/>
            <a:ext cx="3635400" cy="11859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(alignment: .leading) {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(alignment: .center) {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(alignment: .trailing) {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endParaRPr b="1" sz="1200">
              <a:solidFill>
                <a:srgbClr val="D73A49"/>
              </a:solidFill>
              <a:latin typeface="Courier New"/>
              <a:ea typeface="Courier New"/>
              <a:cs typeface="Courier New"/>
              <a:sym typeface="Courier New"/>
            </a:endParaRPr>
          </a:p>
        </p:txBody>
      </p:sp>
      <p:grpSp>
        <p:nvGrpSpPr>
          <p:cNvPr id="3496" name="Google Shape;3496;p344"/>
          <p:cNvGrpSpPr/>
          <p:nvPr/>
        </p:nvGrpSpPr>
        <p:grpSpPr>
          <a:xfrm>
            <a:off x="6647899" y="500950"/>
            <a:ext cx="1974406" cy="4141603"/>
            <a:chOff x="4841100" y="1394705"/>
            <a:chExt cx="1745100" cy="3660600"/>
          </a:xfrm>
        </p:grpSpPr>
        <p:pic>
          <p:nvPicPr>
            <p:cNvPr id="3497" name="Google Shape;3497;p344" title="Screenshot 2025-03-27 at 8.52.48 PM.png"/>
            <p:cNvPicPr preferRelativeResize="0"/>
            <p:nvPr/>
          </p:nvPicPr>
          <p:blipFill rotWithShape="1">
            <a:blip r:embed="rId3">
              <a:alphaModFix/>
            </a:blip>
            <a:srcRect b="1141" l="3203" r="2296" t="2080"/>
            <a:stretch/>
          </p:blipFill>
          <p:spPr>
            <a:xfrm>
              <a:off x="4841100" y="1394705"/>
              <a:ext cx="1745100" cy="3660600"/>
            </a:xfrm>
            <a:prstGeom prst="roundRect">
              <a:avLst>
                <a:gd fmla="val 16667" name="adj"/>
              </a:avLst>
            </a:prstGeom>
            <a:noFill/>
            <a:ln>
              <a:noFill/>
            </a:ln>
          </p:spPr>
        </p:pic>
        <p:sp>
          <p:nvSpPr>
            <p:cNvPr id="3498" name="Google Shape;3498;p344"/>
            <p:cNvSpPr/>
            <p:nvPr/>
          </p:nvSpPr>
          <p:spPr>
            <a:xfrm>
              <a:off x="4940425" y="1902175"/>
              <a:ext cx="1546200" cy="28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pic>
        <p:nvPicPr>
          <p:cNvPr id="3499" name="Google Shape;3499;p344" title="v-stack-align.png"/>
          <p:cNvPicPr preferRelativeResize="0"/>
          <p:nvPr/>
        </p:nvPicPr>
        <p:blipFill rotWithShape="1">
          <a:blip r:embed="rId4">
            <a:alphaModFix/>
          </a:blip>
          <a:srcRect b="10006" l="18302" r="15190" t="9685"/>
          <a:stretch/>
        </p:blipFill>
        <p:spPr>
          <a:xfrm>
            <a:off x="6816051" y="921145"/>
            <a:ext cx="1638096" cy="3023043"/>
          </a:xfrm>
          <a:prstGeom prst="rect">
            <a:avLst/>
          </a:prstGeom>
          <a:noFill/>
          <a:ln>
            <a:noFill/>
          </a:ln>
        </p:spPr>
      </p:pic>
      <p:sp>
        <p:nvSpPr>
          <p:cNvPr id="3500" name="Google Shape;3500;p344"/>
          <p:cNvSpPr txBox="1"/>
          <p:nvPr>
            <p:ph idx="1" type="body"/>
          </p:nvPr>
        </p:nvSpPr>
        <p:spPr>
          <a:xfrm>
            <a:off x="543600" y="1237600"/>
            <a:ext cx="5769900" cy="1691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t>Customize the alignment property by assigning it to </a:t>
            </a:r>
            <a:r>
              <a:rPr b="1" lang="en" sz="2000">
                <a:solidFill>
                  <a:srgbClr val="EB5757"/>
                </a:solidFill>
                <a:latin typeface="Courier New"/>
                <a:ea typeface="Courier New"/>
                <a:cs typeface="Courier New"/>
                <a:sym typeface="Courier New"/>
              </a:rPr>
              <a:t>.leading</a:t>
            </a:r>
            <a:r>
              <a:rPr lang="en" sz="2000"/>
              <a:t>, </a:t>
            </a:r>
            <a:r>
              <a:rPr b="1" lang="en" sz="2000">
                <a:solidFill>
                  <a:srgbClr val="EB5757"/>
                </a:solidFill>
                <a:latin typeface="Courier New"/>
                <a:ea typeface="Courier New"/>
                <a:cs typeface="Courier New"/>
                <a:sym typeface="Courier New"/>
              </a:rPr>
              <a:t>.center</a:t>
            </a:r>
            <a:r>
              <a:rPr lang="en" sz="2000"/>
              <a:t>, or </a:t>
            </a:r>
            <a:r>
              <a:rPr b="1" lang="en" sz="2000">
                <a:solidFill>
                  <a:srgbClr val="EB5757"/>
                </a:solidFill>
                <a:latin typeface="Courier New"/>
                <a:ea typeface="Courier New"/>
                <a:cs typeface="Courier New"/>
                <a:sym typeface="Courier New"/>
              </a:rPr>
              <a:t>.trailing</a:t>
            </a:r>
            <a:r>
              <a:rPr lang="en" sz="2000"/>
              <a:t>. The alignment property of a </a:t>
            </a:r>
            <a:r>
              <a:rPr b="1" lang="en" sz="2000">
                <a:solidFill>
                  <a:srgbClr val="EB5757"/>
                </a:solidFill>
                <a:latin typeface="Courier New"/>
                <a:ea typeface="Courier New"/>
                <a:cs typeface="Courier New"/>
                <a:sym typeface="Courier New"/>
              </a:rPr>
              <a:t>VStack</a:t>
            </a:r>
            <a:r>
              <a:rPr lang="en" sz="2000"/>
              <a:t> applies to the </a:t>
            </a:r>
            <a:r>
              <a:rPr i="1" lang="en" sz="2000"/>
              <a:t>horizontal</a:t>
            </a:r>
            <a:r>
              <a:rPr lang="en" sz="2000"/>
              <a:t> alignment of the views.</a:t>
            </a:r>
            <a:endParaRPr sz="2000"/>
          </a:p>
        </p:txBody>
      </p:sp>
      <p:cxnSp>
        <p:nvCxnSpPr>
          <p:cNvPr id="3501" name="Google Shape;3501;p344"/>
          <p:cNvCxnSpPr/>
          <p:nvPr/>
        </p:nvCxnSpPr>
        <p:spPr>
          <a:xfrm>
            <a:off x="6918875" y="1003675"/>
            <a:ext cx="0" cy="672900"/>
          </a:xfrm>
          <a:prstGeom prst="straightConnector1">
            <a:avLst/>
          </a:prstGeom>
          <a:noFill/>
          <a:ln cap="flat" cmpd="sng" w="38100">
            <a:solidFill>
              <a:schemeClr val="accent1"/>
            </a:solidFill>
            <a:prstDash val="solid"/>
            <a:round/>
            <a:headEnd len="med" w="med" type="none"/>
            <a:tailEnd len="med" w="med" type="none"/>
          </a:ln>
        </p:spPr>
      </p:cxnSp>
      <p:cxnSp>
        <p:nvCxnSpPr>
          <p:cNvPr id="3502" name="Google Shape;3502;p344"/>
          <p:cNvCxnSpPr/>
          <p:nvPr/>
        </p:nvCxnSpPr>
        <p:spPr>
          <a:xfrm>
            <a:off x="7635100" y="2096225"/>
            <a:ext cx="0" cy="672900"/>
          </a:xfrm>
          <a:prstGeom prst="straightConnector1">
            <a:avLst/>
          </a:prstGeom>
          <a:noFill/>
          <a:ln cap="flat" cmpd="sng" w="38100">
            <a:solidFill>
              <a:schemeClr val="accent1"/>
            </a:solidFill>
            <a:prstDash val="solid"/>
            <a:round/>
            <a:headEnd len="med" w="med" type="none"/>
            <a:tailEnd len="med" w="med" type="none"/>
          </a:ln>
        </p:spPr>
      </p:cxnSp>
      <p:cxnSp>
        <p:nvCxnSpPr>
          <p:cNvPr id="3503" name="Google Shape;3503;p344"/>
          <p:cNvCxnSpPr/>
          <p:nvPr/>
        </p:nvCxnSpPr>
        <p:spPr>
          <a:xfrm>
            <a:off x="8319800" y="3198350"/>
            <a:ext cx="0" cy="6729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7" name="Shape 3507"/>
        <p:cNvGrpSpPr/>
        <p:nvPr/>
      </p:nvGrpSpPr>
      <p:grpSpPr>
        <a:xfrm>
          <a:off x="0" y="0"/>
          <a:ext cx="0" cy="0"/>
          <a:chOff x="0" y="0"/>
          <a:chExt cx="0" cy="0"/>
        </a:xfrm>
      </p:grpSpPr>
      <p:sp>
        <p:nvSpPr>
          <p:cNvPr id="3508" name="Google Shape;3508;p345"/>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B5757"/>
                </a:solidFill>
                <a:latin typeface="Courier New"/>
                <a:ea typeface="Courier New"/>
                <a:cs typeface="Courier New"/>
                <a:sym typeface="Courier New"/>
              </a:rPr>
              <a:t>HStack</a:t>
            </a:r>
            <a:r>
              <a:rPr lang="en"/>
              <a:t> Alignment Properties</a:t>
            </a:r>
            <a:endParaRPr/>
          </a:p>
        </p:txBody>
      </p:sp>
      <p:sp>
        <p:nvSpPr>
          <p:cNvPr id="3509" name="Google Shape;3509;p345"/>
          <p:cNvSpPr txBox="1"/>
          <p:nvPr/>
        </p:nvSpPr>
        <p:spPr>
          <a:xfrm>
            <a:off x="2864100" y="2396000"/>
            <a:ext cx="3437700" cy="1173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HStack</a:t>
            </a:r>
            <a:r>
              <a:rPr b="1" lang="en" sz="1200">
                <a:solidFill>
                  <a:srgbClr val="24292E"/>
                </a:solidFill>
                <a:latin typeface="Courier New"/>
                <a:ea typeface="Courier New"/>
                <a:cs typeface="Courier New"/>
                <a:sym typeface="Courier New"/>
              </a:rPr>
              <a:t>(alignment: .top) {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HStack</a:t>
            </a:r>
            <a:r>
              <a:rPr b="1" lang="en" sz="1200">
                <a:solidFill>
                  <a:srgbClr val="24292E"/>
                </a:solidFill>
                <a:latin typeface="Courier New"/>
                <a:ea typeface="Courier New"/>
                <a:cs typeface="Courier New"/>
                <a:sym typeface="Courier New"/>
              </a:rPr>
              <a:t>(alignment: .center) {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HStack</a:t>
            </a:r>
            <a:r>
              <a:rPr b="1" lang="en" sz="1200">
                <a:solidFill>
                  <a:srgbClr val="24292E"/>
                </a:solidFill>
                <a:latin typeface="Courier New"/>
                <a:ea typeface="Courier New"/>
                <a:cs typeface="Courier New"/>
                <a:sym typeface="Courier New"/>
              </a:rPr>
              <a:t>(alignment: .bottom) {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endParaRPr b="1" sz="1200">
              <a:solidFill>
                <a:srgbClr val="D73A49"/>
              </a:solidFill>
              <a:latin typeface="Courier New"/>
              <a:ea typeface="Courier New"/>
              <a:cs typeface="Courier New"/>
              <a:sym typeface="Courier New"/>
            </a:endParaRPr>
          </a:p>
        </p:txBody>
      </p:sp>
      <p:grpSp>
        <p:nvGrpSpPr>
          <p:cNvPr id="3510" name="Google Shape;3510;p345"/>
          <p:cNvGrpSpPr/>
          <p:nvPr/>
        </p:nvGrpSpPr>
        <p:grpSpPr>
          <a:xfrm>
            <a:off x="6647899" y="500950"/>
            <a:ext cx="1974406" cy="4141603"/>
            <a:chOff x="4841100" y="1394705"/>
            <a:chExt cx="1745100" cy="3660600"/>
          </a:xfrm>
        </p:grpSpPr>
        <p:pic>
          <p:nvPicPr>
            <p:cNvPr id="3511" name="Google Shape;3511;p345" title="Screenshot 2025-03-27 at 8.52.48 PM.png"/>
            <p:cNvPicPr preferRelativeResize="0"/>
            <p:nvPr/>
          </p:nvPicPr>
          <p:blipFill rotWithShape="1">
            <a:blip r:embed="rId3">
              <a:alphaModFix/>
            </a:blip>
            <a:srcRect b="1141" l="3203" r="2296" t="2080"/>
            <a:stretch/>
          </p:blipFill>
          <p:spPr>
            <a:xfrm>
              <a:off x="4841100" y="1394705"/>
              <a:ext cx="1745100" cy="3660600"/>
            </a:xfrm>
            <a:prstGeom prst="roundRect">
              <a:avLst>
                <a:gd fmla="val 16667" name="adj"/>
              </a:avLst>
            </a:prstGeom>
            <a:noFill/>
            <a:ln>
              <a:noFill/>
            </a:ln>
          </p:spPr>
        </p:pic>
        <p:sp>
          <p:nvSpPr>
            <p:cNvPr id="3512" name="Google Shape;3512;p345"/>
            <p:cNvSpPr/>
            <p:nvPr/>
          </p:nvSpPr>
          <p:spPr>
            <a:xfrm>
              <a:off x="4940425" y="1902175"/>
              <a:ext cx="1546200" cy="28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pic>
        <p:nvPicPr>
          <p:cNvPr id="3513" name="Google Shape;3513;p345" title="h-stack-align.png"/>
          <p:cNvPicPr preferRelativeResize="0"/>
          <p:nvPr/>
        </p:nvPicPr>
        <p:blipFill rotWithShape="1">
          <a:blip r:embed="rId4">
            <a:alphaModFix/>
          </a:blip>
          <a:srcRect b="9286" l="7607" r="6621" t="10584"/>
          <a:stretch/>
        </p:blipFill>
        <p:spPr>
          <a:xfrm>
            <a:off x="6741925" y="1531075"/>
            <a:ext cx="1786325" cy="1966850"/>
          </a:xfrm>
          <a:prstGeom prst="rect">
            <a:avLst/>
          </a:prstGeom>
          <a:noFill/>
          <a:ln>
            <a:noFill/>
          </a:ln>
        </p:spPr>
      </p:pic>
      <p:sp>
        <p:nvSpPr>
          <p:cNvPr id="3514" name="Google Shape;3514;p345"/>
          <p:cNvSpPr txBox="1"/>
          <p:nvPr>
            <p:ph idx="1" type="body"/>
          </p:nvPr>
        </p:nvSpPr>
        <p:spPr>
          <a:xfrm>
            <a:off x="543600" y="1237600"/>
            <a:ext cx="5769900" cy="1691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t>The alignment property of an </a:t>
            </a:r>
            <a:r>
              <a:rPr b="1" lang="en" sz="2000">
                <a:solidFill>
                  <a:srgbClr val="EB5757"/>
                </a:solidFill>
                <a:latin typeface="Courier New"/>
                <a:ea typeface="Courier New"/>
                <a:cs typeface="Courier New"/>
                <a:sym typeface="Courier New"/>
              </a:rPr>
              <a:t>HStack</a:t>
            </a:r>
            <a:r>
              <a:rPr lang="en" sz="2000"/>
              <a:t> applies to the </a:t>
            </a:r>
            <a:r>
              <a:rPr i="1" lang="en" sz="2000"/>
              <a:t>vertical</a:t>
            </a:r>
            <a:r>
              <a:rPr lang="en" sz="2000"/>
              <a:t> alignment of the views within the </a:t>
            </a:r>
            <a:r>
              <a:rPr b="1" lang="en" sz="2000">
                <a:solidFill>
                  <a:srgbClr val="EB5757"/>
                </a:solidFill>
                <a:latin typeface="Courier New"/>
                <a:ea typeface="Courier New"/>
                <a:cs typeface="Courier New"/>
                <a:sym typeface="Courier New"/>
              </a:rPr>
              <a:t>HStack</a:t>
            </a:r>
            <a:r>
              <a:rPr lang="en" sz="2000"/>
              <a:t>.  </a:t>
            </a:r>
            <a:endParaRPr sz="2000"/>
          </a:p>
        </p:txBody>
      </p:sp>
      <p:cxnSp>
        <p:nvCxnSpPr>
          <p:cNvPr id="3515" name="Google Shape;3515;p345"/>
          <p:cNvCxnSpPr/>
          <p:nvPr/>
        </p:nvCxnSpPr>
        <p:spPr>
          <a:xfrm rot="10800000">
            <a:off x="6769438" y="1664225"/>
            <a:ext cx="1731300" cy="0"/>
          </a:xfrm>
          <a:prstGeom prst="straightConnector1">
            <a:avLst/>
          </a:prstGeom>
          <a:noFill/>
          <a:ln cap="flat" cmpd="sng" w="38100">
            <a:solidFill>
              <a:schemeClr val="accent1"/>
            </a:solidFill>
            <a:prstDash val="solid"/>
            <a:round/>
            <a:headEnd len="med" w="med" type="none"/>
            <a:tailEnd len="med" w="med" type="none"/>
          </a:ln>
        </p:spPr>
      </p:cxnSp>
      <p:cxnSp>
        <p:nvCxnSpPr>
          <p:cNvPr id="3516" name="Google Shape;3516;p345"/>
          <p:cNvCxnSpPr/>
          <p:nvPr/>
        </p:nvCxnSpPr>
        <p:spPr>
          <a:xfrm rot="10800000">
            <a:off x="6769438" y="2514500"/>
            <a:ext cx="1731300" cy="0"/>
          </a:xfrm>
          <a:prstGeom prst="straightConnector1">
            <a:avLst/>
          </a:prstGeom>
          <a:noFill/>
          <a:ln cap="flat" cmpd="sng" w="38100">
            <a:solidFill>
              <a:schemeClr val="accent1"/>
            </a:solidFill>
            <a:prstDash val="solid"/>
            <a:round/>
            <a:headEnd len="med" w="med" type="none"/>
            <a:tailEnd len="med" w="med" type="none"/>
          </a:ln>
        </p:spPr>
      </p:cxnSp>
      <p:cxnSp>
        <p:nvCxnSpPr>
          <p:cNvPr id="3517" name="Google Shape;3517;p345"/>
          <p:cNvCxnSpPr/>
          <p:nvPr/>
        </p:nvCxnSpPr>
        <p:spPr>
          <a:xfrm rot="10800000">
            <a:off x="6769438" y="3359975"/>
            <a:ext cx="1731300" cy="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5" name="Shape 2265"/>
        <p:cNvGrpSpPr/>
        <p:nvPr/>
      </p:nvGrpSpPr>
      <p:grpSpPr>
        <a:xfrm>
          <a:off x="0" y="0"/>
          <a:ext cx="0" cy="0"/>
          <a:chOff x="0" y="0"/>
          <a:chExt cx="0" cy="0"/>
        </a:xfrm>
      </p:grpSpPr>
      <p:sp>
        <p:nvSpPr>
          <p:cNvPr id="2266" name="Google Shape;2266;p202"/>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are Arrays?</a:t>
            </a:r>
            <a:endParaRPr/>
          </a:p>
        </p:txBody>
      </p:sp>
      <p:sp>
        <p:nvSpPr>
          <p:cNvPr id="2267" name="Google Shape;2267;p202"/>
          <p:cNvSpPr txBox="1"/>
          <p:nvPr>
            <p:ph idx="1" type="body"/>
          </p:nvPr>
        </p:nvSpPr>
        <p:spPr>
          <a:xfrm>
            <a:off x="543600" y="1237600"/>
            <a:ext cx="8078700" cy="3582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 sz="1700">
                <a:solidFill>
                  <a:srgbClr val="007153"/>
                </a:solidFill>
              </a:rPr>
              <a:t>Arrays</a:t>
            </a:r>
            <a:r>
              <a:rPr lang="en" sz="1700"/>
              <a:t> store multiple values in a numerical order.</a:t>
            </a:r>
            <a:endParaRPr sz="1700"/>
          </a:p>
          <a:p>
            <a:pPr indent="-336550" lvl="0" marL="457200" rtl="0" algn="l">
              <a:lnSpc>
                <a:spcPct val="115000"/>
              </a:lnSpc>
              <a:spcBef>
                <a:spcPts val="1000"/>
              </a:spcBef>
              <a:spcAft>
                <a:spcPts val="0"/>
              </a:spcAft>
              <a:buSzPts val="1700"/>
              <a:buFont typeface="Proxima Nova"/>
              <a:buChar char="●"/>
            </a:pPr>
            <a:r>
              <a:rPr lang="en" sz="1700"/>
              <a:t>Helps</a:t>
            </a:r>
            <a:r>
              <a:rPr lang="en" sz="1700"/>
              <a:t> keep track of an ordered list of things</a:t>
            </a:r>
            <a:endParaRPr sz="1700"/>
          </a:p>
          <a:p>
            <a:pPr indent="-336550" lvl="0" marL="457200" rtl="0" algn="l">
              <a:lnSpc>
                <a:spcPct val="115000"/>
              </a:lnSpc>
              <a:spcBef>
                <a:spcPts val="1000"/>
              </a:spcBef>
              <a:spcAft>
                <a:spcPts val="0"/>
              </a:spcAft>
              <a:buSzPts val="1700"/>
              <a:buFont typeface="Montserrat"/>
              <a:buChar char="●"/>
            </a:pPr>
            <a:r>
              <a:rPr lang="en" sz="1700"/>
              <a:t>All the information is stored in a single </a:t>
            </a:r>
            <a:r>
              <a:rPr b="1" lang="en" sz="1700">
                <a:solidFill>
                  <a:srgbClr val="007153"/>
                </a:solidFill>
              </a:rPr>
              <a:t>variable</a:t>
            </a:r>
            <a:endParaRPr sz="1700"/>
          </a:p>
          <a:p>
            <a:pPr indent="-336550" lvl="0" marL="457200" rtl="0" algn="l">
              <a:lnSpc>
                <a:spcPct val="115000"/>
              </a:lnSpc>
              <a:spcBef>
                <a:spcPts val="1000"/>
              </a:spcBef>
              <a:spcAft>
                <a:spcPts val="0"/>
              </a:spcAft>
              <a:buSzPts val="1700"/>
              <a:buFont typeface="Montserrat"/>
              <a:buChar char="●"/>
            </a:pPr>
            <a:r>
              <a:rPr lang="en" sz="1700"/>
              <a:t>A single </a:t>
            </a:r>
            <a:r>
              <a:rPr b="1" lang="en" sz="1700">
                <a:solidFill>
                  <a:srgbClr val="007153"/>
                </a:solidFill>
              </a:rPr>
              <a:t>array</a:t>
            </a:r>
            <a:r>
              <a:rPr lang="en" sz="1700"/>
              <a:t> holds a lot of items that are all of the </a:t>
            </a:r>
            <a:r>
              <a:rPr i="1" lang="en" sz="1700"/>
              <a:t>same type of data</a:t>
            </a:r>
            <a:endParaRPr sz="1700"/>
          </a:p>
          <a:p>
            <a:pPr indent="-336550" lvl="0" marL="457200" rtl="0" algn="l">
              <a:lnSpc>
                <a:spcPct val="115000"/>
              </a:lnSpc>
              <a:spcBef>
                <a:spcPts val="1000"/>
              </a:spcBef>
              <a:spcAft>
                <a:spcPts val="0"/>
              </a:spcAft>
              <a:buSzPts val="1700"/>
              <a:buFont typeface="Proxima Nova"/>
              <a:buChar char="●"/>
            </a:pPr>
            <a:r>
              <a:rPr lang="en" sz="1700"/>
              <a:t>Can be accessible by the location of the data on the list</a:t>
            </a:r>
            <a:endParaRPr sz="1900"/>
          </a:p>
          <a:p>
            <a:pPr indent="0" lvl="0" marL="0" rtl="0" algn="l">
              <a:lnSpc>
                <a:spcPct val="115000"/>
              </a:lnSpc>
              <a:spcBef>
                <a:spcPts val="1000"/>
              </a:spcBef>
              <a:spcAft>
                <a:spcPts val="1000"/>
              </a:spcAft>
              <a:buNone/>
            </a:pPr>
            <a:r>
              <a:rPr b="1" lang="en" sz="1700"/>
              <a:t>Think back to the Warm-Up:</a:t>
            </a:r>
            <a:r>
              <a:rPr lang="en" sz="1700"/>
              <a:t> I</a:t>
            </a:r>
            <a:r>
              <a:rPr lang="en" sz="1700"/>
              <a:t>f there are 15 or 20 scholars in </a:t>
            </a:r>
            <a:r>
              <a:rPr lang="en" sz="1700"/>
              <a:t>your house, writing out a </a:t>
            </a:r>
            <a:r>
              <a:rPr b="1" lang="en" sz="1700">
                <a:solidFill>
                  <a:srgbClr val="007153"/>
                </a:solidFill>
              </a:rPr>
              <a:t>variable</a:t>
            </a:r>
            <a:r>
              <a:rPr lang="en" sz="1700"/>
              <a:t> for each one can be time-consuming. An </a:t>
            </a:r>
            <a:r>
              <a:rPr b="1" lang="en" sz="1700">
                <a:solidFill>
                  <a:srgbClr val="007153"/>
                </a:solidFill>
              </a:rPr>
              <a:t>array</a:t>
            </a:r>
            <a:r>
              <a:rPr lang="en" sz="1700"/>
              <a:t> will allow us to store all scholar names in one </a:t>
            </a:r>
            <a:r>
              <a:rPr b="1" lang="en" sz="1700">
                <a:solidFill>
                  <a:srgbClr val="007153"/>
                </a:solidFill>
              </a:rPr>
              <a:t>variable</a:t>
            </a:r>
            <a:r>
              <a:rPr lang="en" sz="1700"/>
              <a:t>!</a:t>
            </a:r>
            <a:endParaRPr sz="25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1" name="Shape 3521"/>
        <p:cNvGrpSpPr/>
        <p:nvPr/>
      </p:nvGrpSpPr>
      <p:grpSpPr>
        <a:xfrm>
          <a:off x="0" y="0"/>
          <a:ext cx="0" cy="0"/>
          <a:chOff x="0" y="0"/>
          <a:chExt cx="0" cy="0"/>
        </a:xfrm>
      </p:grpSpPr>
      <p:grpSp>
        <p:nvGrpSpPr>
          <p:cNvPr id="3522" name="Google Shape;3522;p346"/>
          <p:cNvGrpSpPr/>
          <p:nvPr/>
        </p:nvGrpSpPr>
        <p:grpSpPr>
          <a:xfrm>
            <a:off x="6647899" y="500950"/>
            <a:ext cx="1974406" cy="4141603"/>
            <a:chOff x="4841100" y="1394705"/>
            <a:chExt cx="1745100" cy="3660600"/>
          </a:xfrm>
        </p:grpSpPr>
        <p:pic>
          <p:nvPicPr>
            <p:cNvPr id="3523" name="Google Shape;3523;p346" title="Screenshot 2025-03-27 at 8.52.48 PM.png"/>
            <p:cNvPicPr preferRelativeResize="0"/>
            <p:nvPr/>
          </p:nvPicPr>
          <p:blipFill rotWithShape="1">
            <a:blip r:embed="rId3">
              <a:alphaModFix/>
            </a:blip>
            <a:srcRect b="1141" l="3203" r="2296" t="2080"/>
            <a:stretch/>
          </p:blipFill>
          <p:spPr>
            <a:xfrm>
              <a:off x="4841100" y="1394705"/>
              <a:ext cx="1745100" cy="3660600"/>
            </a:xfrm>
            <a:prstGeom prst="roundRect">
              <a:avLst>
                <a:gd fmla="val 16667" name="adj"/>
              </a:avLst>
            </a:prstGeom>
            <a:noFill/>
            <a:ln>
              <a:noFill/>
            </a:ln>
          </p:spPr>
        </p:pic>
        <p:sp>
          <p:nvSpPr>
            <p:cNvPr id="3524" name="Google Shape;3524;p346"/>
            <p:cNvSpPr/>
            <p:nvPr/>
          </p:nvSpPr>
          <p:spPr>
            <a:xfrm>
              <a:off x="4940425" y="1902175"/>
              <a:ext cx="1546200" cy="28044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sp>
        <p:nvSpPr>
          <p:cNvPr id="3525" name="Google Shape;3525;p346"/>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B5757"/>
                </a:solidFill>
                <a:latin typeface="Courier New"/>
                <a:ea typeface="Courier New"/>
                <a:cs typeface="Courier New"/>
                <a:sym typeface="Courier New"/>
              </a:rPr>
              <a:t>ZStack</a:t>
            </a:r>
            <a:r>
              <a:rPr lang="en"/>
              <a:t> Alignment Properties</a:t>
            </a:r>
            <a:endParaRPr/>
          </a:p>
        </p:txBody>
      </p:sp>
      <p:sp>
        <p:nvSpPr>
          <p:cNvPr id="3526" name="Google Shape;3526;p346"/>
          <p:cNvSpPr txBox="1"/>
          <p:nvPr/>
        </p:nvSpPr>
        <p:spPr>
          <a:xfrm>
            <a:off x="646525" y="3412900"/>
            <a:ext cx="7422000" cy="791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ZStack</a:t>
            </a:r>
            <a:r>
              <a:rPr b="1" lang="en" sz="1200">
                <a:solidFill>
                  <a:srgbClr val="24292E"/>
                </a:solidFill>
                <a:latin typeface="Courier New"/>
                <a:ea typeface="Courier New"/>
                <a:cs typeface="Courier New"/>
                <a:sym typeface="Courier New"/>
              </a:rPr>
              <a:t>(alignment: .topLeading) {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ZStack</a:t>
            </a:r>
            <a:r>
              <a:rPr b="1" lang="en" sz="1200">
                <a:solidFill>
                  <a:srgbClr val="24292E"/>
                </a:solidFill>
                <a:latin typeface="Courier New"/>
                <a:ea typeface="Courier New"/>
                <a:cs typeface="Courier New"/>
                <a:sym typeface="Courier New"/>
              </a:rPr>
              <a:t>(alignment: </a:t>
            </a:r>
            <a:r>
              <a:rPr b="1" lang="en" sz="1200">
                <a:solidFill>
                  <a:srgbClr val="D73A49"/>
                </a:solidFill>
                <a:latin typeface="Courier New"/>
                <a:ea typeface="Courier New"/>
                <a:cs typeface="Courier New"/>
                <a:sym typeface="Courier New"/>
              </a:rPr>
              <a:t>Alignment</a:t>
            </a:r>
            <a:r>
              <a:rPr b="1" lang="en" sz="1200">
                <a:solidFill>
                  <a:srgbClr val="24292E"/>
                </a:solidFill>
                <a:latin typeface="Courier New"/>
                <a:ea typeface="Courier New"/>
                <a:cs typeface="Courier New"/>
                <a:sym typeface="Courier New"/>
              </a:rPr>
              <a:t>(horizontal: .trailing, vertical: .bottom)) {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endParaRPr b="1" sz="1200">
              <a:solidFill>
                <a:schemeClr val="accent5"/>
              </a:solidFill>
              <a:latin typeface="Proxima Nova"/>
              <a:ea typeface="Proxima Nova"/>
              <a:cs typeface="Proxima Nova"/>
              <a:sym typeface="Proxima Nova"/>
            </a:endParaRPr>
          </a:p>
        </p:txBody>
      </p:sp>
      <p:pic>
        <p:nvPicPr>
          <p:cNvPr id="3527" name="Google Shape;3527;p346" title="z-stack-align.png"/>
          <p:cNvPicPr preferRelativeResize="0"/>
          <p:nvPr/>
        </p:nvPicPr>
        <p:blipFill rotWithShape="1">
          <a:blip r:embed="rId4">
            <a:alphaModFix/>
          </a:blip>
          <a:srcRect b="13495" l="11339" r="9802" t="13554"/>
          <a:stretch/>
        </p:blipFill>
        <p:spPr>
          <a:xfrm>
            <a:off x="6771988" y="1603238"/>
            <a:ext cx="1726225" cy="1658975"/>
          </a:xfrm>
          <a:prstGeom prst="rect">
            <a:avLst/>
          </a:prstGeom>
          <a:noFill/>
          <a:ln>
            <a:noFill/>
          </a:ln>
        </p:spPr>
      </p:pic>
      <p:sp>
        <p:nvSpPr>
          <p:cNvPr id="3528" name="Google Shape;3528;p346"/>
          <p:cNvSpPr txBox="1"/>
          <p:nvPr>
            <p:ph idx="1" type="body"/>
          </p:nvPr>
        </p:nvSpPr>
        <p:spPr>
          <a:xfrm>
            <a:off x="543600" y="1237600"/>
            <a:ext cx="5769900" cy="1691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000"/>
              <a:t>While we will typically keep the default alignment for a </a:t>
            </a:r>
            <a:r>
              <a:rPr b="1" lang="en" sz="2000">
                <a:solidFill>
                  <a:srgbClr val="EB5757"/>
                </a:solidFill>
                <a:latin typeface="Courier New"/>
                <a:ea typeface="Courier New"/>
                <a:cs typeface="Courier New"/>
                <a:sym typeface="Courier New"/>
              </a:rPr>
              <a:t>ZStack</a:t>
            </a:r>
            <a:r>
              <a:rPr lang="en" sz="2000"/>
              <a:t>, it is possible to customize alignment by using a combination horizontal and vertical alignments either together or separately. </a:t>
            </a:r>
            <a:endParaRPr sz="2000"/>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p347"/>
          <p:cNvSpPr txBox="1"/>
          <p:nvPr>
            <p:ph type="title"/>
          </p:nvPr>
        </p:nvSpPr>
        <p:spPr>
          <a:xfrm>
            <a:off x="1153500" y="1726650"/>
            <a:ext cx="6837000" cy="169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Spacing in Stacks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7" name="Shape 3537"/>
        <p:cNvGrpSpPr/>
        <p:nvPr/>
      </p:nvGrpSpPr>
      <p:grpSpPr>
        <a:xfrm>
          <a:off x="0" y="0"/>
          <a:ext cx="0" cy="0"/>
          <a:chOff x="0" y="0"/>
          <a:chExt cx="0" cy="0"/>
        </a:xfrm>
      </p:grpSpPr>
      <p:sp>
        <p:nvSpPr>
          <p:cNvPr id="3538" name="Google Shape;3538;p348"/>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latin typeface="Courier New"/>
                <a:ea typeface="Courier New"/>
                <a:cs typeface="Courier New"/>
                <a:sym typeface="Courier New"/>
              </a:rPr>
              <a:t>spacing</a:t>
            </a:r>
            <a:r>
              <a:rPr lang="en" sz="3200"/>
              <a:t> Property</a:t>
            </a:r>
            <a:endParaRPr sz="3200"/>
          </a:p>
        </p:txBody>
      </p:sp>
      <p:sp>
        <p:nvSpPr>
          <p:cNvPr id="3539" name="Google Shape;3539;p348"/>
          <p:cNvSpPr txBox="1"/>
          <p:nvPr/>
        </p:nvSpPr>
        <p:spPr>
          <a:xfrm>
            <a:off x="2722113" y="3487525"/>
            <a:ext cx="2659200" cy="10611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73A49"/>
                </a:solidFill>
                <a:latin typeface="Courier New"/>
                <a:ea typeface="Courier New"/>
                <a:cs typeface="Courier New"/>
                <a:sym typeface="Courier New"/>
              </a:rPr>
              <a:t>VStack</a:t>
            </a:r>
            <a:r>
              <a:rPr b="1" lang="en">
                <a:solidFill>
                  <a:srgbClr val="24292E"/>
                </a:solidFill>
                <a:latin typeface="Courier New"/>
                <a:ea typeface="Courier New"/>
                <a:cs typeface="Courier New"/>
                <a:sym typeface="Courier New"/>
              </a:rPr>
              <a:t>(spacing: </a:t>
            </a:r>
            <a:r>
              <a:rPr b="1" lang="en">
                <a:solidFill>
                  <a:srgbClr val="005CC5"/>
                </a:solidFill>
                <a:latin typeface="Courier New"/>
                <a:ea typeface="Courier New"/>
                <a:cs typeface="Courier New"/>
                <a:sym typeface="Courier New"/>
              </a:rPr>
              <a:t>100</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Image</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"circle"</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Image</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"square"</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a:t>
            </a:r>
            <a:endParaRPr b="1">
              <a:solidFill>
                <a:schemeClr val="accent5"/>
              </a:solidFill>
              <a:latin typeface="Proxima Nova"/>
              <a:ea typeface="Proxima Nova"/>
              <a:cs typeface="Proxima Nova"/>
              <a:sym typeface="Proxima Nova"/>
            </a:endParaRPr>
          </a:p>
        </p:txBody>
      </p:sp>
      <p:sp>
        <p:nvSpPr>
          <p:cNvPr id="3540" name="Google Shape;3540;p348"/>
          <p:cNvSpPr txBox="1"/>
          <p:nvPr/>
        </p:nvSpPr>
        <p:spPr>
          <a:xfrm>
            <a:off x="3820988" y="1619113"/>
            <a:ext cx="2659200" cy="10611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73A49"/>
                </a:solidFill>
                <a:latin typeface="Courier New"/>
                <a:ea typeface="Courier New"/>
                <a:cs typeface="Courier New"/>
                <a:sym typeface="Courier New"/>
              </a:rPr>
              <a:t>VStack</a:t>
            </a:r>
            <a:r>
              <a:rPr b="1" lang="en">
                <a:solidFill>
                  <a:srgbClr val="24292E"/>
                </a:solidFill>
                <a:latin typeface="Courier New"/>
                <a:ea typeface="Courier New"/>
                <a:cs typeface="Courier New"/>
                <a:sym typeface="Courier New"/>
              </a:rPr>
              <a:t>(spacing: </a:t>
            </a:r>
            <a:r>
              <a:rPr b="1" lang="en">
                <a:solidFill>
                  <a:srgbClr val="005CC5"/>
                </a:solidFill>
                <a:latin typeface="Courier New"/>
                <a:ea typeface="Courier New"/>
                <a:cs typeface="Courier New"/>
                <a:sym typeface="Courier New"/>
              </a:rPr>
              <a:t>200</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Image</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"circle"</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Image</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"square"</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a:t>
            </a:r>
            <a:endParaRPr b="1">
              <a:solidFill>
                <a:schemeClr val="accent5"/>
              </a:solidFill>
              <a:latin typeface="Proxima Nova"/>
              <a:ea typeface="Proxima Nova"/>
              <a:cs typeface="Proxima Nova"/>
              <a:sym typeface="Proxima Nova"/>
            </a:endParaRPr>
          </a:p>
        </p:txBody>
      </p:sp>
      <p:pic>
        <p:nvPicPr>
          <p:cNvPr id="3541" name="Google Shape;3541;p348" title="spacing-200.png"/>
          <p:cNvPicPr preferRelativeResize="0"/>
          <p:nvPr/>
        </p:nvPicPr>
        <p:blipFill rotWithShape="1">
          <a:blip r:embed="rId3">
            <a:alphaModFix/>
          </a:blip>
          <a:srcRect b="2535" l="4234" r="4298" t="2838"/>
          <a:stretch/>
        </p:blipFill>
        <p:spPr>
          <a:xfrm>
            <a:off x="6627125" y="1282025"/>
            <a:ext cx="1706700" cy="3591900"/>
          </a:xfrm>
          <a:prstGeom prst="roundRect">
            <a:avLst>
              <a:gd fmla="val 16667" name="adj"/>
            </a:avLst>
          </a:prstGeom>
          <a:noFill/>
          <a:ln>
            <a:noFill/>
          </a:ln>
        </p:spPr>
      </p:pic>
      <p:pic>
        <p:nvPicPr>
          <p:cNvPr id="3542" name="Google Shape;3542;p348" title="spacing-100.png"/>
          <p:cNvPicPr preferRelativeResize="0"/>
          <p:nvPr/>
        </p:nvPicPr>
        <p:blipFill rotWithShape="1">
          <a:blip r:embed="rId4">
            <a:alphaModFix/>
          </a:blip>
          <a:srcRect b="1952" l="5269" r="5563" t="2335"/>
          <a:stretch/>
        </p:blipFill>
        <p:spPr>
          <a:xfrm>
            <a:off x="846875" y="1285475"/>
            <a:ext cx="1710600" cy="3585000"/>
          </a:xfrm>
          <a:prstGeom prst="roundRect">
            <a:avLst>
              <a:gd fmla="val 16667" name="adj"/>
            </a:avLst>
          </a:prstGeom>
          <a:noFill/>
          <a:ln>
            <a:noFill/>
          </a:ln>
        </p:spPr>
      </p:pic>
      <p:pic>
        <p:nvPicPr>
          <p:cNvPr id="3543" name="Google Shape;3543;p348" title="arrows 2.png"/>
          <p:cNvPicPr preferRelativeResize="0"/>
          <p:nvPr/>
        </p:nvPicPr>
        <p:blipFill rotWithShape="1">
          <a:blip r:embed="rId5">
            <a:alphaModFix/>
          </a:blip>
          <a:srcRect b="52079" l="0" r="56124" t="0"/>
          <a:stretch/>
        </p:blipFill>
        <p:spPr>
          <a:xfrm flipH="1" rot="-1566477">
            <a:off x="2063516" y="2155232"/>
            <a:ext cx="1842415" cy="1845485"/>
          </a:xfrm>
          <a:prstGeom prst="rect">
            <a:avLst/>
          </a:prstGeom>
          <a:noFill/>
          <a:ln>
            <a:noFill/>
          </a:ln>
        </p:spPr>
      </p:pic>
      <p:pic>
        <p:nvPicPr>
          <p:cNvPr id="3544" name="Google Shape;3544;p348" title="arrows 2.png"/>
          <p:cNvPicPr preferRelativeResize="0"/>
          <p:nvPr/>
        </p:nvPicPr>
        <p:blipFill rotWithShape="1">
          <a:blip r:embed="rId5">
            <a:alphaModFix/>
          </a:blip>
          <a:srcRect b="54251" l="49673" r="12803" t="11827"/>
          <a:stretch/>
        </p:blipFill>
        <p:spPr>
          <a:xfrm flipH="1" rot="-9749313">
            <a:off x="5777091" y="1855711"/>
            <a:ext cx="1575715" cy="1306328"/>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8" name="Shape 3548"/>
        <p:cNvGrpSpPr/>
        <p:nvPr/>
      </p:nvGrpSpPr>
      <p:grpSpPr>
        <a:xfrm>
          <a:off x="0" y="0"/>
          <a:ext cx="0" cy="0"/>
          <a:chOff x="0" y="0"/>
          <a:chExt cx="0" cy="0"/>
        </a:xfrm>
      </p:grpSpPr>
      <p:sp>
        <p:nvSpPr>
          <p:cNvPr id="3549" name="Google Shape;3549;p349"/>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latin typeface="Courier New"/>
                <a:ea typeface="Courier New"/>
                <a:cs typeface="Courier New"/>
                <a:sym typeface="Courier New"/>
              </a:rPr>
              <a:t>Spacer</a:t>
            </a:r>
            <a:r>
              <a:rPr lang="en" sz="3200"/>
              <a:t> View</a:t>
            </a:r>
            <a:endParaRPr sz="3200"/>
          </a:p>
        </p:txBody>
      </p:sp>
      <p:sp>
        <p:nvSpPr>
          <p:cNvPr id="3550" name="Google Shape;3550;p349"/>
          <p:cNvSpPr txBox="1"/>
          <p:nvPr/>
        </p:nvSpPr>
        <p:spPr>
          <a:xfrm>
            <a:off x="-8547275" y="991050"/>
            <a:ext cx="6617400" cy="344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a:solidFill>
                  <a:srgbClr val="000000"/>
                </a:solidFill>
                <a:latin typeface="Proxima Nova"/>
                <a:ea typeface="Proxima Nova"/>
                <a:cs typeface="Proxima Nova"/>
                <a:sym typeface="Proxima Nova"/>
              </a:rPr>
              <a:t>For example, in the code block below, the </a:t>
            </a:r>
            <a:r>
              <a:rPr b="1" lang="en" sz="1800">
                <a:solidFill>
                  <a:srgbClr val="EB5757"/>
                </a:solidFill>
                <a:highlight>
                  <a:srgbClr val="EEEEEE"/>
                </a:highlight>
                <a:latin typeface="Courier New"/>
                <a:ea typeface="Courier New"/>
                <a:cs typeface="Courier New"/>
                <a:sym typeface="Courier New"/>
              </a:rPr>
              <a:t>Spacer()</a:t>
            </a:r>
            <a:r>
              <a:rPr lang="en" sz="1800">
                <a:solidFill>
                  <a:srgbClr val="000000"/>
                </a:solidFill>
                <a:latin typeface="Proxima Nova"/>
                <a:ea typeface="Proxima Nova"/>
                <a:cs typeface="Proxima Nova"/>
                <a:sym typeface="Proxima Nova"/>
              </a:rPr>
              <a:t> pushes each image to the edge of the VStack because it is placed between the two image views. </a:t>
            </a:r>
            <a:endParaRPr sz="1800">
              <a:latin typeface="Proxima Nova"/>
              <a:ea typeface="Proxima Nova"/>
              <a:cs typeface="Proxima Nova"/>
              <a:sym typeface="Proxima Nova"/>
            </a:endParaRPr>
          </a:p>
        </p:txBody>
      </p:sp>
      <p:pic>
        <p:nvPicPr>
          <p:cNvPr id="3551" name="Google Shape;3551;p349"/>
          <p:cNvPicPr preferRelativeResize="0"/>
          <p:nvPr/>
        </p:nvPicPr>
        <p:blipFill>
          <a:blip r:embed="rId3">
            <a:alphaModFix/>
          </a:blip>
          <a:stretch>
            <a:fillRect/>
          </a:stretch>
        </p:blipFill>
        <p:spPr>
          <a:xfrm>
            <a:off x="-7091327" y="2338525"/>
            <a:ext cx="3705500" cy="1878150"/>
          </a:xfrm>
          <a:prstGeom prst="rect">
            <a:avLst/>
          </a:prstGeom>
          <a:noFill/>
          <a:ln>
            <a:noFill/>
          </a:ln>
        </p:spPr>
      </p:pic>
      <p:pic>
        <p:nvPicPr>
          <p:cNvPr id="3552" name="Google Shape;3552;p349" title="spacer-middle.png"/>
          <p:cNvPicPr preferRelativeResize="0"/>
          <p:nvPr/>
        </p:nvPicPr>
        <p:blipFill rotWithShape="1">
          <a:blip r:embed="rId4">
            <a:alphaModFix/>
          </a:blip>
          <a:srcRect b="1406" l="3450" r="2793" t="2254"/>
          <a:stretch/>
        </p:blipFill>
        <p:spPr>
          <a:xfrm>
            <a:off x="547746" y="1213725"/>
            <a:ext cx="1697700" cy="3597000"/>
          </a:xfrm>
          <a:prstGeom prst="roundRect">
            <a:avLst>
              <a:gd fmla="val 16667" name="adj"/>
            </a:avLst>
          </a:prstGeom>
          <a:noFill/>
          <a:ln>
            <a:noFill/>
          </a:ln>
        </p:spPr>
      </p:pic>
      <p:pic>
        <p:nvPicPr>
          <p:cNvPr id="3553" name="Google Shape;3553;p349" title="spacer-top.png"/>
          <p:cNvPicPr preferRelativeResize="0"/>
          <p:nvPr/>
        </p:nvPicPr>
        <p:blipFill rotWithShape="1">
          <a:blip r:embed="rId5">
            <a:alphaModFix/>
          </a:blip>
          <a:srcRect b="1394" l="5288" r="4147" t="3122"/>
          <a:stretch/>
        </p:blipFill>
        <p:spPr>
          <a:xfrm>
            <a:off x="3709350" y="1200975"/>
            <a:ext cx="1725300" cy="3622500"/>
          </a:xfrm>
          <a:prstGeom prst="roundRect">
            <a:avLst>
              <a:gd fmla="val 16667" name="adj"/>
            </a:avLst>
          </a:prstGeom>
          <a:noFill/>
          <a:ln>
            <a:noFill/>
          </a:ln>
        </p:spPr>
      </p:pic>
      <p:pic>
        <p:nvPicPr>
          <p:cNvPr id="3554" name="Google Shape;3554;p349" title="spacer-bottom.png"/>
          <p:cNvPicPr preferRelativeResize="0"/>
          <p:nvPr/>
        </p:nvPicPr>
        <p:blipFill rotWithShape="1">
          <a:blip r:embed="rId6">
            <a:alphaModFix/>
          </a:blip>
          <a:srcRect b="2066" l="5411" r="3646" t="3119"/>
          <a:stretch/>
        </p:blipFill>
        <p:spPr>
          <a:xfrm>
            <a:off x="6898550" y="1230087"/>
            <a:ext cx="1725300" cy="3597000"/>
          </a:xfrm>
          <a:prstGeom prst="roundRect">
            <a:avLst>
              <a:gd fmla="val 16667" name="adj"/>
            </a:avLst>
          </a:prstGeom>
          <a:noFill/>
          <a:ln>
            <a:noFill/>
          </a:ln>
        </p:spPr>
      </p:pic>
      <p:sp>
        <p:nvSpPr>
          <p:cNvPr id="3555" name="Google Shape;3555;p349"/>
          <p:cNvSpPr txBox="1"/>
          <p:nvPr/>
        </p:nvSpPr>
        <p:spPr>
          <a:xfrm>
            <a:off x="882088" y="2461425"/>
            <a:ext cx="1969800" cy="1101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"circle"</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Spacer</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"square"</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D73A49"/>
              </a:solidFill>
              <a:latin typeface="Courier New"/>
              <a:ea typeface="Courier New"/>
              <a:cs typeface="Courier New"/>
              <a:sym typeface="Courier New"/>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9" name="Shape 3559"/>
        <p:cNvGrpSpPr/>
        <p:nvPr/>
      </p:nvGrpSpPr>
      <p:grpSpPr>
        <a:xfrm>
          <a:off x="0" y="0"/>
          <a:ext cx="0" cy="0"/>
          <a:chOff x="0" y="0"/>
          <a:chExt cx="0" cy="0"/>
        </a:xfrm>
      </p:grpSpPr>
      <p:sp>
        <p:nvSpPr>
          <p:cNvPr id="3560" name="Google Shape;3560;p350"/>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latin typeface="Courier New"/>
                <a:ea typeface="Courier New"/>
                <a:cs typeface="Courier New"/>
                <a:sym typeface="Courier New"/>
              </a:rPr>
              <a:t>Spacer</a:t>
            </a:r>
            <a:r>
              <a:rPr lang="en" sz="3200"/>
              <a:t> View</a:t>
            </a:r>
            <a:endParaRPr sz="3200"/>
          </a:p>
        </p:txBody>
      </p:sp>
      <p:sp>
        <p:nvSpPr>
          <p:cNvPr id="3561" name="Google Shape;3561;p350"/>
          <p:cNvSpPr txBox="1"/>
          <p:nvPr/>
        </p:nvSpPr>
        <p:spPr>
          <a:xfrm>
            <a:off x="-8547275" y="991050"/>
            <a:ext cx="6617400" cy="344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a:solidFill>
                  <a:srgbClr val="000000"/>
                </a:solidFill>
                <a:latin typeface="Proxima Nova"/>
                <a:ea typeface="Proxima Nova"/>
                <a:cs typeface="Proxima Nova"/>
                <a:sym typeface="Proxima Nova"/>
              </a:rPr>
              <a:t>For example, in the code block below, the </a:t>
            </a:r>
            <a:r>
              <a:rPr b="1" lang="en" sz="1800">
                <a:solidFill>
                  <a:srgbClr val="EB5757"/>
                </a:solidFill>
                <a:highlight>
                  <a:srgbClr val="EEEEEE"/>
                </a:highlight>
                <a:latin typeface="Courier New"/>
                <a:ea typeface="Courier New"/>
                <a:cs typeface="Courier New"/>
                <a:sym typeface="Courier New"/>
              </a:rPr>
              <a:t>Spacer()</a:t>
            </a:r>
            <a:r>
              <a:rPr lang="en" sz="1800">
                <a:solidFill>
                  <a:srgbClr val="000000"/>
                </a:solidFill>
                <a:latin typeface="Proxima Nova"/>
                <a:ea typeface="Proxima Nova"/>
                <a:cs typeface="Proxima Nova"/>
                <a:sym typeface="Proxima Nova"/>
              </a:rPr>
              <a:t> pushes each image to the edge of the VStack because it is placed between the two image views. </a:t>
            </a:r>
            <a:endParaRPr sz="1800">
              <a:latin typeface="Proxima Nova"/>
              <a:ea typeface="Proxima Nova"/>
              <a:cs typeface="Proxima Nova"/>
              <a:sym typeface="Proxima Nova"/>
            </a:endParaRPr>
          </a:p>
        </p:txBody>
      </p:sp>
      <p:pic>
        <p:nvPicPr>
          <p:cNvPr id="3562" name="Google Shape;3562;p350"/>
          <p:cNvPicPr preferRelativeResize="0"/>
          <p:nvPr/>
        </p:nvPicPr>
        <p:blipFill>
          <a:blip r:embed="rId3">
            <a:alphaModFix/>
          </a:blip>
          <a:stretch>
            <a:fillRect/>
          </a:stretch>
        </p:blipFill>
        <p:spPr>
          <a:xfrm>
            <a:off x="-7091327" y="2338525"/>
            <a:ext cx="3705500" cy="1878150"/>
          </a:xfrm>
          <a:prstGeom prst="rect">
            <a:avLst/>
          </a:prstGeom>
          <a:noFill/>
          <a:ln>
            <a:noFill/>
          </a:ln>
        </p:spPr>
      </p:pic>
      <p:pic>
        <p:nvPicPr>
          <p:cNvPr id="3563" name="Google Shape;3563;p350" title="spacer-middle.png"/>
          <p:cNvPicPr preferRelativeResize="0"/>
          <p:nvPr/>
        </p:nvPicPr>
        <p:blipFill rotWithShape="1">
          <a:blip r:embed="rId4">
            <a:alphaModFix/>
          </a:blip>
          <a:srcRect b="1406" l="3450" r="2793" t="2254"/>
          <a:stretch/>
        </p:blipFill>
        <p:spPr>
          <a:xfrm>
            <a:off x="547746" y="1213725"/>
            <a:ext cx="1697700" cy="3597000"/>
          </a:xfrm>
          <a:prstGeom prst="roundRect">
            <a:avLst>
              <a:gd fmla="val 16667" name="adj"/>
            </a:avLst>
          </a:prstGeom>
          <a:noFill/>
          <a:ln>
            <a:noFill/>
          </a:ln>
        </p:spPr>
      </p:pic>
      <p:pic>
        <p:nvPicPr>
          <p:cNvPr id="3564" name="Google Shape;3564;p350" title="spacer-top.png"/>
          <p:cNvPicPr preferRelativeResize="0"/>
          <p:nvPr/>
        </p:nvPicPr>
        <p:blipFill rotWithShape="1">
          <a:blip r:embed="rId5">
            <a:alphaModFix/>
          </a:blip>
          <a:srcRect b="1394" l="5288" r="4147" t="3122"/>
          <a:stretch/>
        </p:blipFill>
        <p:spPr>
          <a:xfrm>
            <a:off x="3709350" y="1200975"/>
            <a:ext cx="1725300" cy="3622500"/>
          </a:xfrm>
          <a:prstGeom prst="roundRect">
            <a:avLst>
              <a:gd fmla="val 16667" name="adj"/>
            </a:avLst>
          </a:prstGeom>
          <a:noFill/>
          <a:ln>
            <a:noFill/>
          </a:ln>
        </p:spPr>
      </p:pic>
      <p:pic>
        <p:nvPicPr>
          <p:cNvPr id="3565" name="Google Shape;3565;p350" title="spacer-bottom.png"/>
          <p:cNvPicPr preferRelativeResize="0"/>
          <p:nvPr/>
        </p:nvPicPr>
        <p:blipFill rotWithShape="1">
          <a:blip r:embed="rId6">
            <a:alphaModFix/>
          </a:blip>
          <a:srcRect b="2066" l="5411" r="3646" t="3119"/>
          <a:stretch/>
        </p:blipFill>
        <p:spPr>
          <a:xfrm>
            <a:off x="6898550" y="1230087"/>
            <a:ext cx="1725300" cy="3597000"/>
          </a:xfrm>
          <a:prstGeom prst="roundRect">
            <a:avLst>
              <a:gd fmla="val 16667" name="adj"/>
            </a:avLst>
          </a:prstGeom>
          <a:noFill/>
          <a:ln>
            <a:noFill/>
          </a:ln>
        </p:spPr>
      </p:pic>
      <p:sp>
        <p:nvSpPr>
          <p:cNvPr id="3566" name="Google Shape;3566;p350"/>
          <p:cNvSpPr txBox="1"/>
          <p:nvPr/>
        </p:nvSpPr>
        <p:spPr>
          <a:xfrm>
            <a:off x="882088" y="2461425"/>
            <a:ext cx="1969800" cy="1101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"circle"</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Spacer</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"square"</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D73A49"/>
              </a:solidFill>
              <a:latin typeface="Courier New"/>
              <a:ea typeface="Courier New"/>
              <a:cs typeface="Courier New"/>
              <a:sym typeface="Courier New"/>
            </a:endParaRPr>
          </a:p>
        </p:txBody>
      </p:sp>
      <p:sp>
        <p:nvSpPr>
          <p:cNvPr id="3567" name="Google Shape;3567;p350"/>
          <p:cNvSpPr txBox="1"/>
          <p:nvPr/>
        </p:nvSpPr>
        <p:spPr>
          <a:xfrm>
            <a:off x="4085988" y="1599575"/>
            <a:ext cx="1969800" cy="1101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    Spacer</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"circle"</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"square"</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D73A49"/>
              </a:solidFill>
              <a:latin typeface="Courier New"/>
              <a:ea typeface="Courier New"/>
              <a:cs typeface="Courier New"/>
              <a:sym typeface="Courier New"/>
            </a:endParaRPr>
          </a:p>
        </p:txBody>
      </p:sp>
      <p:sp>
        <p:nvSpPr>
          <p:cNvPr id="3568" name="Google Shape;3568;p350"/>
          <p:cNvSpPr txBox="1"/>
          <p:nvPr/>
        </p:nvSpPr>
        <p:spPr>
          <a:xfrm>
            <a:off x="6292088" y="3331950"/>
            <a:ext cx="1969800" cy="1101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VStack</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"circle"</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Image</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"square"</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    Spacer</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D73A49"/>
              </a:solidFill>
              <a:latin typeface="Courier New"/>
              <a:ea typeface="Courier New"/>
              <a:cs typeface="Courier New"/>
              <a:sym typeface="Courier New"/>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351"/>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What’s the difference between the </a:t>
            </a:r>
            <a:r>
              <a:rPr lang="en">
                <a:solidFill>
                  <a:srgbClr val="EB5757"/>
                </a:solidFill>
                <a:latin typeface="Courier New"/>
                <a:ea typeface="Courier New"/>
                <a:cs typeface="Courier New"/>
                <a:sym typeface="Courier New"/>
              </a:rPr>
              <a:t>spacing</a:t>
            </a:r>
            <a:r>
              <a:rPr lang="en"/>
              <a:t> property and the </a:t>
            </a:r>
            <a:r>
              <a:rPr lang="en">
                <a:solidFill>
                  <a:srgbClr val="EB5757"/>
                </a:solidFill>
                <a:latin typeface="Courier New"/>
                <a:ea typeface="Courier New"/>
                <a:cs typeface="Courier New"/>
                <a:sym typeface="Courier New"/>
              </a:rPr>
              <a:t>Spacer</a:t>
            </a:r>
            <a:r>
              <a:rPr lang="en"/>
              <a:t> view?</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7" name="Shape 3577"/>
        <p:cNvGrpSpPr/>
        <p:nvPr/>
      </p:nvGrpSpPr>
      <p:grpSpPr>
        <a:xfrm>
          <a:off x="0" y="0"/>
          <a:ext cx="0" cy="0"/>
          <a:chOff x="0" y="0"/>
          <a:chExt cx="0" cy="0"/>
        </a:xfrm>
      </p:grpSpPr>
      <p:sp>
        <p:nvSpPr>
          <p:cNvPr id="3578" name="Google Shape;3578;p352"/>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latin typeface="Courier New"/>
                <a:ea typeface="Courier New"/>
                <a:cs typeface="Courier New"/>
                <a:sym typeface="Courier New"/>
              </a:rPr>
              <a:t>spacing</a:t>
            </a:r>
            <a:r>
              <a:rPr lang="en" sz="3200"/>
              <a:t> Property vs. </a:t>
            </a:r>
            <a:r>
              <a:rPr lang="en" sz="3200">
                <a:latin typeface="Courier New"/>
                <a:ea typeface="Courier New"/>
                <a:cs typeface="Courier New"/>
                <a:sym typeface="Courier New"/>
              </a:rPr>
              <a:t>Spacer</a:t>
            </a:r>
            <a:r>
              <a:rPr lang="en" sz="3200"/>
              <a:t> View</a:t>
            </a:r>
            <a:endParaRPr sz="3200"/>
          </a:p>
        </p:txBody>
      </p:sp>
      <p:sp>
        <p:nvSpPr>
          <p:cNvPr id="3579" name="Google Shape;3579;p352"/>
          <p:cNvSpPr txBox="1"/>
          <p:nvPr/>
        </p:nvSpPr>
        <p:spPr>
          <a:xfrm>
            <a:off x="2722113" y="3487525"/>
            <a:ext cx="2659200" cy="10611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73A49"/>
                </a:solidFill>
                <a:latin typeface="Courier New"/>
                <a:ea typeface="Courier New"/>
                <a:cs typeface="Courier New"/>
                <a:sym typeface="Courier New"/>
              </a:rPr>
              <a:t>VStack</a:t>
            </a:r>
            <a:r>
              <a:rPr b="1" lang="en">
                <a:solidFill>
                  <a:srgbClr val="24292E"/>
                </a:solidFill>
                <a:latin typeface="Courier New"/>
                <a:ea typeface="Courier New"/>
                <a:cs typeface="Courier New"/>
                <a:sym typeface="Courier New"/>
              </a:rPr>
              <a:t>(spacing: </a:t>
            </a:r>
            <a:r>
              <a:rPr b="1" lang="en">
                <a:solidFill>
                  <a:srgbClr val="005CC5"/>
                </a:solidFill>
                <a:latin typeface="Courier New"/>
                <a:ea typeface="Courier New"/>
                <a:cs typeface="Courier New"/>
                <a:sym typeface="Courier New"/>
              </a:rPr>
              <a:t>100</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Image</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"circle"</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Image</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"square"</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a:t>
            </a:r>
            <a:endParaRPr b="1">
              <a:solidFill>
                <a:schemeClr val="accent5"/>
              </a:solidFill>
              <a:latin typeface="Proxima Nova"/>
              <a:ea typeface="Proxima Nova"/>
              <a:cs typeface="Proxima Nova"/>
              <a:sym typeface="Proxima Nova"/>
            </a:endParaRPr>
          </a:p>
        </p:txBody>
      </p:sp>
      <p:pic>
        <p:nvPicPr>
          <p:cNvPr id="3580" name="Google Shape;3580;p352" title="spacing-100.png"/>
          <p:cNvPicPr preferRelativeResize="0"/>
          <p:nvPr/>
        </p:nvPicPr>
        <p:blipFill rotWithShape="1">
          <a:blip r:embed="rId3">
            <a:alphaModFix/>
          </a:blip>
          <a:srcRect b="1952" l="5269" r="5563" t="2335"/>
          <a:stretch/>
        </p:blipFill>
        <p:spPr>
          <a:xfrm>
            <a:off x="688888" y="1285475"/>
            <a:ext cx="1710600" cy="3585000"/>
          </a:xfrm>
          <a:prstGeom prst="roundRect">
            <a:avLst>
              <a:gd fmla="val 16667" name="adj"/>
            </a:avLst>
          </a:prstGeom>
          <a:noFill/>
          <a:ln>
            <a:noFill/>
          </a:ln>
        </p:spPr>
      </p:pic>
      <p:pic>
        <p:nvPicPr>
          <p:cNvPr id="3581" name="Google Shape;3581;p352" title="arrows 2.png"/>
          <p:cNvPicPr preferRelativeResize="0"/>
          <p:nvPr/>
        </p:nvPicPr>
        <p:blipFill rotWithShape="1">
          <a:blip r:embed="rId4">
            <a:alphaModFix/>
          </a:blip>
          <a:srcRect b="52079" l="0" r="56124" t="0"/>
          <a:stretch/>
        </p:blipFill>
        <p:spPr>
          <a:xfrm flipH="1" rot="-1566477">
            <a:off x="1987316" y="2155232"/>
            <a:ext cx="1842415" cy="1845485"/>
          </a:xfrm>
          <a:prstGeom prst="rect">
            <a:avLst/>
          </a:prstGeom>
          <a:noFill/>
          <a:ln>
            <a:noFill/>
          </a:ln>
        </p:spPr>
      </p:pic>
      <p:pic>
        <p:nvPicPr>
          <p:cNvPr id="3582" name="Google Shape;3582;p352" title="spacer-middle.png"/>
          <p:cNvPicPr preferRelativeResize="0"/>
          <p:nvPr/>
        </p:nvPicPr>
        <p:blipFill rotWithShape="1">
          <a:blip r:embed="rId5">
            <a:alphaModFix/>
          </a:blip>
          <a:srcRect b="1406" l="3450" r="2793" t="2254"/>
          <a:stretch/>
        </p:blipFill>
        <p:spPr>
          <a:xfrm>
            <a:off x="6757409" y="1279475"/>
            <a:ext cx="1697700" cy="3597000"/>
          </a:xfrm>
          <a:prstGeom prst="roundRect">
            <a:avLst>
              <a:gd fmla="val 16667" name="adj"/>
            </a:avLst>
          </a:prstGeom>
          <a:noFill/>
          <a:ln>
            <a:noFill/>
          </a:ln>
        </p:spPr>
      </p:pic>
      <p:sp>
        <p:nvSpPr>
          <p:cNvPr id="3583" name="Google Shape;3583;p352"/>
          <p:cNvSpPr txBox="1"/>
          <p:nvPr/>
        </p:nvSpPr>
        <p:spPr>
          <a:xfrm>
            <a:off x="3892725" y="1808100"/>
            <a:ext cx="2357100" cy="1222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73A49"/>
                </a:solidFill>
                <a:latin typeface="Courier New"/>
                <a:ea typeface="Courier New"/>
                <a:cs typeface="Courier New"/>
                <a:sym typeface="Courier New"/>
              </a:rPr>
              <a:t>VStack</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Image</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"circle"</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Spacer</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Image</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"square"</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a:t>
            </a:r>
            <a:endParaRPr b="1">
              <a:solidFill>
                <a:srgbClr val="D73A49"/>
              </a:solidFill>
              <a:latin typeface="Courier New"/>
              <a:ea typeface="Courier New"/>
              <a:cs typeface="Courier New"/>
              <a:sym typeface="Courier New"/>
            </a:endParaRPr>
          </a:p>
        </p:txBody>
      </p:sp>
      <p:pic>
        <p:nvPicPr>
          <p:cNvPr id="3584" name="Google Shape;3584;p352" title="arrows 2.png"/>
          <p:cNvPicPr preferRelativeResize="0"/>
          <p:nvPr/>
        </p:nvPicPr>
        <p:blipFill rotWithShape="1">
          <a:blip r:embed="rId4">
            <a:alphaModFix/>
          </a:blip>
          <a:srcRect b="54251" l="49673" r="12803" t="11827"/>
          <a:stretch/>
        </p:blipFill>
        <p:spPr>
          <a:xfrm flipH="1" rot="10799913">
            <a:off x="5832466" y="2064911"/>
            <a:ext cx="1575716" cy="1306328"/>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8" name="Shape 3588"/>
        <p:cNvGrpSpPr/>
        <p:nvPr/>
      </p:nvGrpSpPr>
      <p:grpSpPr>
        <a:xfrm>
          <a:off x="0" y="0"/>
          <a:ext cx="0" cy="0"/>
          <a:chOff x="0" y="0"/>
          <a:chExt cx="0" cy="0"/>
        </a:xfrm>
      </p:grpSpPr>
      <p:sp>
        <p:nvSpPr>
          <p:cNvPr id="3589" name="Google Shape;3589;p353"/>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a:t>
            </a:r>
            <a:r>
              <a:rPr lang="en"/>
              <a:t>Stack</a:t>
            </a:r>
            <a:r>
              <a:rPr lang="en"/>
              <a:t>s</a:t>
            </a:r>
            <a:endParaRPr/>
          </a:p>
        </p:txBody>
      </p:sp>
      <p:sp>
        <p:nvSpPr>
          <p:cNvPr id="3590" name="Google Shape;3590;p353"/>
          <p:cNvSpPr txBox="1"/>
          <p:nvPr>
            <p:ph idx="1" type="body"/>
          </p:nvPr>
        </p:nvSpPr>
        <p:spPr>
          <a:xfrm>
            <a:off x="207600" y="1305650"/>
            <a:ext cx="8676600" cy="3357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accent5"/>
              </a:buClr>
              <a:buSzPts val="1100"/>
              <a:buFont typeface="Arial"/>
              <a:buNone/>
            </a:pPr>
            <a:r>
              <a:rPr lang="en" sz="1600"/>
              <a:t>Complete the following in your </a:t>
            </a:r>
            <a:r>
              <a:rPr b="1" lang="en" sz="1600">
                <a:solidFill>
                  <a:srgbClr val="EB5757"/>
                </a:solidFill>
                <a:latin typeface="Courier New"/>
                <a:ea typeface="Courier New"/>
                <a:cs typeface="Courier New"/>
                <a:sym typeface="Courier New"/>
              </a:rPr>
              <a:t>MyFirstApp</a:t>
            </a:r>
            <a:r>
              <a:rPr lang="en" sz="1600"/>
              <a:t> XCode project.</a:t>
            </a:r>
            <a:endParaRPr sz="1600"/>
          </a:p>
          <a:p>
            <a:pPr indent="-330200" lvl="0" marL="457200" rtl="0" algn="l">
              <a:spcBef>
                <a:spcPts val="1200"/>
              </a:spcBef>
              <a:spcAft>
                <a:spcPts val="0"/>
              </a:spcAft>
              <a:buSzPts val="1600"/>
              <a:buAutoNum type="arabicPeriod"/>
            </a:pPr>
            <a:r>
              <a:rPr lang="en" sz="1600"/>
              <a:t>Change the vertical stack to an </a:t>
            </a:r>
            <a:r>
              <a:rPr b="1" lang="en" sz="1600">
                <a:solidFill>
                  <a:srgbClr val="EB5757"/>
                </a:solidFill>
                <a:latin typeface="Courier New"/>
                <a:ea typeface="Courier New"/>
                <a:cs typeface="Courier New"/>
                <a:sym typeface="Courier New"/>
              </a:rPr>
              <a:t>HStack</a:t>
            </a:r>
            <a:r>
              <a:rPr lang="en" sz="1600"/>
              <a:t> and then a </a:t>
            </a:r>
            <a:r>
              <a:rPr b="1" lang="en" sz="1600">
                <a:solidFill>
                  <a:srgbClr val="EB5757"/>
                </a:solidFill>
                <a:latin typeface="Courier New"/>
                <a:ea typeface="Courier New"/>
                <a:cs typeface="Courier New"/>
                <a:sym typeface="Courier New"/>
              </a:rPr>
              <a:t>ZStack</a:t>
            </a:r>
            <a:r>
              <a:rPr lang="en" sz="1600"/>
              <a:t>. Change it back to a </a:t>
            </a:r>
            <a:r>
              <a:rPr b="1" lang="en" sz="1600">
                <a:solidFill>
                  <a:srgbClr val="EB5757"/>
                </a:solidFill>
                <a:latin typeface="Courier New"/>
                <a:ea typeface="Courier New"/>
                <a:cs typeface="Courier New"/>
                <a:sym typeface="Courier New"/>
              </a:rPr>
              <a:t>VStack</a:t>
            </a:r>
            <a:r>
              <a:rPr lang="en" sz="1600"/>
              <a:t> once you’ve identified how the stack changes the layout.</a:t>
            </a:r>
            <a:endParaRPr sz="1600"/>
          </a:p>
          <a:p>
            <a:pPr indent="-330200" lvl="0" marL="457200" rtl="0" algn="l">
              <a:spcBef>
                <a:spcPts val="1000"/>
              </a:spcBef>
              <a:spcAft>
                <a:spcPts val="0"/>
              </a:spcAft>
              <a:buSzPts val="1600"/>
              <a:buAutoNum type="arabicPeriod"/>
            </a:pPr>
            <a:r>
              <a:rPr lang="en" sz="1600"/>
              <a:t>Use a </a:t>
            </a:r>
            <a:r>
              <a:rPr b="1" lang="en" sz="1600">
                <a:solidFill>
                  <a:srgbClr val="EB5757"/>
                </a:solidFill>
                <a:latin typeface="Courier New"/>
                <a:ea typeface="Courier New"/>
                <a:cs typeface="Courier New"/>
                <a:sym typeface="Courier New"/>
              </a:rPr>
              <a:t>Spacer</a:t>
            </a:r>
            <a:r>
              <a:rPr lang="en" sz="1600"/>
              <a:t> view to push the image and the link to the bottom of the screen. </a:t>
            </a:r>
            <a:r>
              <a:rPr i="1" lang="en" sz="1600"/>
              <a:t>Note: You may need to adjust the size of the images to see the effects of this.</a:t>
            </a:r>
            <a:endParaRPr i="1" sz="1600"/>
          </a:p>
          <a:p>
            <a:pPr indent="-330200" lvl="0" marL="457200" rtl="0" algn="l">
              <a:spcBef>
                <a:spcPts val="1000"/>
              </a:spcBef>
              <a:spcAft>
                <a:spcPts val="0"/>
              </a:spcAft>
              <a:buSzPts val="1600"/>
              <a:buAutoNum type="arabicPeriod"/>
            </a:pPr>
            <a:r>
              <a:rPr lang="en" sz="1600"/>
              <a:t>Specify a value for the </a:t>
            </a:r>
            <a:r>
              <a:rPr b="1" lang="en" sz="1600">
                <a:solidFill>
                  <a:srgbClr val="EB5757"/>
                </a:solidFill>
                <a:latin typeface="Courier New"/>
                <a:ea typeface="Courier New"/>
                <a:cs typeface="Courier New"/>
                <a:sym typeface="Courier New"/>
              </a:rPr>
              <a:t>alignment</a:t>
            </a:r>
            <a:r>
              <a:rPr lang="en" sz="1600"/>
              <a:t> property of the </a:t>
            </a:r>
            <a:r>
              <a:rPr b="1" lang="en" sz="1600">
                <a:solidFill>
                  <a:srgbClr val="EB5757"/>
                </a:solidFill>
                <a:latin typeface="Courier New"/>
                <a:ea typeface="Courier New"/>
                <a:cs typeface="Courier New"/>
                <a:sym typeface="Courier New"/>
              </a:rPr>
              <a:t>VStack</a:t>
            </a:r>
            <a:r>
              <a:rPr lang="en" sz="1600"/>
              <a:t>. Try all three values (</a:t>
            </a:r>
            <a:r>
              <a:rPr b="1" lang="en" sz="1600">
                <a:solidFill>
                  <a:srgbClr val="EB5757"/>
                </a:solidFill>
                <a:latin typeface="Courier New"/>
                <a:ea typeface="Courier New"/>
                <a:cs typeface="Courier New"/>
                <a:sym typeface="Courier New"/>
              </a:rPr>
              <a:t>.leading</a:t>
            </a:r>
            <a:r>
              <a:rPr lang="en" sz="1600"/>
              <a:t>, </a:t>
            </a:r>
            <a:r>
              <a:rPr b="1" lang="en" sz="1600">
                <a:solidFill>
                  <a:srgbClr val="EB5757"/>
                </a:solidFill>
                <a:latin typeface="Courier New"/>
                <a:ea typeface="Courier New"/>
                <a:cs typeface="Courier New"/>
                <a:sym typeface="Courier New"/>
              </a:rPr>
              <a:t>.center</a:t>
            </a:r>
            <a:r>
              <a:rPr lang="en" sz="1600"/>
              <a:t>, and </a:t>
            </a:r>
            <a:r>
              <a:rPr b="1" lang="en" sz="1600">
                <a:solidFill>
                  <a:srgbClr val="EB5757"/>
                </a:solidFill>
                <a:latin typeface="Courier New"/>
                <a:ea typeface="Courier New"/>
                <a:cs typeface="Courier New"/>
                <a:sym typeface="Courier New"/>
              </a:rPr>
              <a:t>.trailing</a:t>
            </a:r>
            <a:r>
              <a:rPr lang="en" sz="1600"/>
              <a:t>) and identify the changes in the Interactive Preview.</a:t>
            </a:r>
            <a:endParaRPr sz="1600"/>
          </a:p>
          <a:p>
            <a:pPr indent="-330200" lvl="0" marL="457200" rtl="0" algn="l">
              <a:spcBef>
                <a:spcPts val="1200"/>
              </a:spcBef>
              <a:spcAft>
                <a:spcPts val="1000"/>
              </a:spcAft>
              <a:buSzPts val="1600"/>
              <a:buAutoNum type="arabicPeriod"/>
            </a:pPr>
            <a:r>
              <a:rPr lang="en" sz="1600"/>
              <a:t>Delete the </a:t>
            </a:r>
            <a:r>
              <a:rPr b="1" lang="en" sz="1600">
                <a:solidFill>
                  <a:srgbClr val="EB5757"/>
                </a:solidFill>
                <a:latin typeface="Courier New"/>
                <a:ea typeface="Courier New"/>
                <a:cs typeface="Courier New"/>
                <a:sym typeface="Courier New"/>
              </a:rPr>
              <a:t>Spacer</a:t>
            </a:r>
            <a:r>
              <a:rPr lang="en" sz="1600"/>
              <a:t> view and add the </a:t>
            </a:r>
            <a:r>
              <a:rPr b="1" lang="en" sz="1600">
                <a:solidFill>
                  <a:srgbClr val="EB5757"/>
                </a:solidFill>
                <a:latin typeface="Courier New"/>
                <a:ea typeface="Courier New"/>
                <a:cs typeface="Courier New"/>
                <a:sym typeface="Courier New"/>
              </a:rPr>
              <a:t>spacing</a:t>
            </a:r>
            <a:r>
              <a:rPr lang="en" sz="1600"/>
              <a:t> property to the </a:t>
            </a:r>
            <a:r>
              <a:rPr b="1" lang="en" sz="1600">
                <a:solidFill>
                  <a:srgbClr val="EB5757"/>
                </a:solidFill>
                <a:latin typeface="Courier New"/>
                <a:ea typeface="Courier New"/>
                <a:cs typeface="Courier New"/>
                <a:sym typeface="Courier New"/>
              </a:rPr>
              <a:t>VStack</a:t>
            </a:r>
            <a:r>
              <a:rPr lang="en" sz="1600"/>
              <a:t>. This should add some space between the child views.</a:t>
            </a:r>
            <a:endParaRPr sz="1600"/>
          </a:p>
        </p:txBody>
      </p:sp>
      <p:sp>
        <p:nvSpPr>
          <p:cNvPr id="3591" name="Google Shape;3591;p353"/>
          <p:cNvSpPr/>
          <p:nvPr/>
        </p:nvSpPr>
        <p:spPr>
          <a:xfrm rot="10800000">
            <a:off x="7949700" y="0"/>
            <a:ext cx="1194300" cy="1281600"/>
          </a:xfrm>
          <a:prstGeom prst="round2SameRect">
            <a:avLst>
              <a:gd fmla="val 47058" name="adj1"/>
              <a:gd fmla="val 0" name="adj2"/>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2" name="Google Shape;3592;p353"/>
          <p:cNvSpPr txBox="1"/>
          <p:nvPr/>
        </p:nvSpPr>
        <p:spPr>
          <a:xfrm>
            <a:off x="8582919" y="658976"/>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sp>
        <p:nvSpPr>
          <p:cNvPr id="3593" name="Google Shape;3593;p353"/>
          <p:cNvSpPr txBox="1"/>
          <p:nvPr/>
        </p:nvSpPr>
        <p:spPr>
          <a:xfrm>
            <a:off x="8582919" y="658976"/>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pic>
        <p:nvPicPr>
          <p:cNvPr id="3594" name="Google Shape;3594;p353" title="5min-PinkTimer.mp4">
            <a:hlinkClick r:id="rId3"/>
          </p:cNvPr>
          <p:cNvPicPr preferRelativeResize="0"/>
          <p:nvPr/>
        </p:nvPicPr>
        <p:blipFill>
          <a:blip r:embed="rId4">
            <a:alphaModFix/>
          </a:blip>
          <a:stretch>
            <a:fillRect/>
          </a:stretch>
        </p:blipFill>
        <p:spPr>
          <a:xfrm>
            <a:off x="6669675" y="179725"/>
            <a:ext cx="2278402" cy="1281601"/>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8" name="Shape 3598"/>
        <p:cNvGrpSpPr/>
        <p:nvPr/>
      </p:nvGrpSpPr>
      <p:grpSpPr>
        <a:xfrm>
          <a:off x="0" y="0"/>
          <a:ext cx="0" cy="0"/>
          <a:chOff x="0" y="0"/>
          <a:chExt cx="0" cy="0"/>
        </a:xfrm>
      </p:grpSpPr>
      <p:sp>
        <p:nvSpPr>
          <p:cNvPr id="3599" name="Google Shape;3599;p354"/>
          <p:cNvSpPr txBox="1"/>
          <p:nvPr>
            <p:ph type="title"/>
          </p:nvPr>
        </p:nvSpPr>
        <p:spPr>
          <a:xfrm>
            <a:off x="1153500" y="1726650"/>
            <a:ext cx="6837000" cy="1690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Building an App with Nested Stacks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3" name="Shape 3603"/>
        <p:cNvGrpSpPr/>
        <p:nvPr/>
      </p:nvGrpSpPr>
      <p:grpSpPr>
        <a:xfrm>
          <a:off x="0" y="0"/>
          <a:ext cx="0" cy="0"/>
          <a:chOff x="0" y="0"/>
          <a:chExt cx="0" cy="0"/>
        </a:xfrm>
      </p:grpSpPr>
      <p:sp>
        <p:nvSpPr>
          <p:cNvPr id="3604" name="Google Shape;3604;p355"/>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Think About It</a:t>
            </a:r>
            <a:endParaRPr/>
          </a:p>
        </p:txBody>
      </p:sp>
      <p:sp>
        <p:nvSpPr>
          <p:cNvPr id="3605" name="Google Shape;3605;p355"/>
          <p:cNvSpPr txBox="1"/>
          <p:nvPr>
            <p:ph idx="1" type="body"/>
          </p:nvPr>
        </p:nvSpPr>
        <p:spPr>
          <a:xfrm>
            <a:off x="376675" y="1534250"/>
            <a:ext cx="5106600" cy="282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accent5"/>
              </a:buClr>
              <a:buSzPts val="1100"/>
              <a:buFont typeface="Arial"/>
              <a:buNone/>
            </a:pPr>
            <a:r>
              <a:rPr lang="en"/>
              <a:t>Often developers will combine stack views to create more interesting layouts. This is also referred to as building </a:t>
            </a:r>
            <a:r>
              <a:rPr b="1" lang="en"/>
              <a:t>nested views</a:t>
            </a:r>
            <a:r>
              <a:rPr lang="en"/>
              <a:t>. </a:t>
            </a:r>
            <a:endParaRPr/>
          </a:p>
          <a:p>
            <a:pPr indent="0" lvl="0" marL="0" rtl="0" algn="l">
              <a:spcBef>
                <a:spcPts val="1200"/>
              </a:spcBef>
              <a:spcAft>
                <a:spcPts val="0"/>
              </a:spcAft>
              <a:buClr>
                <a:schemeClr val="accent5"/>
              </a:buClr>
              <a:buSzPts val="1100"/>
              <a:buFont typeface="Arial"/>
              <a:buNone/>
            </a:pPr>
            <a:r>
              <a:rPr lang="en"/>
              <a:t>Before we start building, consider the </a:t>
            </a:r>
            <a:br>
              <a:rPr lang="en"/>
            </a:br>
            <a:r>
              <a:rPr lang="en"/>
              <a:t>following questions: </a:t>
            </a:r>
            <a:endParaRPr/>
          </a:p>
          <a:p>
            <a:pPr indent="-342900" lvl="0" marL="457200" rtl="0" algn="l">
              <a:spcBef>
                <a:spcPts val="1200"/>
              </a:spcBef>
              <a:spcAft>
                <a:spcPts val="0"/>
              </a:spcAft>
              <a:buSzPts val="1800"/>
              <a:buChar char="●"/>
            </a:pPr>
            <a:r>
              <a:rPr lang="en"/>
              <a:t>What stacks do you imagine we will need?</a:t>
            </a:r>
            <a:endParaRPr/>
          </a:p>
          <a:p>
            <a:pPr indent="-342900" lvl="0" marL="457200" rtl="0" algn="l">
              <a:spcBef>
                <a:spcPts val="0"/>
              </a:spcBef>
              <a:spcAft>
                <a:spcPts val="0"/>
              </a:spcAft>
              <a:buSzPts val="1800"/>
              <a:buChar char="●"/>
            </a:pPr>
            <a:r>
              <a:rPr lang="en"/>
              <a:t>What views will be contained in each?</a:t>
            </a:r>
            <a:r>
              <a:rPr lang="en" sz="2400"/>
              <a:t> </a:t>
            </a:r>
            <a:endParaRPr sz="2400"/>
          </a:p>
          <a:p>
            <a:pPr indent="0" lvl="0" marL="0" rtl="0" algn="l">
              <a:spcBef>
                <a:spcPts val="1200"/>
              </a:spcBef>
              <a:spcAft>
                <a:spcPts val="1200"/>
              </a:spcAft>
              <a:buNone/>
            </a:pPr>
            <a:r>
              <a:t/>
            </a:r>
            <a:endParaRPr/>
          </a:p>
        </p:txBody>
      </p:sp>
      <p:pic>
        <p:nvPicPr>
          <p:cNvPr id="3606" name="Google Shape;3606;p355"/>
          <p:cNvPicPr preferRelativeResize="0"/>
          <p:nvPr/>
        </p:nvPicPr>
        <p:blipFill rotWithShape="1">
          <a:blip r:embed="rId3">
            <a:alphaModFix/>
          </a:blip>
          <a:srcRect b="1176" l="1954" r="1286" t="0"/>
          <a:stretch/>
        </p:blipFill>
        <p:spPr>
          <a:xfrm>
            <a:off x="6374500" y="223350"/>
            <a:ext cx="2247900" cy="4696800"/>
          </a:xfrm>
          <a:prstGeom prst="roundRect">
            <a:avLst>
              <a:gd fmla="val 1666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1" name="Shape 2271"/>
        <p:cNvGrpSpPr/>
        <p:nvPr/>
      </p:nvGrpSpPr>
      <p:grpSpPr>
        <a:xfrm>
          <a:off x="0" y="0"/>
          <a:ext cx="0" cy="0"/>
          <a:chOff x="0" y="0"/>
          <a:chExt cx="0" cy="0"/>
        </a:xfrm>
      </p:grpSpPr>
      <p:pic>
        <p:nvPicPr>
          <p:cNvPr id="2272" name="Google Shape;2272;p203"/>
          <p:cNvPicPr preferRelativeResize="0"/>
          <p:nvPr/>
        </p:nvPicPr>
        <p:blipFill>
          <a:blip r:embed="rId3">
            <a:alphaModFix/>
          </a:blip>
          <a:stretch>
            <a:fillRect/>
          </a:stretch>
        </p:blipFill>
        <p:spPr>
          <a:xfrm>
            <a:off x="4240525" y="3035925"/>
            <a:ext cx="3911648" cy="1723424"/>
          </a:xfrm>
          <a:prstGeom prst="rect">
            <a:avLst/>
          </a:prstGeom>
          <a:noFill/>
          <a:ln cap="flat" cmpd="sng" w="38100">
            <a:solidFill>
              <a:schemeClr val="accent2"/>
            </a:solidFill>
            <a:prstDash val="solid"/>
            <a:round/>
            <a:headEnd len="sm" w="sm" type="none"/>
            <a:tailEnd len="sm" w="sm" type="none"/>
          </a:ln>
        </p:spPr>
      </p:pic>
      <p:pic>
        <p:nvPicPr>
          <p:cNvPr id="2273" name="Google Shape;2273;p203"/>
          <p:cNvPicPr preferRelativeResize="0"/>
          <p:nvPr/>
        </p:nvPicPr>
        <p:blipFill>
          <a:blip r:embed="rId4">
            <a:alphaModFix/>
          </a:blip>
          <a:stretch>
            <a:fillRect/>
          </a:stretch>
        </p:blipFill>
        <p:spPr>
          <a:xfrm>
            <a:off x="6372975" y="272063"/>
            <a:ext cx="1192050" cy="2581198"/>
          </a:xfrm>
          <a:prstGeom prst="rect">
            <a:avLst/>
          </a:prstGeom>
          <a:noFill/>
          <a:ln cap="flat" cmpd="sng" w="38100">
            <a:solidFill>
              <a:schemeClr val="accent2"/>
            </a:solidFill>
            <a:prstDash val="solid"/>
            <a:round/>
            <a:headEnd len="sm" w="sm" type="none"/>
            <a:tailEnd len="sm" w="sm" type="none"/>
          </a:ln>
        </p:spPr>
      </p:pic>
      <p:sp>
        <p:nvSpPr>
          <p:cNvPr id="2274" name="Google Shape;2274;p203"/>
          <p:cNvSpPr txBox="1"/>
          <p:nvPr>
            <p:ph idx="1" type="body"/>
          </p:nvPr>
        </p:nvSpPr>
        <p:spPr>
          <a:xfrm>
            <a:off x="376675" y="1534250"/>
            <a:ext cx="4896900" cy="282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accent5"/>
              </a:buClr>
              <a:buSzPts val="1100"/>
              <a:buFont typeface="Arial"/>
              <a:buNone/>
            </a:pPr>
            <a:r>
              <a:rPr lang="en" sz="2300"/>
              <a:t>Think about Instagram or TikTok: Where and how might each of these applications use arrays?</a:t>
            </a:r>
            <a:endParaRPr sz="3300"/>
          </a:p>
          <a:p>
            <a:pPr indent="0" lvl="0" marL="0" rtl="0" algn="l">
              <a:spcBef>
                <a:spcPts val="0"/>
              </a:spcBef>
              <a:spcAft>
                <a:spcPts val="1200"/>
              </a:spcAft>
              <a:buNone/>
            </a:pPr>
            <a:r>
              <a:t/>
            </a:r>
            <a:endParaRPr/>
          </a:p>
        </p:txBody>
      </p:sp>
      <p:sp>
        <p:nvSpPr>
          <p:cNvPr id="2275" name="Google Shape;2275;p203"/>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Discuss</a:t>
            </a:r>
            <a:endParaRPr/>
          </a:p>
        </p:txBody>
      </p:sp>
      <p:grpSp>
        <p:nvGrpSpPr>
          <p:cNvPr id="2276" name="Google Shape;2276;p203"/>
          <p:cNvGrpSpPr/>
          <p:nvPr/>
        </p:nvGrpSpPr>
        <p:grpSpPr>
          <a:xfrm>
            <a:off x="7949693" y="0"/>
            <a:ext cx="1194300" cy="1281600"/>
            <a:chOff x="7988450" y="-33250"/>
            <a:chExt cx="1194300" cy="1281600"/>
          </a:xfrm>
        </p:grpSpPr>
        <p:sp>
          <p:nvSpPr>
            <p:cNvPr id="2277" name="Google Shape;2277;p203"/>
            <p:cNvSpPr/>
            <p:nvPr/>
          </p:nvSpPr>
          <p:spPr>
            <a:xfrm rot="10800000">
              <a:off x="7988450" y="-33250"/>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78" name="Google Shape;2278;p203" title="Icons_Artboard 11.png"/>
            <p:cNvPicPr preferRelativeResize="0"/>
            <p:nvPr/>
          </p:nvPicPr>
          <p:blipFill>
            <a:blip r:embed="rId5">
              <a:alphaModFix/>
            </a:blip>
            <a:stretch>
              <a:fillRect/>
            </a:stretch>
          </p:blipFill>
          <p:spPr>
            <a:xfrm>
              <a:off x="8085875" y="66525"/>
              <a:ext cx="1060198" cy="1060198"/>
            </a:xfrm>
            <a:prstGeom prst="rect">
              <a:avLst/>
            </a:prstGeom>
            <a:noFill/>
            <a:ln>
              <a:noFill/>
            </a:ln>
          </p:spPr>
        </p:pic>
      </p:gr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0" name="Shape 3610"/>
        <p:cNvGrpSpPr/>
        <p:nvPr/>
      </p:nvGrpSpPr>
      <p:grpSpPr>
        <a:xfrm>
          <a:off x="0" y="0"/>
          <a:ext cx="0" cy="0"/>
          <a:chOff x="0" y="0"/>
          <a:chExt cx="0" cy="0"/>
        </a:xfrm>
      </p:grpSpPr>
      <p:sp>
        <p:nvSpPr>
          <p:cNvPr id="3611" name="Google Shape;3611;p356"/>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Think About It</a:t>
            </a:r>
            <a:endParaRPr/>
          </a:p>
        </p:txBody>
      </p:sp>
      <p:sp>
        <p:nvSpPr>
          <p:cNvPr id="3612" name="Google Shape;3612;p356"/>
          <p:cNvSpPr txBox="1"/>
          <p:nvPr>
            <p:ph idx="1" type="body"/>
          </p:nvPr>
        </p:nvSpPr>
        <p:spPr>
          <a:xfrm>
            <a:off x="376675" y="1534250"/>
            <a:ext cx="3115200" cy="282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We will use all three stacks!</a:t>
            </a:r>
            <a:endParaRPr/>
          </a:p>
          <a:p>
            <a:pPr indent="-342900" lvl="0" marL="457200" rtl="0" algn="l">
              <a:spcBef>
                <a:spcPts val="1200"/>
              </a:spcBef>
              <a:spcAft>
                <a:spcPts val="0"/>
              </a:spcAft>
              <a:buSzPts val="1800"/>
              <a:buFont typeface="Courier New"/>
              <a:buChar char="●"/>
            </a:pPr>
            <a:r>
              <a:rPr b="1" lang="en">
                <a:solidFill>
                  <a:srgbClr val="EB5757"/>
                </a:solidFill>
                <a:latin typeface="Courier New"/>
                <a:ea typeface="Courier New"/>
                <a:cs typeface="Courier New"/>
                <a:sym typeface="Courier New"/>
              </a:rPr>
              <a:t>ZStack</a:t>
            </a:r>
            <a:endParaRPr b="1">
              <a:solidFill>
                <a:srgbClr val="EB5757"/>
              </a:solidFill>
              <a:latin typeface="Courier New"/>
              <a:ea typeface="Courier New"/>
              <a:cs typeface="Courier New"/>
              <a:sym typeface="Courier New"/>
            </a:endParaRPr>
          </a:p>
          <a:p>
            <a:pPr indent="-342900" lvl="0" marL="457200" rtl="0" algn="l">
              <a:spcBef>
                <a:spcPts val="1000"/>
              </a:spcBef>
              <a:spcAft>
                <a:spcPts val="0"/>
              </a:spcAft>
              <a:buSzPts val="1800"/>
              <a:buFont typeface="Courier New"/>
              <a:buChar char="●"/>
            </a:pPr>
            <a:r>
              <a:rPr b="1" lang="en">
                <a:solidFill>
                  <a:srgbClr val="EB5757"/>
                </a:solidFill>
                <a:latin typeface="Courier New"/>
                <a:ea typeface="Courier New"/>
                <a:cs typeface="Courier New"/>
                <a:sym typeface="Courier New"/>
              </a:rPr>
              <a:t>VStack</a:t>
            </a:r>
            <a:endParaRPr b="1">
              <a:solidFill>
                <a:srgbClr val="EB5757"/>
              </a:solidFill>
              <a:latin typeface="Courier New"/>
              <a:ea typeface="Courier New"/>
              <a:cs typeface="Courier New"/>
              <a:sym typeface="Courier New"/>
            </a:endParaRPr>
          </a:p>
          <a:p>
            <a:pPr indent="-342900" lvl="0" marL="457200" rtl="0" algn="l">
              <a:spcBef>
                <a:spcPts val="1200"/>
              </a:spcBef>
              <a:spcAft>
                <a:spcPts val="0"/>
              </a:spcAft>
              <a:buSzPts val="1800"/>
              <a:buFont typeface="Courier New"/>
              <a:buChar char="●"/>
            </a:pPr>
            <a:r>
              <a:rPr b="1" lang="en">
                <a:solidFill>
                  <a:srgbClr val="EB5757"/>
                </a:solidFill>
                <a:latin typeface="Courier New"/>
                <a:ea typeface="Courier New"/>
                <a:cs typeface="Courier New"/>
                <a:sym typeface="Courier New"/>
              </a:rPr>
              <a:t>HStack</a:t>
            </a:r>
            <a:endParaRPr b="1">
              <a:solidFill>
                <a:srgbClr val="EB5757"/>
              </a:solidFill>
              <a:latin typeface="Courier New"/>
              <a:ea typeface="Courier New"/>
              <a:cs typeface="Courier New"/>
              <a:sym typeface="Courier New"/>
            </a:endParaRPr>
          </a:p>
          <a:p>
            <a:pPr indent="0" lvl="0" marL="0" rtl="0" algn="l">
              <a:spcBef>
                <a:spcPts val="1000"/>
              </a:spcBef>
              <a:spcAft>
                <a:spcPts val="1200"/>
              </a:spcAft>
              <a:buNone/>
            </a:pPr>
            <a:r>
              <a:t/>
            </a:r>
            <a:endParaRPr/>
          </a:p>
        </p:txBody>
      </p:sp>
      <p:pic>
        <p:nvPicPr>
          <p:cNvPr id="3613" name="Google Shape;3613;p356"/>
          <p:cNvPicPr preferRelativeResize="0"/>
          <p:nvPr/>
        </p:nvPicPr>
        <p:blipFill rotWithShape="1">
          <a:blip r:embed="rId3">
            <a:alphaModFix/>
          </a:blip>
          <a:srcRect b="1176" l="1954" r="1286" t="0"/>
          <a:stretch/>
        </p:blipFill>
        <p:spPr>
          <a:xfrm>
            <a:off x="6374500" y="223350"/>
            <a:ext cx="2247900" cy="4696800"/>
          </a:xfrm>
          <a:prstGeom prst="roundRect">
            <a:avLst>
              <a:gd fmla="val 16667" name="adj"/>
            </a:avLst>
          </a:prstGeom>
          <a:noFill/>
          <a:ln>
            <a:noFill/>
          </a:ln>
        </p:spPr>
      </p:pic>
      <p:pic>
        <p:nvPicPr>
          <p:cNvPr id="3614" name="Google Shape;3614;p356" title="arrows 2.png"/>
          <p:cNvPicPr preferRelativeResize="0"/>
          <p:nvPr/>
        </p:nvPicPr>
        <p:blipFill rotWithShape="1">
          <a:blip r:embed="rId4">
            <a:alphaModFix/>
          </a:blip>
          <a:srcRect b="53000" l="48692" r="10264" t="9662"/>
          <a:stretch/>
        </p:blipFill>
        <p:spPr>
          <a:xfrm rot="10341755">
            <a:off x="4957716" y="486135"/>
            <a:ext cx="1664994" cy="1389080"/>
          </a:xfrm>
          <a:prstGeom prst="rect">
            <a:avLst/>
          </a:prstGeom>
          <a:noFill/>
          <a:ln>
            <a:noFill/>
          </a:ln>
        </p:spPr>
      </p:pic>
      <p:sp>
        <p:nvSpPr>
          <p:cNvPr id="3615" name="Google Shape;3615;p356"/>
          <p:cNvSpPr/>
          <p:nvPr/>
        </p:nvSpPr>
        <p:spPr>
          <a:xfrm>
            <a:off x="6374550" y="223350"/>
            <a:ext cx="2247900" cy="4696800"/>
          </a:xfrm>
          <a:prstGeom prst="rect">
            <a:avLst/>
          </a:prstGeom>
          <a:noFill/>
          <a:ln cap="flat" cmpd="sng" w="76200">
            <a:solidFill>
              <a:srgbClr val="E2209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616" name="Google Shape;3616;p356"/>
          <p:cNvSpPr/>
          <p:nvPr/>
        </p:nvSpPr>
        <p:spPr>
          <a:xfrm>
            <a:off x="6536875" y="877600"/>
            <a:ext cx="1936200" cy="3530400"/>
          </a:xfrm>
          <a:prstGeom prst="rect">
            <a:avLst/>
          </a:prstGeom>
          <a:noFill/>
          <a:ln cap="flat" cmpd="sng" w="76200">
            <a:solidFill>
              <a:srgbClr val="76C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617" name="Google Shape;3617;p356" title="arrows 2.png"/>
          <p:cNvPicPr preferRelativeResize="0"/>
          <p:nvPr/>
        </p:nvPicPr>
        <p:blipFill rotWithShape="1">
          <a:blip r:embed="rId5">
            <a:alphaModFix/>
          </a:blip>
          <a:srcRect b="51943" l="5368" r="53589" t="6078"/>
          <a:stretch/>
        </p:blipFill>
        <p:spPr>
          <a:xfrm rot="-9922692">
            <a:off x="4856264" y="1926163"/>
            <a:ext cx="1664995" cy="1561744"/>
          </a:xfrm>
          <a:prstGeom prst="rect">
            <a:avLst/>
          </a:prstGeom>
          <a:noFill/>
          <a:ln>
            <a:noFill/>
          </a:ln>
        </p:spPr>
      </p:pic>
      <p:sp>
        <p:nvSpPr>
          <p:cNvPr id="3618" name="Google Shape;3618;p356"/>
          <p:cNvSpPr/>
          <p:nvPr/>
        </p:nvSpPr>
        <p:spPr>
          <a:xfrm>
            <a:off x="6583525" y="3485075"/>
            <a:ext cx="1834800" cy="322800"/>
          </a:xfrm>
          <a:prstGeom prst="rect">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619" name="Google Shape;3619;p356" title="arrows 2.png"/>
          <p:cNvPicPr preferRelativeResize="0"/>
          <p:nvPr/>
        </p:nvPicPr>
        <p:blipFill rotWithShape="1">
          <a:blip r:embed="rId6">
            <a:alphaModFix/>
          </a:blip>
          <a:srcRect b="4970" l="8323" r="50634" t="53051"/>
          <a:stretch/>
        </p:blipFill>
        <p:spPr>
          <a:xfrm flipH="1" rot="-2359037">
            <a:off x="4957714" y="3231038"/>
            <a:ext cx="1664995" cy="1561744"/>
          </a:xfrm>
          <a:prstGeom prst="rect">
            <a:avLst/>
          </a:prstGeom>
          <a:noFill/>
          <a:ln>
            <a:noFill/>
          </a:ln>
        </p:spPr>
      </p:pic>
      <p:sp>
        <p:nvSpPr>
          <p:cNvPr id="3620" name="Google Shape;3620;p356"/>
          <p:cNvSpPr txBox="1"/>
          <p:nvPr/>
        </p:nvSpPr>
        <p:spPr>
          <a:xfrm>
            <a:off x="4537813" y="1566600"/>
            <a:ext cx="953100" cy="41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roxima Nova"/>
                <a:ea typeface="Proxima Nova"/>
                <a:cs typeface="Proxima Nova"/>
                <a:sym typeface="Proxima Nova"/>
              </a:rPr>
              <a:t>ZStack</a:t>
            </a:r>
            <a:endParaRPr b="1" sz="1600">
              <a:solidFill>
                <a:schemeClr val="accent5"/>
              </a:solidFill>
              <a:latin typeface="Proxima Nova"/>
              <a:ea typeface="Proxima Nova"/>
              <a:cs typeface="Proxima Nova"/>
              <a:sym typeface="Proxima Nova"/>
            </a:endParaRPr>
          </a:p>
        </p:txBody>
      </p:sp>
      <p:sp>
        <p:nvSpPr>
          <p:cNvPr id="3621" name="Google Shape;3621;p356"/>
          <p:cNvSpPr txBox="1"/>
          <p:nvPr/>
        </p:nvSpPr>
        <p:spPr>
          <a:xfrm>
            <a:off x="4095438" y="2918775"/>
            <a:ext cx="953100" cy="41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roxima Nova"/>
                <a:ea typeface="Proxima Nova"/>
                <a:cs typeface="Proxima Nova"/>
                <a:sym typeface="Proxima Nova"/>
              </a:rPr>
              <a:t>VStack</a:t>
            </a:r>
            <a:endParaRPr b="1" sz="1600">
              <a:solidFill>
                <a:schemeClr val="accent5"/>
              </a:solidFill>
              <a:latin typeface="Proxima Nova"/>
              <a:ea typeface="Proxima Nova"/>
              <a:cs typeface="Proxima Nova"/>
              <a:sym typeface="Proxima Nova"/>
            </a:endParaRPr>
          </a:p>
        </p:txBody>
      </p:sp>
      <p:sp>
        <p:nvSpPr>
          <p:cNvPr id="3622" name="Google Shape;3622;p356"/>
          <p:cNvSpPr txBox="1"/>
          <p:nvPr/>
        </p:nvSpPr>
        <p:spPr>
          <a:xfrm>
            <a:off x="4266163" y="3672775"/>
            <a:ext cx="953100" cy="41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accent5"/>
                </a:solidFill>
                <a:latin typeface="Proxima Nova"/>
                <a:ea typeface="Proxima Nova"/>
                <a:cs typeface="Proxima Nova"/>
                <a:sym typeface="Proxima Nova"/>
              </a:rPr>
              <a:t>HStack</a:t>
            </a:r>
            <a:endParaRPr b="1" sz="1600">
              <a:solidFill>
                <a:schemeClr val="accent5"/>
              </a:solidFill>
              <a:latin typeface="Proxima Nova"/>
              <a:ea typeface="Proxima Nova"/>
              <a:cs typeface="Proxima Nova"/>
              <a:sym typeface="Proxima Nova"/>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6" name="Shape 3626"/>
        <p:cNvGrpSpPr/>
        <p:nvPr/>
      </p:nvGrpSpPr>
      <p:grpSpPr>
        <a:xfrm>
          <a:off x="0" y="0"/>
          <a:ext cx="0" cy="0"/>
          <a:chOff x="0" y="0"/>
          <a:chExt cx="0" cy="0"/>
        </a:xfrm>
      </p:grpSpPr>
      <p:sp>
        <p:nvSpPr>
          <p:cNvPr id="3627" name="Google Shape;3627;p357"/>
          <p:cNvSpPr txBox="1"/>
          <p:nvPr>
            <p:ph type="title"/>
          </p:nvPr>
        </p:nvSpPr>
        <p:spPr>
          <a:xfrm>
            <a:off x="174625" y="79375"/>
            <a:ext cx="81405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Getting Started</a:t>
            </a:r>
            <a:endParaRPr/>
          </a:p>
        </p:txBody>
      </p:sp>
      <p:sp>
        <p:nvSpPr>
          <p:cNvPr id="3628" name="Google Shape;3628;p357"/>
          <p:cNvSpPr txBox="1"/>
          <p:nvPr>
            <p:ph idx="1" type="subTitle"/>
          </p:nvPr>
        </p:nvSpPr>
        <p:spPr>
          <a:xfrm>
            <a:off x="166700" y="4276725"/>
            <a:ext cx="6802500" cy="7848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b="1" lang="en" sz="1600">
                <a:latin typeface="Proxima Nova"/>
                <a:ea typeface="Proxima Nova"/>
                <a:cs typeface="Proxima Nova"/>
                <a:sym typeface="Proxima Nova"/>
              </a:rPr>
              <a:t>Be careful!</a:t>
            </a:r>
            <a:r>
              <a:rPr lang="en" sz="1600"/>
              <a:t> Don’t delete the two closing brackets for the struct and body!</a:t>
            </a:r>
            <a:endParaRPr sz="1600"/>
          </a:p>
        </p:txBody>
      </p:sp>
      <p:sp>
        <p:nvSpPr>
          <p:cNvPr id="3629" name="Google Shape;3629;p357"/>
          <p:cNvSpPr txBox="1"/>
          <p:nvPr>
            <p:ph idx="2" type="body"/>
          </p:nvPr>
        </p:nvSpPr>
        <p:spPr>
          <a:xfrm>
            <a:off x="222250" y="1238250"/>
            <a:ext cx="8676600" cy="25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get started building this app! </a:t>
            </a:r>
            <a:endParaRPr/>
          </a:p>
          <a:p>
            <a:pPr indent="-381000" lvl="0" marL="457200" rtl="0" algn="l">
              <a:spcBef>
                <a:spcPts val="1000"/>
              </a:spcBef>
              <a:spcAft>
                <a:spcPts val="0"/>
              </a:spcAft>
              <a:buSzPts val="2400"/>
              <a:buAutoNum type="arabicPeriod"/>
            </a:pPr>
            <a:r>
              <a:rPr lang="en"/>
              <a:t>Create a new Xcode project called </a:t>
            </a:r>
            <a:r>
              <a:rPr b="1" lang="en">
                <a:solidFill>
                  <a:srgbClr val="EB5757"/>
                </a:solidFill>
                <a:latin typeface="Courier New"/>
                <a:ea typeface="Courier New"/>
                <a:cs typeface="Courier New"/>
                <a:sym typeface="Courier New"/>
              </a:rPr>
              <a:t>STEMStars</a:t>
            </a:r>
            <a:r>
              <a:rPr lang="en"/>
              <a:t>.</a:t>
            </a:r>
            <a:endParaRPr/>
          </a:p>
          <a:p>
            <a:pPr indent="-381000" lvl="0" marL="457200" rtl="0" algn="l">
              <a:spcBef>
                <a:spcPts val="1000"/>
              </a:spcBef>
              <a:spcAft>
                <a:spcPts val="1000"/>
              </a:spcAft>
              <a:buSzPts val="2400"/>
              <a:buAutoNum type="arabicPeriod"/>
            </a:pPr>
            <a:r>
              <a:rPr lang="en"/>
              <a:t>Delete the boilerplate code in the </a:t>
            </a:r>
            <a:r>
              <a:rPr b="1" lang="en">
                <a:solidFill>
                  <a:srgbClr val="EB5757"/>
                </a:solidFill>
                <a:latin typeface="Courier New"/>
                <a:ea typeface="Courier New"/>
                <a:cs typeface="Courier New"/>
                <a:sym typeface="Courier New"/>
              </a:rPr>
              <a:t>body</a:t>
            </a:r>
            <a:r>
              <a:rPr lang="en"/>
              <a:t> property.</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3" name="Shape 3633"/>
        <p:cNvGrpSpPr/>
        <p:nvPr/>
      </p:nvGrpSpPr>
      <p:grpSpPr>
        <a:xfrm>
          <a:off x="0" y="0"/>
          <a:ext cx="0" cy="0"/>
          <a:chOff x="0" y="0"/>
          <a:chExt cx="0" cy="0"/>
        </a:xfrm>
      </p:grpSpPr>
      <p:sp>
        <p:nvSpPr>
          <p:cNvPr id="3634" name="Google Shape;3634;p358"/>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App Structure</a:t>
            </a:r>
            <a:endParaRPr/>
          </a:p>
        </p:txBody>
      </p:sp>
      <p:sp>
        <p:nvSpPr>
          <p:cNvPr id="3635" name="Google Shape;3635;p358"/>
          <p:cNvSpPr txBox="1"/>
          <p:nvPr>
            <p:ph idx="1" type="body"/>
          </p:nvPr>
        </p:nvSpPr>
        <p:spPr>
          <a:xfrm>
            <a:off x="376675" y="1534250"/>
            <a:ext cx="46476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final structure of your app should look similar to this! We’ve left out the modifiers and the details for each view, so that you can compare you app structure to this code. </a:t>
            </a:r>
            <a:endParaRPr/>
          </a:p>
          <a:p>
            <a:pPr indent="0" lvl="0" marL="0" rtl="0" algn="l">
              <a:spcBef>
                <a:spcPts val="1200"/>
              </a:spcBef>
              <a:spcAft>
                <a:spcPts val="1200"/>
              </a:spcAft>
              <a:buNone/>
            </a:pPr>
            <a:r>
              <a:rPr lang="en"/>
              <a:t>The most common mistakes are often related to nesting the views properly. </a:t>
            </a:r>
            <a:r>
              <a:rPr b="1" lang="en"/>
              <a:t>Keep the indentation of your code consistent</a:t>
            </a:r>
            <a:r>
              <a:rPr lang="en"/>
              <a:t> to avoid these errors and improve readability!</a:t>
            </a:r>
            <a:endParaRPr/>
          </a:p>
        </p:txBody>
      </p:sp>
      <p:sp>
        <p:nvSpPr>
          <p:cNvPr id="3636" name="Google Shape;3636;p358"/>
          <p:cNvSpPr txBox="1"/>
          <p:nvPr/>
        </p:nvSpPr>
        <p:spPr>
          <a:xfrm>
            <a:off x="5273575" y="525000"/>
            <a:ext cx="3665700" cy="4093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D73A49"/>
                </a:solidFill>
                <a:latin typeface="Courier New"/>
                <a:ea typeface="Courier New"/>
                <a:cs typeface="Courier New"/>
                <a:sym typeface="Courier New"/>
              </a:rPr>
              <a:t>struct</a:t>
            </a:r>
            <a:r>
              <a:rPr b="1" lang="en" sz="1600">
                <a:solidFill>
                  <a:srgbClr val="24292E"/>
                </a:solidFill>
                <a:latin typeface="Courier New"/>
                <a:ea typeface="Courier New"/>
                <a:cs typeface="Courier New"/>
                <a:sym typeface="Courier New"/>
              </a:rPr>
              <a:t> </a:t>
            </a:r>
            <a:r>
              <a:rPr b="1" lang="en" sz="1600">
                <a:solidFill>
                  <a:srgbClr val="6F42C1"/>
                </a:solidFill>
                <a:latin typeface="Courier New"/>
                <a:ea typeface="Courier New"/>
                <a:cs typeface="Courier New"/>
                <a:sym typeface="Courier New"/>
              </a:rPr>
              <a:t>ContentView</a:t>
            </a:r>
            <a:r>
              <a:rPr b="1" lang="en" sz="1600">
                <a:solidFill>
                  <a:srgbClr val="24292E"/>
                </a:solidFill>
                <a:latin typeface="Courier New"/>
                <a:ea typeface="Courier New"/>
                <a:cs typeface="Courier New"/>
                <a:sym typeface="Courier New"/>
              </a:rPr>
              <a:t>: </a:t>
            </a:r>
            <a:r>
              <a:rPr b="1" lang="en" sz="1600">
                <a:solidFill>
                  <a:srgbClr val="6F42C1"/>
                </a:solidFill>
                <a:latin typeface="Courier New"/>
                <a:ea typeface="Courier New"/>
                <a:cs typeface="Courier New"/>
                <a:sym typeface="Courier New"/>
              </a:rPr>
              <a:t>View</a:t>
            </a:r>
            <a:r>
              <a:rPr b="1" lang="en"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var</a:t>
            </a:r>
            <a:r>
              <a:rPr b="1" lang="en" sz="1600">
                <a:solidFill>
                  <a:srgbClr val="24292E"/>
                </a:solidFill>
                <a:latin typeface="Courier New"/>
                <a:ea typeface="Courier New"/>
                <a:cs typeface="Courier New"/>
                <a:sym typeface="Courier New"/>
              </a:rPr>
              <a:t> body: </a:t>
            </a:r>
            <a:r>
              <a:rPr b="1" lang="en" sz="1600">
                <a:solidFill>
                  <a:srgbClr val="D73A49"/>
                </a:solidFill>
                <a:latin typeface="Courier New"/>
                <a:ea typeface="Courier New"/>
                <a:cs typeface="Courier New"/>
                <a:sym typeface="Courier New"/>
              </a:rPr>
              <a:t>some</a:t>
            </a: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View</a:t>
            </a:r>
            <a:r>
              <a:rPr b="1" lang="en"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ZStack</a:t>
            </a:r>
            <a:r>
              <a:rPr b="1" lang="en"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Color</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VStack</a:t>
            </a:r>
            <a:r>
              <a:rPr b="1" lang="en"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Image</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HStack</a:t>
            </a:r>
            <a:r>
              <a:rPr b="1" lang="en"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Text</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Spacer</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Text</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Text</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    }</a:t>
            </a:r>
            <a:endParaRPr b="1" sz="16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600">
                <a:solidFill>
                  <a:srgbClr val="24292E"/>
                </a:solidFill>
                <a:latin typeface="Courier New"/>
                <a:ea typeface="Courier New"/>
                <a:cs typeface="Courier New"/>
                <a:sym typeface="Courier New"/>
              </a:rPr>
              <a:t>}</a:t>
            </a:r>
            <a:endParaRPr b="1" sz="1600">
              <a:solidFill>
                <a:schemeClr val="accent5"/>
              </a:solidFill>
              <a:latin typeface="Proxima Nova"/>
              <a:ea typeface="Proxima Nova"/>
              <a:cs typeface="Proxima Nova"/>
              <a:sym typeface="Proxima Nova"/>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0" name="Shape 3640"/>
        <p:cNvGrpSpPr/>
        <p:nvPr/>
      </p:nvGrpSpPr>
      <p:grpSpPr>
        <a:xfrm>
          <a:off x="0" y="0"/>
          <a:ext cx="0" cy="0"/>
          <a:chOff x="0" y="0"/>
          <a:chExt cx="0" cy="0"/>
        </a:xfrm>
      </p:grpSpPr>
      <p:sp>
        <p:nvSpPr>
          <p:cNvPr id="3641" name="Google Shape;3641;p359"/>
          <p:cNvSpPr txBox="1"/>
          <p:nvPr>
            <p:ph type="ctrTitle"/>
          </p:nvPr>
        </p:nvSpPr>
        <p:spPr>
          <a:xfrm>
            <a:off x="689250" y="637275"/>
            <a:ext cx="7765200" cy="3647100"/>
          </a:xfrm>
          <a:prstGeom prst="rect">
            <a:avLst/>
          </a:prstGeom>
        </p:spPr>
        <p:txBody>
          <a:bodyPr anchorCtr="0" anchor="ctr" bIns="91425" lIns="91425" spcFirstLastPara="1" rIns="91425" wrap="square" tIns="91425">
            <a:normAutofit/>
          </a:bodyPr>
          <a:lstStyle/>
          <a:p>
            <a:pPr indent="0" lvl="0" marL="0" rtl="0" algn="ctr">
              <a:lnSpc>
                <a:spcPct val="115000"/>
              </a:lnSpc>
              <a:spcBef>
                <a:spcPts val="0"/>
              </a:spcBef>
              <a:spcAft>
                <a:spcPts val="1000"/>
              </a:spcAft>
              <a:buNone/>
            </a:pPr>
            <a:r>
              <a:rPr b="0" lang="en" sz="2400"/>
              <a:t>▶️ 🎉 Your app is finished! </a:t>
            </a:r>
            <a:r>
              <a:rPr lang="en" sz="2400"/>
              <a:t>Run your app</a:t>
            </a:r>
            <a:r>
              <a:rPr b="0" lang="en" sz="2400"/>
              <a:t> and take a few moments to reflect and feel proud of everything you have accomplished during this lesson.</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5" name="Shape 3645"/>
        <p:cNvGrpSpPr/>
        <p:nvPr/>
      </p:nvGrpSpPr>
      <p:grpSpPr>
        <a:xfrm>
          <a:off x="0" y="0"/>
          <a:ext cx="0" cy="0"/>
          <a:chOff x="0" y="0"/>
          <a:chExt cx="0" cy="0"/>
        </a:xfrm>
      </p:grpSpPr>
      <p:sp>
        <p:nvSpPr>
          <p:cNvPr id="3646" name="Google Shape;3646;p360"/>
          <p:cNvSpPr txBox="1"/>
          <p:nvPr>
            <p:ph type="title"/>
          </p:nvPr>
        </p:nvSpPr>
        <p:spPr>
          <a:xfrm>
            <a:off x="1379650" y="1516075"/>
            <a:ext cx="6379200" cy="743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Reflection</a:t>
            </a:r>
            <a:endParaRPr/>
          </a:p>
        </p:txBody>
      </p:sp>
      <p:sp>
        <p:nvSpPr>
          <p:cNvPr id="3647" name="Google Shape;3647;p360"/>
          <p:cNvSpPr txBox="1"/>
          <p:nvPr/>
        </p:nvSpPr>
        <p:spPr>
          <a:xfrm>
            <a:off x="1541325" y="2182100"/>
            <a:ext cx="6113400" cy="1506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accent5"/>
              </a:buClr>
              <a:buSzPts val="1100"/>
              <a:buFont typeface="Arial"/>
              <a:buNone/>
            </a:pPr>
            <a:r>
              <a:rPr lang="en" sz="2000">
                <a:solidFill>
                  <a:schemeClr val="accent5"/>
                </a:solidFill>
                <a:latin typeface="Proxima Nova"/>
                <a:ea typeface="Proxima Nova"/>
                <a:cs typeface="Proxima Nova"/>
                <a:sym typeface="Proxima Nova"/>
              </a:rPr>
              <a:t>Take 10 minutes to synthesize your learnings and create a one-pager that you can reference later on with important takeaways from this lesson (pictures encouraged!).</a:t>
            </a:r>
            <a:endParaRPr sz="2000">
              <a:solidFill>
                <a:schemeClr val="accent5"/>
              </a:solidFill>
              <a:latin typeface="Proxima Nova"/>
              <a:ea typeface="Proxima Nova"/>
              <a:cs typeface="Proxima Nova"/>
              <a:sym typeface="Proxima Nova"/>
            </a:endParaRPr>
          </a:p>
          <a:p>
            <a:pPr indent="0" lvl="0" marL="0" rtl="0" algn="l">
              <a:spcBef>
                <a:spcPts val="1000"/>
              </a:spcBef>
              <a:spcAft>
                <a:spcPts val="0"/>
              </a:spcAft>
              <a:buNone/>
            </a:pPr>
            <a:r>
              <a:t/>
            </a:r>
            <a:endParaRPr sz="2400">
              <a:solidFill>
                <a:schemeClr val="accent5"/>
              </a:solidFill>
              <a:latin typeface="Proxima Nova"/>
              <a:ea typeface="Proxima Nova"/>
              <a:cs typeface="Proxima Nova"/>
              <a:sym typeface="Proxima Nova"/>
            </a:endParaRPr>
          </a:p>
        </p:txBody>
      </p:sp>
      <p:sp>
        <p:nvSpPr>
          <p:cNvPr id="3648" name="Google Shape;3648;p360"/>
          <p:cNvSpPr/>
          <p:nvPr/>
        </p:nvSpPr>
        <p:spPr>
          <a:xfrm rot="10800000">
            <a:off x="7949700" y="0"/>
            <a:ext cx="1194300" cy="1281600"/>
          </a:xfrm>
          <a:prstGeom prst="round2SameRect">
            <a:avLst>
              <a:gd fmla="val 47058"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49" name="Google Shape;3649;p360"/>
          <p:cNvSpPr txBox="1"/>
          <p:nvPr/>
        </p:nvSpPr>
        <p:spPr>
          <a:xfrm>
            <a:off x="8582919" y="658976"/>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sp>
        <p:nvSpPr>
          <p:cNvPr id="3650" name="Google Shape;3650;p360"/>
          <p:cNvSpPr txBox="1"/>
          <p:nvPr/>
        </p:nvSpPr>
        <p:spPr>
          <a:xfrm>
            <a:off x="8582919" y="658976"/>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pic>
        <p:nvPicPr>
          <p:cNvPr id="3651" name="Google Shape;3651;p360"/>
          <p:cNvPicPr preferRelativeResize="0"/>
          <p:nvPr/>
        </p:nvPicPr>
        <p:blipFill>
          <a:blip r:embed="rId3">
            <a:alphaModFix/>
          </a:blip>
          <a:stretch>
            <a:fillRect/>
          </a:stretch>
        </p:blipFill>
        <p:spPr>
          <a:xfrm>
            <a:off x="7845225" y="-66387"/>
            <a:ext cx="1194299" cy="1194272"/>
          </a:xfrm>
          <a:prstGeom prst="rect">
            <a:avLst/>
          </a:prstGeom>
          <a:noFill/>
          <a:ln>
            <a:noFill/>
          </a:ln>
        </p:spPr>
      </p:pic>
      <p:pic>
        <p:nvPicPr>
          <p:cNvPr id="3652" name="Google Shape;3652;p360"/>
          <p:cNvPicPr preferRelativeResize="0"/>
          <p:nvPr/>
        </p:nvPicPr>
        <p:blipFill>
          <a:blip r:embed="rId4">
            <a:alphaModFix/>
          </a:blip>
          <a:stretch>
            <a:fillRect/>
          </a:stretch>
        </p:blipFill>
        <p:spPr>
          <a:xfrm>
            <a:off x="8600490" y="540321"/>
            <a:ext cx="497792" cy="512553"/>
          </a:xfrm>
          <a:prstGeom prst="rect">
            <a:avLst/>
          </a:prstGeom>
          <a:noFill/>
          <a:ln>
            <a:noFill/>
          </a:ln>
        </p:spPr>
      </p:pic>
      <p:sp>
        <p:nvSpPr>
          <p:cNvPr id="3653" name="Google Shape;3653;p360"/>
          <p:cNvSpPr txBox="1"/>
          <p:nvPr/>
        </p:nvSpPr>
        <p:spPr>
          <a:xfrm>
            <a:off x="8579225" y="505075"/>
            <a:ext cx="540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FF99FC"/>
                </a:solidFill>
                <a:latin typeface="Helvetica Neue"/>
                <a:ea typeface="Helvetica Neue"/>
                <a:cs typeface="Helvetica Neue"/>
                <a:sym typeface="Helvetica Neue"/>
              </a:rPr>
              <a:t>10</a:t>
            </a:r>
            <a:endParaRPr b="1" sz="1900">
              <a:solidFill>
                <a:srgbClr val="FF99FC"/>
              </a:solidFill>
              <a:latin typeface="Helvetica Neue"/>
              <a:ea typeface="Helvetica Neue"/>
              <a:cs typeface="Helvetica Neue"/>
              <a:sym typeface="Helvetica Neue"/>
            </a:endParaRPr>
          </a:p>
        </p:txBody>
      </p:sp>
      <p:sp>
        <p:nvSpPr>
          <p:cNvPr id="3654" name="Google Shape;3654;p360"/>
          <p:cNvSpPr txBox="1"/>
          <p:nvPr/>
        </p:nvSpPr>
        <p:spPr>
          <a:xfrm>
            <a:off x="8621082" y="729763"/>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pic>
        <p:nvPicPr>
          <p:cNvPr id="3655" name="Google Shape;3655;p360" title="10 Min - Neon Green Timer.mov">
            <a:hlinkClick r:id="rId5"/>
          </p:cNvPr>
          <p:cNvPicPr preferRelativeResize="0"/>
          <p:nvPr/>
        </p:nvPicPr>
        <p:blipFill>
          <a:blip r:embed="rId6">
            <a:alphaModFix/>
          </a:blip>
          <a:stretch>
            <a:fillRect/>
          </a:stretch>
        </p:blipFill>
        <p:spPr>
          <a:xfrm>
            <a:off x="341200" y="315525"/>
            <a:ext cx="2678400" cy="150660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9" name="Shape 3659"/>
        <p:cNvGrpSpPr/>
        <p:nvPr/>
      </p:nvGrpSpPr>
      <p:grpSpPr>
        <a:xfrm>
          <a:off x="0" y="0"/>
          <a:ext cx="0" cy="0"/>
          <a:chOff x="0" y="0"/>
          <a:chExt cx="0" cy="0"/>
        </a:xfrm>
      </p:grpSpPr>
      <p:sp>
        <p:nvSpPr>
          <p:cNvPr id="3660" name="Google Shape;3660;p361"/>
          <p:cNvSpPr txBox="1"/>
          <p:nvPr>
            <p:ph type="title"/>
          </p:nvPr>
        </p:nvSpPr>
        <p:spPr>
          <a:xfrm>
            <a:off x="1151125" y="1711400"/>
            <a:ext cx="6837000" cy="1502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Clr>
                <a:schemeClr val="accent5"/>
              </a:buClr>
              <a:buSzPts val="1100"/>
              <a:buFont typeface="Arial"/>
              <a:buNone/>
            </a:pPr>
            <a:r>
              <a:rPr lang="en" sz="5000"/>
              <a:t>Practice</a:t>
            </a:r>
            <a:endParaRPr sz="5000"/>
          </a:p>
          <a:p>
            <a:pPr indent="0" lvl="0" marL="0" rtl="0" algn="ctr">
              <a:spcBef>
                <a:spcPts val="0"/>
              </a:spcBef>
              <a:spcAft>
                <a:spcPts val="0"/>
              </a:spcAft>
              <a:buNone/>
            </a:pPr>
            <a:r>
              <a:rPr b="0" lang="en" sz="2200"/>
              <a:t>Reference the practice in the lesson for details!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4" name="Shape 3664"/>
        <p:cNvGrpSpPr/>
        <p:nvPr/>
      </p:nvGrpSpPr>
      <p:grpSpPr>
        <a:xfrm>
          <a:off x="0" y="0"/>
          <a:ext cx="0" cy="0"/>
          <a:chOff x="0" y="0"/>
          <a:chExt cx="0" cy="0"/>
        </a:xfrm>
      </p:grpSpPr>
      <p:sp>
        <p:nvSpPr>
          <p:cNvPr id="3665" name="Google Shape;3665;p362"/>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Show &amp; Tell</a:t>
            </a:r>
            <a:endParaRPr/>
          </a:p>
        </p:txBody>
      </p:sp>
      <p:sp>
        <p:nvSpPr>
          <p:cNvPr id="3666" name="Google Shape;3666;p362"/>
          <p:cNvSpPr txBox="1"/>
          <p:nvPr>
            <p:ph idx="1" type="body"/>
          </p:nvPr>
        </p:nvSpPr>
        <p:spPr>
          <a:xfrm>
            <a:off x="207600" y="1305650"/>
            <a:ext cx="8676600" cy="3357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Proxima Nova"/>
              <a:buChar char="●"/>
            </a:pPr>
            <a:r>
              <a:rPr lang="en" sz="2000"/>
              <a:t>Independently prepare for Show &amp; Tell</a:t>
            </a:r>
            <a:endParaRPr sz="2000"/>
          </a:p>
          <a:p>
            <a:pPr indent="-355600" lvl="0" marL="457200" rtl="0" algn="l">
              <a:spcBef>
                <a:spcPts val="0"/>
              </a:spcBef>
              <a:spcAft>
                <a:spcPts val="0"/>
              </a:spcAft>
              <a:buSzPts val="2000"/>
              <a:buFont typeface="Proxima Nova"/>
              <a:buChar char="●"/>
            </a:pPr>
            <a:r>
              <a:rPr lang="en" sz="2000"/>
              <a:t>Small groups of 2-3 </a:t>
            </a:r>
            <a:endParaRPr sz="2000"/>
          </a:p>
          <a:p>
            <a:pPr indent="-355600" lvl="2" marL="1371600" rtl="0" algn="l">
              <a:spcBef>
                <a:spcPts val="0"/>
              </a:spcBef>
              <a:spcAft>
                <a:spcPts val="0"/>
              </a:spcAft>
              <a:buSzPts val="2000"/>
              <a:buFont typeface="Proxima Nova"/>
              <a:buChar char="■"/>
            </a:pPr>
            <a:r>
              <a:rPr lang="en" sz="2000"/>
              <a:t>Introduce yourself</a:t>
            </a:r>
            <a:endParaRPr sz="2000"/>
          </a:p>
          <a:p>
            <a:pPr indent="-355600" lvl="2" marL="1371600" rtl="0" algn="l">
              <a:spcBef>
                <a:spcPts val="0"/>
              </a:spcBef>
              <a:spcAft>
                <a:spcPts val="0"/>
              </a:spcAft>
              <a:buSzPts val="2000"/>
              <a:buFont typeface="Proxima Nova"/>
              <a:buChar char="■"/>
            </a:pPr>
            <a:r>
              <a:rPr lang="en" sz="2000"/>
              <a:t>Go over the app you created</a:t>
            </a:r>
            <a:endParaRPr sz="2000"/>
          </a:p>
          <a:p>
            <a:pPr indent="-355600" lvl="2" marL="1371600" rtl="0" algn="l">
              <a:spcBef>
                <a:spcPts val="0"/>
              </a:spcBef>
              <a:spcAft>
                <a:spcPts val="0"/>
              </a:spcAft>
              <a:buSzPts val="2000"/>
              <a:buFont typeface="Proxima Nova"/>
              <a:buChar char="■"/>
            </a:pPr>
            <a:r>
              <a:rPr lang="en" sz="2000"/>
              <a:t>Name what you are most proud of!</a:t>
            </a:r>
            <a:endParaRPr sz="2000"/>
          </a:p>
          <a:p>
            <a:pPr indent="-355600" lvl="2" marL="1371600" rtl="0" algn="l">
              <a:spcBef>
                <a:spcPts val="0"/>
              </a:spcBef>
              <a:spcAft>
                <a:spcPts val="0"/>
              </a:spcAft>
              <a:buSzPts val="2000"/>
              <a:buFont typeface="Proxima Nova"/>
              <a:buChar char="■"/>
            </a:pPr>
            <a:r>
              <a:rPr lang="en" sz="2000"/>
              <a:t>Others should share GLOWS!!! </a:t>
            </a:r>
            <a:endParaRPr sz="2000"/>
          </a:p>
          <a:p>
            <a:pPr indent="-355600" lvl="2" marL="1371600" rtl="0" algn="l">
              <a:spcBef>
                <a:spcPts val="0"/>
              </a:spcBef>
              <a:spcAft>
                <a:spcPts val="0"/>
              </a:spcAft>
              <a:buSzPts val="2000"/>
              <a:buFont typeface="Proxima Nova"/>
              <a:buChar char="■"/>
            </a:pPr>
            <a:r>
              <a:rPr lang="en" sz="2000"/>
              <a:t>Switch</a:t>
            </a:r>
            <a:endParaRPr sz="2000"/>
          </a:p>
          <a:p>
            <a:pPr indent="0" lvl="0" marL="457200" rtl="0" algn="l">
              <a:spcBef>
                <a:spcPts val="0"/>
              </a:spcBef>
              <a:spcAft>
                <a:spcPts val="0"/>
              </a:spcAft>
              <a:buClr>
                <a:schemeClr val="accent5"/>
              </a:buClr>
              <a:buSzPts val="1100"/>
              <a:buFont typeface="Arial"/>
              <a:buNone/>
            </a:pPr>
            <a:r>
              <a:t/>
            </a:r>
            <a:endParaRPr sz="1800"/>
          </a:p>
          <a:p>
            <a:pPr indent="0" lvl="0" marL="0" rtl="0" algn="l">
              <a:spcBef>
                <a:spcPts val="0"/>
              </a:spcBef>
              <a:spcAft>
                <a:spcPts val="1200"/>
              </a:spcAft>
              <a:buNone/>
            </a:pPr>
            <a:r>
              <a:t/>
            </a:r>
            <a:endParaRPr/>
          </a:p>
        </p:txBody>
      </p:sp>
      <p:sp>
        <p:nvSpPr>
          <p:cNvPr id="3667" name="Google Shape;3667;p362"/>
          <p:cNvSpPr/>
          <p:nvPr/>
        </p:nvSpPr>
        <p:spPr>
          <a:xfrm rot="10800000">
            <a:off x="7949700" y="0"/>
            <a:ext cx="1194300" cy="1281600"/>
          </a:xfrm>
          <a:prstGeom prst="round2SameRect">
            <a:avLst>
              <a:gd fmla="val 47058" name="adj1"/>
              <a:gd fmla="val 0" name="adj2"/>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68" name="Google Shape;3668;p362"/>
          <p:cNvSpPr txBox="1"/>
          <p:nvPr/>
        </p:nvSpPr>
        <p:spPr>
          <a:xfrm>
            <a:off x="8582919" y="658976"/>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sp>
        <p:nvSpPr>
          <p:cNvPr id="3669" name="Google Shape;3669;p362"/>
          <p:cNvSpPr txBox="1"/>
          <p:nvPr/>
        </p:nvSpPr>
        <p:spPr>
          <a:xfrm>
            <a:off x="8582919" y="658976"/>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pic>
        <p:nvPicPr>
          <p:cNvPr id="3670" name="Google Shape;3670;p362"/>
          <p:cNvPicPr preferRelativeResize="0"/>
          <p:nvPr/>
        </p:nvPicPr>
        <p:blipFill>
          <a:blip r:embed="rId3">
            <a:alphaModFix/>
          </a:blip>
          <a:stretch>
            <a:fillRect/>
          </a:stretch>
        </p:blipFill>
        <p:spPr>
          <a:xfrm>
            <a:off x="7845225" y="-66387"/>
            <a:ext cx="1194299" cy="1194272"/>
          </a:xfrm>
          <a:prstGeom prst="rect">
            <a:avLst/>
          </a:prstGeom>
          <a:noFill/>
          <a:ln>
            <a:noFill/>
          </a:ln>
        </p:spPr>
      </p:pic>
      <p:pic>
        <p:nvPicPr>
          <p:cNvPr id="3671" name="Google Shape;3671;p362"/>
          <p:cNvPicPr preferRelativeResize="0"/>
          <p:nvPr/>
        </p:nvPicPr>
        <p:blipFill>
          <a:blip r:embed="rId4">
            <a:alphaModFix/>
          </a:blip>
          <a:stretch>
            <a:fillRect/>
          </a:stretch>
        </p:blipFill>
        <p:spPr>
          <a:xfrm>
            <a:off x="8600490" y="540321"/>
            <a:ext cx="497792" cy="512553"/>
          </a:xfrm>
          <a:prstGeom prst="rect">
            <a:avLst/>
          </a:prstGeom>
          <a:noFill/>
          <a:ln>
            <a:noFill/>
          </a:ln>
        </p:spPr>
      </p:pic>
      <p:sp>
        <p:nvSpPr>
          <p:cNvPr id="3672" name="Google Shape;3672;p362"/>
          <p:cNvSpPr txBox="1"/>
          <p:nvPr/>
        </p:nvSpPr>
        <p:spPr>
          <a:xfrm>
            <a:off x="8579225" y="505075"/>
            <a:ext cx="540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rgbClr val="FF99FC"/>
                </a:solidFill>
                <a:latin typeface="Helvetica Neue"/>
                <a:ea typeface="Helvetica Neue"/>
                <a:cs typeface="Helvetica Neue"/>
                <a:sym typeface="Helvetica Neue"/>
              </a:rPr>
              <a:t>5</a:t>
            </a:r>
            <a:endParaRPr b="1" sz="1900">
              <a:solidFill>
                <a:srgbClr val="FF99FC"/>
              </a:solidFill>
              <a:latin typeface="Helvetica Neue"/>
              <a:ea typeface="Helvetica Neue"/>
              <a:cs typeface="Helvetica Neue"/>
              <a:sym typeface="Helvetica Neue"/>
            </a:endParaRPr>
          </a:p>
        </p:txBody>
      </p:sp>
      <p:sp>
        <p:nvSpPr>
          <p:cNvPr id="3673" name="Google Shape;3673;p362"/>
          <p:cNvSpPr txBox="1"/>
          <p:nvPr/>
        </p:nvSpPr>
        <p:spPr>
          <a:xfrm>
            <a:off x="8621082" y="729763"/>
            <a:ext cx="45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FF99FC"/>
                </a:solidFill>
                <a:latin typeface="Helvetica Neue"/>
                <a:ea typeface="Helvetica Neue"/>
                <a:cs typeface="Helvetica Neue"/>
                <a:sym typeface="Helvetica Neue"/>
              </a:rPr>
              <a:t>mins</a:t>
            </a:r>
            <a:endParaRPr b="1" sz="900">
              <a:solidFill>
                <a:srgbClr val="FF99FC"/>
              </a:solidFill>
              <a:latin typeface="Helvetica Neue"/>
              <a:ea typeface="Helvetica Neue"/>
              <a:cs typeface="Helvetica Neue"/>
              <a:sym typeface="Helvetica Neue"/>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7" name="Shape 3677"/>
        <p:cNvGrpSpPr/>
        <p:nvPr/>
      </p:nvGrpSpPr>
      <p:grpSpPr>
        <a:xfrm>
          <a:off x="0" y="0"/>
          <a:ext cx="0" cy="0"/>
          <a:chOff x="0" y="0"/>
          <a:chExt cx="0" cy="0"/>
        </a:xfrm>
      </p:grpSpPr>
      <p:sp>
        <p:nvSpPr>
          <p:cNvPr id="3678" name="Google Shape;3678;p363"/>
          <p:cNvSpPr txBox="1"/>
          <p:nvPr>
            <p:ph type="ctrTitle"/>
          </p:nvPr>
        </p:nvSpPr>
        <p:spPr>
          <a:xfrm>
            <a:off x="323650" y="1064625"/>
            <a:ext cx="4178100" cy="31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Brain Break</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2" name="Shape 3682"/>
        <p:cNvGrpSpPr/>
        <p:nvPr/>
      </p:nvGrpSpPr>
      <p:grpSpPr>
        <a:xfrm>
          <a:off x="0" y="0"/>
          <a:ext cx="0" cy="0"/>
          <a:chOff x="0" y="0"/>
          <a:chExt cx="0" cy="0"/>
        </a:xfrm>
      </p:grpSpPr>
      <p:sp>
        <p:nvSpPr>
          <p:cNvPr id="3683" name="Google Shape;3683;p364"/>
          <p:cNvSpPr txBox="1"/>
          <p:nvPr>
            <p:ph type="title"/>
          </p:nvPr>
        </p:nvSpPr>
        <p:spPr>
          <a:xfrm>
            <a:off x="1151125" y="1956250"/>
            <a:ext cx="6837000" cy="1257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Culture of Tech 1 (Part 2):</a:t>
            </a:r>
            <a:endParaRPr/>
          </a:p>
          <a:p>
            <a:pPr indent="0" lvl="0" marL="0" rtl="0" algn="ctr">
              <a:spcBef>
                <a:spcPts val="0"/>
              </a:spcBef>
              <a:spcAft>
                <a:spcPts val="0"/>
              </a:spcAft>
              <a:buNone/>
            </a:pPr>
            <a:r>
              <a:rPr lang="en"/>
              <a:t>Kode With Klossy &amp; Me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7" name="Shape 3687"/>
        <p:cNvGrpSpPr/>
        <p:nvPr/>
      </p:nvGrpSpPr>
      <p:grpSpPr>
        <a:xfrm>
          <a:off x="0" y="0"/>
          <a:ext cx="0" cy="0"/>
          <a:chOff x="0" y="0"/>
          <a:chExt cx="0" cy="0"/>
        </a:xfrm>
      </p:grpSpPr>
      <p:sp>
        <p:nvSpPr>
          <p:cNvPr id="3688" name="Google Shape;3688;p365"/>
          <p:cNvSpPr txBox="1"/>
          <p:nvPr>
            <p:ph type="ctrTitle"/>
          </p:nvPr>
        </p:nvSpPr>
        <p:spPr>
          <a:xfrm>
            <a:off x="323650" y="1064625"/>
            <a:ext cx="4178100" cy="31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Closing Circle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204"/>
          <p:cNvSpPr txBox="1"/>
          <p:nvPr>
            <p:ph idx="6" type="body"/>
          </p:nvPr>
        </p:nvSpPr>
        <p:spPr>
          <a:xfrm>
            <a:off x="3166500" y="1740738"/>
            <a:ext cx="2811000" cy="2487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accent5"/>
              </a:buClr>
              <a:buSzPts val="1100"/>
              <a:buFont typeface="Arial"/>
              <a:buNone/>
            </a:pPr>
            <a:r>
              <a:rPr lang="en" sz="1600"/>
              <a:t>Has an array of recommended channels. </a:t>
            </a:r>
            <a:endParaRPr sz="1600"/>
          </a:p>
          <a:p>
            <a:pPr indent="0" lvl="0" marL="0" rtl="0" algn="ctr">
              <a:lnSpc>
                <a:spcPct val="100000"/>
              </a:lnSpc>
              <a:spcBef>
                <a:spcPts val="0"/>
              </a:spcBef>
              <a:spcAft>
                <a:spcPts val="0"/>
              </a:spcAft>
              <a:buClr>
                <a:schemeClr val="accent5"/>
              </a:buClr>
              <a:buSzPts val="1100"/>
              <a:buFont typeface="Arial"/>
              <a:buNone/>
            </a:pPr>
            <a:r>
              <a:t/>
            </a:r>
            <a:endParaRPr sz="1600"/>
          </a:p>
          <a:p>
            <a:pPr indent="0" lvl="0" marL="0" rtl="0" algn="ctr">
              <a:lnSpc>
                <a:spcPct val="100000"/>
              </a:lnSpc>
              <a:spcBef>
                <a:spcPts val="0"/>
              </a:spcBef>
              <a:spcAft>
                <a:spcPts val="0"/>
              </a:spcAft>
              <a:buClr>
                <a:schemeClr val="accent5"/>
              </a:buClr>
              <a:buSzPts val="1100"/>
              <a:buFont typeface="Arial"/>
              <a:buNone/>
            </a:pPr>
            <a:r>
              <a:rPr b="1" lang="en" sz="1600"/>
              <a:t>Example</a:t>
            </a:r>
            <a:endParaRPr sz="1600"/>
          </a:p>
          <a:p>
            <a:pPr indent="0" lvl="0" marL="0" rtl="0" algn="ctr">
              <a:lnSpc>
                <a:spcPct val="100000"/>
              </a:lnSpc>
              <a:spcBef>
                <a:spcPts val="0"/>
              </a:spcBef>
              <a:spcAft>
                <a:spcPts val="0"/>
              </a:spcAft>
              <a:buClr>
                <a:schemeClr val="accent5"/>
              </a:buClr>
              <a:buSzPts val="1100"/>
              <a:buFont typeface="Arial"/>
              <a:buNone/>
            </a:pPr>
            <a:r>
              <a:rPr lang="en" sz="1600"/>
              <a:t>They advertise these channels in the top left corner of their </a:t>
            </a:r>
            <a:br>
              <a:rPr lang="en" sz="1600"/>
            </a:br>
            <a:r>
              <a:rPr lang="en" sz="1600"/>
              <a:t>landing page.</a:t>
            </a:r>
            <a:endParaRPr sz="1600"/>
          </a:p>
          <a:p>
            <a:pPr indent="0" lvl="0" marL="0" rtl="0" algn="ctr">
              <a:spcBef>
                <a:spcPts val="0"/>
              </a:spcBef>
              <a:spcAft>
                <a:spcPts val="1200"/>
              </a:spcAft>
              <a:buNone/>
            </a:pPr>
            <a:r>
              <a:t/>
            </a:r>
            <a:endParaRPr/>
          </a:p>
        </p:txBody>
      </p:sp>
      <p:sp>
        <p:nvSpPr>
          <p:cNvPr id="2284" name="Google Shape;2284;p204"/>
          <p:cNvSpPr txBox="1"/>
          <p:nvPr>
            <p:ph type="title"/>
          </p:nvPr>
        </p:nvSpPr>
        <p:spPr>
          <a:xfrm>
            <a:off x="399225" y="166350"/>
            <a:ext cx="7940400" cy="5754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Arrays IRL</a:t>
            </a:r>
            <a:endParaRPr/>
          </a:p>
        </p:txBody>
      </p:sp>
      <p:sp>
        <p:nvSpPr>
          <p:cNvPr id="2285" name="Google Shape;2285;p204"/>
          <p:cNvSpPr txBox="1"/>
          <p:nvPr>
            <p:ph idx="1" type="subTitle"/>
          </p:nvPr>
        </p:nvSpPr>
        <p:spPr>
          <a:xfrm>
            <a:off x="111600" y="4556175"/>
            <a:ext cx="76854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b="1" lang="en" sz="1700">
                <a:latin typeface="Proxima Nova"/>
                <a:ea typeface="Proxima Nova"/>
                <a:cs typeface="Proxima Nova"/>
                <a:sym typeface="Proxima Nova"/>
              </a:rPr>
              <a:t>These are just a few examples!</a:t>
            </a:r>
            <a:endParaRPr b="1" sz="1700">
              <a:latin typeface="Proxima Nova"/>
              <a:ea typeface="Proxima Nova"/>
              <a:cs typeface="Proxima Nova"/>
              <a:sym typeface="Proxima Nova"/>
            </a:endParaRPr>
          </a:p>
        </p:txBody>
      </p:sp>
      <p:sp>
        <p:nvSpPr>
          <p:cNvPr id="2286" name="Google Shape;2286;p204"/>
          <p:cNvSpPr txBox="1"/>
          <p:nvPr>
            <p:ph idx="2" type="subTitle"/>
          </p:nvPr>
        </p:nvSpPr>
        <p:spPr>
          <a:xfrm>
            <a:off x="113125" y="1077950"/>
            <a:ext cx="2811000" cy="554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Instagram</a:t>
            </a:r>
            <a:endParaRPr/>
          </a:p>
        </p:txBody>
      </p:sp>
      <p:sp>
        <p:nvSpPr>
          <p:cNvPr id="2287" name="Google Shape;2287;p204"/>
          <p:cNvSpPr txBox="1"/>
          <p:nvPr>
            <p:ph idx="3" type="subTitle"/>
          </p:nvPr>
        </p:nvSpPr>
        <p:spPr>
          <a:xfrm>
            <a:off x="3166500" y="1073475"/>
            <a:ext cx="2811000" cy="554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Twitch</a:t>
            </a:r>
            <a:endParaRPr/>
          </a:p>
        </p:txBody>
      </p:sp>
      <p:sp>
        <p:nvSpPr>
          <p:cNvPr id="2288" name="Google Shape;2288;p204"/>
          <p:cNvSpPr txBox="1"/>
          <p:nvPr>
            <p:ph idx="4" type="subTitle"/>
          </p:nvPr>
        </p:nvSpPr>
        <p:spPr>
          <a:xfrm>
            <a:off x="6219875" y="1077950"/>
            <a:ext cx="2811000" cy="5541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Apple Music</a:t>
            </a:r>
            <a:endParaRPr/>
          </a:p>
        </p:txBody>
      </p:sp>
      <p:sp>
        <p:nvSpPr>
          <p:cNvPr id="2289" name="Google Shape;2289;p204"/>
          <p:cNvSpPr txBox="1"/>
          <p:nvPr>
            <p:ph idx="5" type="body"/>
          </p:nvPr>
        </p:nvSpPr>
        <p:spPr>
          <a:xfrm>
            <a:off x="113125" y="1736675"/>
            <a:ext cx="2811000" cy="2487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accent5"/>
              </a:buClr>
              <a:buSzPts val="1100"/>
              <a:buFont typeface="Arial"/>
              <a:buNone/>
            </a:pPr>
            <a:r>
              <a:rPr lang="en" sz="1600"/>
              <a:t>Uses arrays to hold all the posts for a given user. </a:t>
            </a:r>
            <a:endParaRPr sz="1600"/>
          </a:p>
          <a:p>
            <a:pPr indent="0" lvl="0" marL="0" rtl="0" algn="ctr">
              <a:lnSpc>
                <a:spcPct val="100000"/>
              </a:lnSpc>
              <a:spcBef>
                <a:spcPts val="0"/>
              </a:spcBef>
              <a:spcAft>
                <a:spcPts val="0"/>
              </a:spcAft>
              <a:buClr>
                <a:schemeClr val="accent5"/>
              </a:buClr>
              <a:buSzPts val="1100"/>
              <a:buFont typeface="Arial"/>
              <a:buNone/>
            </a:pPr>
            <a:r>
              <a:t/>
            </a:r>
            <a:endParaRPr sz="1600"/>
          </a:p>
          <a:p>
            <a:pPr indent="0" lvl="0" marL="0" rtl="0" algn="ctr">
              <a:lnSpc>
                <a:spcPct val="100000"/>
              </a:lnSpc>
              <a:spcBef>
                <a:spcPts val="0"/>
              </a:spcBef>
              <a:spcAft>
                <a:spcPts val="0"/>
              </a:spcAft>
              <a:buClr>
                <a:schemeClr val="accent5"/>
              </a:buClr>
              <a:buSzPts val="1100"/>
              <a:buFont typeface="Arial"/>
              <a:buNone/>
            </a:pPr>
            <a:r>
              <a:rPr b="1" lang="en" sz="1600"/>
              <a:t>Example</a:t>
            </a:r>
            <a:endParaRPr b="1" sz="1600"/>
          </a:p>
          <a:p>
            <a:pPr indent="0" lvl="0" marL="0" rtl="0" algn="ctr">
              <a:lnSpc>
                <a:spcPct val="100000"/>
              </a:lnSpc>
              <a:spcBef>
                <a:spcPts val="0"/>
              </a:spcBef>
              <a:spcAft>
                <a:spcPts val="0"/>
              </a:spcAft>
              <a:buClr>
                <a:schemeClr val="accent5"/>
              </a:buClr>
              <a:buSzPts val="1100"/>
              <a:buFont typeface="Arial"/>
              <a:buNone/>
            </a:pPr>
            <a:r>
              <a:rPr lang="en" sz="1600"/>
              <a:t>Alfie the Alpaca has over 1000 posts, so the array is over 1000 elements long!</a:t>
            </a:r>
            <a:endParaRPr sz="2000"/>
          </a:p>
        </p:txBody>
      </p:sp>
      <p:sp>
        <p:nvSpPr>
          <p:cNvPr id="2290" name="Google Shape;2290;p204"/>
          <p:cNvSpPr txBox="1"/>
          <p:nvPr>
            <p:ph idx="7" type="body"/>
          </p:nvPr>
        </p:nvSpPr>
        <p:spPr>
          <a:xfrm>
            <a:off x="6219875" y="1736675"/>
            <a:ext cx="2811000" cy="24876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Clr>
                <a:schemeClr val="accent5"/>
              </a:buClr>
              <a:buSzPts val="1100"/>
              <a:buFont typeface="Arial"/>
              <a:buNone/>
            </a:pPr>
            <a:r>
              <a:rPr lang="en" sz="1600"/>
              <a:t>Playlists on Apple Music are curated arrays of songs. </a:t>
            </a:r>
            <a:endParaRPr sz="1600"/>
          </a:p>
          <a:p>
            <a:pPr indent="0" lvl="0" marL="0" rtl="0" algn="ctr">
              <a:lnSpc>
                <a:spcPct val="100000"/>
              </a:lnSpc>
              <a:spcBef>
                <a:spcPts val="0"/>
              </a:spcBef>
              <a:spcAft>
                <a:spcPts val="0"/>
              </a:spcAft>
              <a:buClr>
                <a:schemeClr val="accent5"/>
              </a:buClr>
              <a:buSzPts val="1100"/>
              <a:buFont typeface="Arial"/>
              <a:buNone/>
            </a:pPr>
            <a:r>
              <a:t/>
            </a:r>
            <a:endParaRPr sz="1600"/>
          </a:p>
          <a:p>
            <a:pPr indent="0" lvl="0" marL="0" rtl="0" algn="ctr">
              <a:lnSpc>
                <a:spcPct val="100000"/>
              </a:lnSpc>
              <a:spcBef>
                <a:spcPts val="0"/>
              </a:spcBef>
              <a:spcAft>
                <a:spcPts val="0"/>
              </a:spcAft>
              <a:buClr>
                <a:schemeClr val="accent5"/>
              </a:buClr>
              <a:buSzPts val="1100"/>
              <a:buFont typeface="Arial"/>
              <a:buNone/>
            </a:pPr>
            <a:r>
              <a:rPr b="1" lang="en" sz="1600"/>
              <a:t>Example</a:t>
            </a:r>
            <a:endParaRPr sz="1600"/>
          </a:p>
          <a:p>
            <a:pPr indent="0" lvl="0" marL="0" rtl="0" algn="ctr">
              <a:lnSpc>
                <a:spcPct val="100000"/>
              </a:lnSpc>
              <a:spcBef>
                <a:spcPts val="0"/>
              </a:spcBef>
              <a:spcAft>
                <a:spcPts val="0"/>
              </a:spcAft>
              <a:buNone/>
            </a:pPr>
            <a:r>
              <a:rPr lang="en" sz="1600"/>
              <a:t>When a user clicks on the playlist artwork, Apple Music shows them a list of all the songs within that playlist.</a:t>
            </a:r>
            <a:endParaRPr sz="20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2" name="Shape 3692"/>
        <p:cNvGrpSpPr/>
        <p:nvPr/>
      </p:nvGrpSpPr>
      <p:grpSpPr>
        <a:xfrm>
          <a:off x="0" y="0"/>
          <a:ext cx="0" cy="0"/>
          <a:chOff x="0" y="0"/>
          <a:chExt cx="0" cy="0"/>
        </a:xfrm>
      </p:grpSpPr>
      <p:sp>
        <p:nvSpPr>
          <p:cNvPr id="3693" name="Google Shape;3693;p366"/>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End-Of-Day Reminders</a:t>
            </a:r>
            <a:endParaRPr/>
          </a:p>
        </p:txBody>
      </p:sp>
      <p:sp>
        <p:nvSpPr>
          <p:cNvPr id="3694" name="Google Shape;3694;p366"/>
          <p:cNvSpPr txBox="1"/>
          <p:nvPr/>
        </p:nvSpPr>
        <p:spPr>
          <a:xfrm>
            <a:off x="219800" y="1250950"/>
            <a:ext cx="8676600" cy="3630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0000"/>
                </a:solidFill>
                <a:latin typeface="Proxima Nova"/>
                <a:ea typeface="Proxima Nova"/>
                <a:cs typeface="Proxima Nova"/>
                <a:sym typeface="Proxima Nova"/>
              </a:rPr>
              <a:t>‼️</a:t>
            </a:r>
            <a:r>
              <a:rPr b="1" lang="en" sz="1800">
                <a:solidFill>
                  <a:srgbClr val="000000"/>
                </a:solidFill>
                <a:latin typeface="Proxima Nova"/>
                <a:ea typeface="Proxima Nova"/>
                <a:cs typeface="Proxima Nova"/>
                <a:sym typeface="Proxima Nova"/>
              </a:rPr>
              <a:t> Submit Your Artifacts in Your House </a:t>
            </a:r>
            <a:r>
              <a:rPr lang="en" sz="1800">
                <a:solidFill>
                  <a:srgbClr val="000000"/>
                </a:solidFill>
                <a:latin typeface="Proxima Nova"/>
                <a:ea typeface="Proxima Nova"/>
                <a:cs typeface="Proxima Nova"/>
                <a:sym typeface="Proxima Nova"/>
              </a:rPr>
              <a:t>‼️</a:t>
            </a:r>
            <a:endParaRPr sz="1800">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Be sure to </a:t>
            </a:r>
            <a:r>
              <a:rPr lang="en" sz="1800">
                <a:latin typeface="Proxima Nova"/>
                <a:ea typeface="Proxima Nova"/>
                <a:cs typeface="Proxima Nova"/>
                <a:sym typeface="Proxima Nova"/>
              </a:rPr>
              <a:t>screenshot your code and preview of your app you made </a:t>
            </a:r>
            <a:r>
              <a:rPr lang="en" sz="1800">
                <a:solidFill>
                  <a:srgbClr val="000000"/>
                </a:solidFill>
                <a:latin typeface="Proxima Nova"/>
                <a:ea typeface="Proxima Nova"/>
                <a:cs typeface="Proxima Nova"/>
                <a:sym typeface="Proxima Nova"/>
              </a:rPr>
              <a:t>into the designated thread in your House channel!</a:t>
            </a:r>
            <a:endParaRPr sz="18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800">
                <a:solidFill>
                  <a:srgbClr val="000000"/>
                </a:solidFill>
                <a:latin typeface="Proxima Nova"/>
                <a:ea typeface="Proxima Nova"/>
                <a:cs typeface="Proxima Nova"/>
                <a:sym typeface="Proxima Nova"/>
              </a:rPr>
              <a:t>🕠 </a:t>
            </a:r>
            <a:r>
              <a:rPr b="1" lang="en" sz="1800">
                <a:solidFill>
                  <a:srgbClr val="000000"/>
                </a:solidFill>
                <a:latin typeface="Proxima Nova"/>
                <a:ea typeface="Proxima Nova"/>
                <a:cs typeface="Proxima Nova"/>
                <a:sym typeface="Proxima Nova"/>
              </a:rPr>
              <a:t>Office Hours </a:t>
            </a:r>
            <a:r>
              <a:rPr lang="en" sz="1800">
                <a:solidFill>
                  <a:srgbClr val="000000"/>
                </a:solidFill>
                <a:latin typeface="Proxima Nova"/>
                <a:ea typeface="Proxima Nova"/>
                <a:cs typeface="Proxima Nova"/>
                <a:sym typeface="Proxima Nova"/>
              </a:rPr>
              <a:t>🕡</a:t>
            </a:r>
            <a:endParaRPr sz="1800">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Char char="●"/>
            </a:pPr>
            <a:r>
              <a:rPr b="1" lang="en" sz="1800">
                <a:solidFill>
                  <a:srgbClr val="000000"/>
                </a:solidFill>
                <a:latin typeface="Proxima Nova"/>
                <a:ea typeface="Proxima Nova"/>
                <a:cs typeface="Proxima Nova"/>
                <a:sym typeface="Proxima Nova"/>
              </a:rPr>
              <a:t>Tonight: </a:t>
            </a:r>
            <a:r>
              <a:rPr lang="en" sz="1800">
                <a:solidFill>
                  <a:schemeClr val="accent5"/>
                </a:solidFill>
                <a:latin typeface="Proxima Nova"/>
                <a:ea typeface="Proxima Nova"/>
                <a:cs typeface="Proxima Nova"/>
                <a:sym typeface="Proxima Nova"/>
              </a:rPr>
              <a:t>Mishu, Christine, and Amulya will be hosting from 6pm-7pm</a:t>
            </a:r>
            <a:endParaRPr sz="1800">
              <a:solidFill>
                <a:srgbClr val="000000"/>
              </a:solidFill>
              <a:latin typeface="Proxima Nova"/>
              <a:ea typeface="Proxima Nova"/>
              <a:cs typeface="Proxima Nova"/>
              <a:sym typeface="Proxima Nova"/>
            </a:endParaRPr>
          </a:p>
          <a:p>
            <a:pPr indent="0" lvl="0" marL="457200" rtl="0" algn="l">
              <a:spcBef>
                <a:spcPts val="0"/>
              </a:spcBef>
              <a:spcAft>
                <a:spcPts val="0"/>
              </a:spcAft>
              <a:buNone/>
            </a:pPr>
            <a:r>
              <a:t/>
            </a:r>
            <a:endParaRPr sz="18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800">
                <a:solidFill>
                  <a:srgbClr val="000000"/>
                </a:solidFill>
                <a:latin typeface="Proxima Nova"/>
                <a:ea typeface="Proxima Nova"/>
                <a:cs typeface="Proxima Nova"/>
                <a:sym typeface="Proxima Nova"/>
              </a:rPr>
              <a:t>😴💻 </a:t>
            </a:r>
            <a:r>
              <a:rPr b="1" lang="en" sz="1800">
                <a:solidFill>
                  <a:srgbClr val="000000"/>
                </a:solidFill>
                <a:latin typeface="Proxima Nova"/>
                <a:ea typeface="Proxima Nova"/>
                <a:cs typeface="Proxima Nova"/>
                <a:sym typeface="Proxima Nova"/>
              </a:rPr>
              <a:t>Night Hack</a:t>
            </a:r>
            <a:r>
              <a:rPr lang="en" sz="1800">
                <a:solidFill>
                  <a:srgbClr val="000000"/>
                </a:solidFill>
                <a:latin typeface="Proxima Nova"/>
                <a:ea typeface="Proxima Nova"/>
                <a:cs typeface="Proxima Nova"/>
                <a:sym typeface="Proxima Nova"/>
              </a:rPr>
              <a:t> 💻😴</a:t>
            </a:r>
            <a:endParaRPr sz="1800">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Char char="●"/>
            </a:pPr>
            <a:r>
              <a:rPr lang="en" sz="1800">
                <a:latin typeface="Proxima Nova"/>
                <a:ea typeface="Proxima Nova"/>
                <a:cs typeface="Proxima Nova"/>
                <a:sym typeface="Proxima Nova"/>
              </a:rPr>
              <a:t>Arrays &amp; Loops</a:t>
            </a:r>
            <a:r>
              <a:rPr lang="en" sz="1800">
                <a:solidFill>
                  <a:srgbClr val="000000"/>
                </a:solidFill>
                <a:latin typeface="Proxima Nova"/>
                <a:ea typeface="Proxima Nova"/>
                <a:cs typeface="Proxima Nova"/>
                <a:sym typeface="Proxima Nova"/>
              </a:rPr>
              <a:t> Practice + Extensions + Spicy Challenges</a:t>
            </a:r>
            <a:endParaRPr sz="1800">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Char char="●"/>
            </a:pPr>
            <a:r>
              <a:rPr lang="en" sz="1800">
                <a:latin typeface="Proxima Nova"/>
                <a:ea typeface="Proxima Nova"/>
                <a:cs typeface="Proxima Nova"/>
                <a:sym typeface="Proxima Nova"/>
              </a:rPr>
              <a:t>Functions &amp; Closures</a:t>
            </a:r>
            <a:r>
              <a:rPr lang="en" sz="1800">
                <a:solidFill>
                  <a:srgbClr val="000000"/>
                </a:solidFill>
                <a:latin typeface="Proxima Nova"/>
                <a:ea typeface="Proxima Nova"/>
                <a:cs typeface="Proxima Nova"/>
                <a:sym typeface="Proxima Nova"/>
              </a:rPr>
              <a:t> Practice + Extensions + Spicy Challenges</a:t>
            </a:r>
            <a:endParaRPr sz="1800">
              <a:solidFill>
                <a:srgbClr val="000000"/>
              </a:solidFill>
              <a:latin typeface="Proxima Nova"/>
              <a:ea typeface="Proxima Nova"/>
              <a:cs typeface="Proxima Nova"/>
              <a:sym typeface="Proxima Nova"/>
            </a:endParaRPr>
          </a:p>
          <a:p>
            <a:pPr indent="-342900" lvl="0" marL="457200" rtl="0" algn="l">
              <a:spcBef>
                <a:spcPts val="0"/>
              </a:spcBef>
              <a:spcAft>
                <a:spcPts val="0"/>
              </a:spcAft>
              <a:buClr>
                <a:srgbClr val="000000"/>
              </a:buClr>
              <a:buSzPts val="1800"/>
              <a:buFont typeface="Proxima Nova"/>
              <a:buChar char="●"/>
            </a:pPr>
            <a:r>
              <a:rPr lang="en" sz="1800">
                <a:solidFill>
                  <a:schemeClr val="accent5"/>
                </a:solidFill>
                <a:latin typeface="Proxima Nova"/>
                <a:ea typeface="Proxima Nova"/>
                <a:cs typeface="Proxima Nova"/>
                <a:sym typeface="Proxima Nova"/>
              </a:rPr>
              <a:t>Continue updating your STEMStars App if you’d like</a:t>
            </a:r>
            <a:endParaRPr sz="2400">
              <a:solidFill>
                <a:srgbClr val="000000"/>
              </a:solidFill>
              <a:latin typeface="Proxima Nova"/>
              <a:ea typeface="Proxima Nova"/>
              <a:cs typeface="Proxima Nova"/>
              <a:sym typeface="Proxima Nova"/>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8" name="Shape 3698"/>
        <p:cNvGrpSpPr/>
        <p:nvPr/>
      </p:nvGrpSpPr>
      <p:grpSpPr>
        <a:xfrm>
          <a:off x="0" y="0"/>
          <a:ext cx="0" cy="0"/>
          <a:chOff x="0" y="0"/>
          <a:chExt cx="0" cy="0"/>
        </a:xfrm>
      </p:grpSpPr>
      <p:pic>
        <p:nvPicPr>
          <p:cNvPr id="3699" name="Google Shape;3699;p367"/>
          <p:cNvPicPr preferRelativeResize="0"/>
          <p:nvPr/>
        </p:nvPicPr>
        <p:blipFill>
          <a:blip r:embed="rId3">
            <a:alphaModFix/>
          </a:blip>
          <a:stretch>
            <a:fillRect/>
          </a:stretch>
        </p:blipFill>
        <p:spPr>
          <a:xfrm>
            <a:off x="194975" y="204985"/>
            <a:ext cx="483199" cy="483425"/>
          </a:xfrm>
          <a:prstGeom prst="rect">
            <a:avLst/>
          </a:prstGeom>
          <a:noFill/>
          <a:ln>
            <a:noFill/>
          </a:ln>
        </p:spPr>
      </p:pic>
      <p:sp>
        <p:nvSpPr>
          <p:cNvPr id="3700" name="Google Shape;3700;p367"/>
          <p:cNvSpPr txBox="1"/>
          <p:nvPr>
            <p:ph type="title"/>
          </p:nvPr>
        </p:nvSpPr>
        <p:spPr>
          <a:xfrm>
            <a:off x="962000" y="73200"/>
            <a:ext cx="70029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About Speaker Series</a:t>
            </a:r>
            <a:endParaRPr/>
          </a:p>
        </p:txBody>
      </p:sp>
      <p:sp>
        <p:nvSpPr>
          <p:cNvPr id="3701" name="Google Shape;3701;p367"/>
          <p:cNvSpPr txBox="1"/>
          <p:nvPr>
            <p:ph idx="1" type="body"/>
          </p:nvPr>
        </p:nvSpPr>
        <p:spPr>
          <a:xfrm>
            <a:off x="219800" y="1250950"/>
            <a:ext cx="8676600" cy="36300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accent5"/>
              </a:buClr>
              <a:buSzPts val="2000"/>
              <a:buChar char="●"/>
            </a:pPr>
            <a:r>
              <a:rPr lang="en" sz="2000"/>
              <a:t>An opportunity to connect with leaders in the world of tech </a:t>
            </a:r>
            <a:endParaRPr sz="2000">
              <a:solidFill>
                <a:schemeClr val="dk1"/>
              </a:solidFill>
            </a:endParaRPr>
          </a:p>
          <a:p>
            <a:pPr indent="-355600" lvl="0" marL="457200" rtl="0" algn="l">
              <a:lnSpc>
                <a:spcPct val="150000"/>
              </a:lnSpc>
              <a:spcBef>
                <a:spcPts val="0"/>
              </a:spcBef>
              <a:spcAft>
                <a:spcPts val="0"/>
              </a:spcAft>
              <a:buClr>
                <a:schemeClr val="accent5"/>
              </a:buClr>
              <a:buSzPts val="2000"/>
              <a:buChar char="●"/>
            </a:pPr>
            <a:r>
              <a:rPr lang="en" sz="2000"/>
              <a:t>Speakers work in various industries at different intersections of tech &amp; creativity</a:t>
            </a:r>
            <a:endParaRPr sz="2000"/>
          </a:p>
          <a:p>
            <a:pPr indent="-355600" lvl="0" marL="457200" rtl="0" algn="l">
              <a:lnSpc>
                <a:spcPct val="150000"/>
              </a:lnSpc>
              <a:spcBef>
                <a:spcPts val="0"/>
              </a:spcBef>
              <a:spcAft>
                <a:spcPts val="0"/>
              </a:spcAft>
              <a:buClr>
                <a:schemeClr val="accent5"/>
              </a:buClr>
              <a:buSzPts val="2000"/>
              <a:buChar char="●"/>
            </a:pPr>
            <a:r>
              <a:rPr lang="en" sz="2000"/>
              <a:t>Kode With Klossy CEO &amp; an alum will interview the speaker</a:t>
            </a:r>
            <a:endParaRPr sz="2000"/>
          </a:p>
          <a:p>
            <a:pPr indent="-355600" lvl="0" marL="457200" rtl="0" algn="l">
              <a:lnSpc>
                <a:spcPct val="150000"/>
              </a:lnSpc>
              <a:spcBef>
                <a:spcPts val="0"/>
              </a:spcBef>
              <a:spcAft>
                <a:spcPts val="0"/>
              </a:spcAft>
              <a:buClr>
                <a:schemeClr val="accent5"/>
              </a:buClr>
              <a:buSzPts val="2000"/>
              <a:buChar char="●"/>
            </a:pPr>
            <a:r>
              <a:rPr lang="en" sz="2000"/>
              <a:t>Q&amp;A with the audience</a:t>
            </a:r>
            <a:endParaRPr sz="2000"/>
          </a:p>
          <a:p>
            <a:pPr indent="-355600" lvl="0" marL="457200" rtl="0" algn="l">
              <a:lnSpc>
                <a:spcPct val="150000"/>
              </a:lnSpc>
              <a:spcBef>
                <a:spcPts val="0"/>
              </a:spcBef>
              <a:spcAft>
                <a:spcPts val="0"/>
              </a:spcAft>
              <a:buClr>
                <a:schemeClr val="accent5"/>
              </a:buClr>
              <a:buSzPts val="2000"/>
              <a:buChar char="●"/>
            </a:pPr>
            <a:r>
              <a:rPr lang="en" sz="2000"/>
              <a:t>Attended by every member in Kode With Klossy camps during this time - both virtual and in-person camps </a:t>
            </a:r>
            <a:endParaRPr sz="2000">
              <a:solidFill>
                <a:schemeClr val="dk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5" name="Shape 3705"/>
        <p:cNvGrpSpPr/>
        <p:nvPr/>
      </p:nvGrpSpPr>
      <p:grpSpPr>
        <a:xfrm>
          <a:off x="0" y="0"/>
          <a:ext cx="0" cy="0"/>
          <a:chOff x="0" y="0"/>
          <a:chExt cx="0" cy="0"/>
        </a:xfrm>
      </p:grpSpPr>
      <p:pic>
        <p:nvPicPr>
          <p:cNvPr id="3706" name="Google Shape;3706;p368" title="Icons_Artboard 55.png"/>
          <p:cNvPicPr preferRelativeResize="0"/>
          <p:nvPr/>
        </p:nvPicPr>
        <p:blipFill>
          <a:blip r:embed="rId3">
            <a:alphaModFix/>
          </a:blip>
          <a:stretch>
            <a:fillRect/>
          </a:stretch>
        </p:blipFill>
        <p:spPr>
          <a:xfrm>
            <a:off x="6991887" y="928475"/>
            <a:ext cx="1877775" cy="1877775"/>
          </a:xfrm>
          <a:prstGeom prst="rect">
            <a:avLst/>
          </a:prstGeom>
          <a:noFill/>
          <a:ln>
            <a:noFill/>
          </a:ln>
        </p:spPr>
      </p:pic>
      <p:sp>
        <p:nvSpPr>
          <p:cNvPr id="3707" name="Google Shape;3707;p368"/>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Speaker Series Expectations</a:t>
            </a:r>
            <a:endParaRPr/>
          </a:p>
        </p:txBody>
      </p:sp>
      <p:sp>
        <p:nvSpPr>
          <p:cNvPr id="3708" name="Google Shape;3708;p368"/>
          <p:cNvSpPr txBox="1"/>
          <p:nvPr>
            <p:ph idx="1" type="body"/>
          </p:nvPr>
        </p:nvSpPr>
        <p:spPr>
          <a:xfrm>
            <a:off x="219800" y="1218525"/>
            <a:ext cx="8676600" cy="3662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Join the Zoom room on your computer</a:t>
            </a:r>
            <a:endParaRPr sz="2000"/>
          </a:p>
          <a:p>
            <a:pPr indent="-355600" lvl="0" marL="457200" rtl="0" algn="l">
              <a:spcBef>
                <a:spcPts val="0"/>
              </a:spcBef>
              <a:spcAft>
                <a:spcPts val="0"/>
              </a:spcAft>
              <a:buSzPts val="2000"/>
              <a:buChar char="●"/>
            </a:pPr>
            <a:r>
              <a:rPr lang="en" sz="2000"/>
              <a:t>Change your Zoom name to your first &amp; last name </a:t>
            </a:r>
            <a:endParaRPr sz="2000"/>
          </a:p>
          <a:p>
            <a:pPr indent="-355600" lvl="0" marL="457200" rtl="0" algn="l">
              <a:spcBef>
                <a:spcPts val="0"/>
              </a:spcBef>
              <a:spcAft>
                <a:spcPts val="0"/>
              </a:spcAft>
              <a:buSzPts val="2000"/>
              <a:buChar char="●"/>
            </a:pPr>
            <a:r>
              <a:rPr lang="en" sz="2000"/>
              <a:t>Listen and engage in the chat </a:t>
            </a:r>
            <a:endParaRPr sz="2000"/>
          </a:p>
          <a:p>
            <a:pPr indent="-355600" lvl="1" marL="914400" rtl="0" algn="l">
              <a:spcBef>
                <a:spcPts val="0"/>
              </a:spcBef>
              <a:spcAft>
                <a:spcPts val="0"/>
              </a:spcAft>
              <a:buSzPts val="2000"/>
              <a:buChar char="○"/>
            </a:pPr>
            <a:r>
              <a:rPr lang="en" sz="2000"/>
              <a:t>Be kind &amp; respectful to all attendees</a:t>
            </a:r>
            <a:endParaRPr sz="2000"/>
          </a:p>
          <a:p>
            <a:pPr indent="-355600" lvl="1" marL="914400" rtl="0" algn="l">
              <a:spcBef>
                <a:spcPts val="0"/>
              </a:spcBef>
              <a:spcAft>
                <a:spcPts val="0"/>
              </a:spcAft>
              <a:buSzPts val="2000"/>
              <a:buChar char="○"/>
            </a:pPr>
            <a:r>
              <a:rPr lang="en" sz="2000"/>
              <a:t>Keep Kode With Klossy commitments top of mind</a:t>
            </a:r>
            <a:endParaRPr sz="2000"/>
          </a:p>
          <a:p>
            <a:pPr indent="-355600" lvl="1" marL="914400" rtl="0" algn="l">
              <a:spcBef>
                <a:spcPts val="0"/>
              </a:spcBef>
              <a:spcAft>
                <a:spcPts val="0"/>
              </a:spcAft>
              <a:buSzPts val="2000"/>
              <a:buChar char="○"/>
            </a:pPr>
            <a:r>
              <a:rPr lang="en" sz="2000"/>
              <a:t>Stay on topic when using the chat</a:t>
            </a:r>
            <a:endParaRPr sz="2000"/>
          </a:p>
          <a:p>
            <a:pPr indent="-355600" lvl="0" marL="457200" rtl="0" algn="l">
              <a:spcBef>
                <a:spcPts val="0"/>
              </a:spcBef>
              <a:spcAft>
                <a:spcPts val="0"/>
              </a:spcAft>
              <a:buSzPts val="2000"/>
              <a:buChar char="●"/>
            </a:pPr>
            <a:r>
              <a:rPr lang="en" sz="2000"/>
              <a:t>Think of questions to ask during the Q&amp;A portion </a:t>
            </a:r>
            <a:endParaRPr sz="2000"/>
          </a:p>
          <a:p>
            <a:pPr indent="0" lvl="0" marL="0" rtl="0" algn="ctr">
              <a:lnSpc>
                <a:spcPct val="100000"/>
              </a:lnSpc>
              <a:spcBef>
                <a:spcPts val="0"/>
              </a:spcBef>
              <a:spcAft>
                <a:spcPts val="0"/>
              </a:spcAft>
              <a:buClr>
                <a:schemeClr val="accent5"/>
              </a:buClr>
              <a:buSzPts val="1100"/>
              <a:buFont typeface="Arial"/>
              <a:buNone/>
            </a:pPr>
            <a:r>
              <a:t/>
            </a:r>
            <a:endParaRPr b="1" sz="2000"/>
          </a:p>
          <a:p>
            <a:pPr indent="0" lvl="0" marL="0" rtl="0" algn="l">
              <a:lnSpc>
                <a:spcPct val="100000"/>
              </a:lnSpc>
              <a:spcBef>
                <a:spcPts val="0"/>
              </a:spcBef>
              <a:spcAft>
                <a:spcPts val="0"/>
              </a:spcAft>
              <a:buNone/>
            </a:pPr>
            <a:r>
              <a:t/>
            </a:r>
            <a:endParaRPr sz="2000"/>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2" name="Shape 3712"/>
        <p:cNvGrpSpPr/>
        <p:nvPr/>
      </p:nvGrpSpPr>
      <p:grpSpPr>
        <a:xfrm>
          <a:off x="0" y="0"/>
          <a:ext cx="0" cy="0"/>
          <a:chOff x="0" y="0"/>
          <a:chExt cx="0" cy="0"/>
        </a:xfrm>
      </p:grpSpPr>
      <p:sp>
        <p:nvSpPr>
          <p:cNvPr id="3713" name="Google Shape;3713;p369"/>
          <p:cNvSpPr txBox="1"/>
          <p:nvPr>
            <p:ph type="ctrTitle"/>
          </p:nvPr>
        </p:nvSpPr>
        <p:spPr>
          <a:xfrm>
            <a:off x="267450" y="253350"/>
            <a:ext cx="6393000" cy="1779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Speaker Series</a:t>
            </a:r>
            <a:endParaRPr/>
          </a:p>
        </p:txBody>
      </p:sp>
      <p:sp>
        <p:nvSpPr>
          <p:cNvPr id="3714" name="Google Shape;3714;p369"/>
          <p:cNvSpPr txBox="1"/>
          <p:nvPr>
            <p:ph idx="1" type="body"/>
          </p:nvPr>
        </p:nvSpPr>
        <p:spPr>
          <a:xfrm>
            <a:off x="237425" y="3096286"/>
            <a:ext cx="5998800" cy="115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3000"/>
              <a:t>Wednesdays</a:t>
            </a:r>
            <a:endParaRPr b="1" sz="3000"/>
          </a:p>
          <a:p>
            <a:pPr indent="0" lvl="0" marL="0" rtl="0" algn="l">
              <a:spcBef>
                <a:spcPts val="0"/>
              </a:spcBef>
              <a:spcAft>
                <a:spcPts val="0"/>
              </a:spcAft>
              <a:buNone/>
            </a:pPr>
            <a:r>
              <a:rPr b="1" lang="en" sz="3000"/>
              <a:t>12:15 - 12:45 PM ET </a:t>
            </a:r>
            <a:endParaRPr b="1" sz="3000"/>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8" name="Shape 3718"/>
        <p:cNvGrpSpPr/>
        <p:nvPr/>
      </p:nvGrpSpPr>
      <p:grpSpPr>
        <a:xfrm>
          <a:off x="0" y="0"/>
          <a:ext cx="0" cy="0"/>
          <a:chOff x="0" y="0"/>
          <a:chExt cx="0" cy="0"/>
        </a:xfrm>
      </p:grpSpPr>
      <p:sp>
        <p:nvSpPr>
          <p:cNvPr id="3719" name="Google Shape;3719;p370"/>
          <p:cNvSpPr txBox="1"/>
          <p:nvPr>
            <p:ph type="title"/>
          </p:nvPr>
        </p:nvSpPr>
        <p:spPr>
          <a:xfrm>
            <a:off x="376675" y="263725"/>
            <a:ext cx="3665100" cy="137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Danielle Schmelkin</a:t>
            </a:r>
            <a:endParaRPr sz="3000"/>
          </a:p>
          <a:p>
            <a:pPr indent="0" lvl="0" marL="0" rtl="0" algn="ctr">
              <a:spcBef>
                <a:spcPts val="0"/>
              </a:spcBef>
              <a:spcAft>
                <a:spcPts val="0"/>
              </a:spcAft>
              <a:buNone/>
            </a:pPr>
            <a:r>
              <a:rPr lang="en" sz="2400">
                <a:solidFill>
                  <a:schemeClr val="accent2"/>
                </a:solidFill>
              </a:rPr>
              <a:t>J.Crew Group</a:t>
            </a:r>
            <a:endParaRPr sz="2400">
              <a:solidFill>
                <a:schemeClr val="accent2"/>
              </a:solidFill>
            </a:endParaRPr>
          </a:p>
          <a:p>
            <a:pPr indent="0" lvl="0" marL="0" rtl="0" algn="ctr">
              <a:spcBef>
                <a:spcPts val="0"/>
              </a:spcBef>
              <a:spcAft>
                <a:spcPts val="0"/>
              </a:spcAft>
              <a:buNone/>
            </a:pPr>
            <a:r>
              <a:rPr lang="en" sz="2400">
                <a:solidFill>
                  <a:schemeClr val="accent2"/>
                </a:solidFill>
              </a:rPr>
              <a:t>Chief Information Officer</a:t>
            </a:r>
            <a:endParaRPr sz="2400">
              <a:solidFill>
                <a:schemeClr val="accent2"/>
              </a:solidFill>
            </a:endParaRPr>
          </a:p>
        </p:txBody>
      </p:sp>
      <p:sp>
        <p:nvSpPr>
          <p:cNvPr id="3720" name="Google Shape;3720;p370"/>
          <p:cNvSpPr txBox="1"/>
          <p:nvPr>
            <p:ph idx="1" type="body"/>
          </p:nvPr>
        </p:nvSpPr>
        <p:spPr>
          <a:xfrm>
            <a:off x="215250" y="1722050"/>
            <a:ext cx="4356900" cy="2635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500">
                <a:highlight>
                  <a:srgbClr val="FFFFFF"/>
                </a:highlight>
              </a:rPr>
              <a:t>As a results-driven technology and transformative leader, Danielle brings over 25 years of experience driving innovation at the intersection of technology, digital transformation, and customer experience. Currently she is leading J.Crew Group’s technology, digital, and data organizations, delivering cutting-edge solutions that power business growth. From pioneering AI-driven insights to modernizing infrastructure, Danielle thrives on solving complex challenges with practical and scalable strategies.</a:t>
            </a:r>
            <a:endParaRPr sz="1500">
              <a:highlight>
                <a:srgbClr val="FFFFFF"/>
              </a:highlight>
            </a:endParaRPr>
          </a:p>
        </p:txBody>
      </p:sp>
      <p:sp>
        <p:nvSpPr>
          <p:cNvPr id="3721" name="Google Shape;3721;p370"/>
          <p:cNvSpPr txBox="1"/>
          <p:nvPr/>
        </p:nvSpPr>
        <p:spPr>
          <a:xfrm>
            <a:off x="5086850" y="3891075"/>
            <a:ext cx="37272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100">
                <a:latin typeface="Caveat"/>
                <a:ea typeface="Caveat"/>
                <a:cs typeface="Caveat"/>
                <a:sym typeface="Caveat"/>
              </a:rPr>
              <a:t>Danielle Schmelkin</a:t>
            </a:r>
            <a:endParaRPr sz="3100">
              <a:latin typeface="Caveat"/>
              <a:ea typeface="Caveat"/>
              <a:cs typeface="Caveat"/>
              <a:sym typeface="Caveat"/>
            </a:endParaRPr>
          </a:p>
        </p:txBody>
      </p:sp>
      <p:pic>
        <p:nvPicPr>
          <p:cNvPr id="3722" name="Google Shape;3722;p370"/>
          <p:cNvPicPr preferRelativeResize="0"/>
          <p:nvPr/>
        </p:nvPicPr>
        <p:blipFill>
          <a:blip r:embed="rId3">
            <a:alphaModFix/>
          </a:blip>
          <a:stretch>
            <a:fillRect/>
          </a:stretch>
        </p:blipFill>
        <p:spPr>
          <a:xfrm>
            <a:off x="5190475" y="478550"/>
            <a:ext cx="3519950" cy="3519950"/>
          </a:xfrm>
          <a:prstGeom prst="rect">
            <a:avLst/>
          </a:prstGeom>
          <a:noFill/>
          <a:ln cap="flat" cmpd="sng" w="9525">
            <a:solidFill>
              <a:srgbClr val="8427C9"/>
            </a:solidFill>
            <a:prstDash val="solid"/>
            <a:round/>
            <a:headEnd len="sm" w="sm" type="none"/>
            <a:tailEnd len="sm" w="sm" type="none"/>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sp>
        <p:nvSpPr>
          <p:cNvPr id="3727" name="Google Shape;3727;p371"/>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Sneak Peek for Tomorrow</a:t>
            </a:r>
            <a:endParaRPr/>
          </a:p>
        </p:txBody>
      </p:sp>
      <p:graphicFrame>
        <p:nvGraphicFramePr>
          <p:cNvPr id="3728" name="Google Shape;3728;p371"/>
          <p:cNvGraphicFramePr/>
          <p:nvPr/>
        </p:nvGraphicFramePr>
        <p:xfrm>
          <a:off x="1490650" y="1241250"/>
          <a:ext cx="3000000" cy="3000000"/>
        </p:xfrm>
        <a:graphic>
          <a:graphicData uri="http://schemas.openxmlformats.org/drawingml/2006/table">
            <a:tbl>
              <a:tblPr>
                <a:noFill/>
                <a:tableStyleId>{AA0D87D2-7EED-4FD3-8942-E8D3252F12BE}</a:tableStyleId>
              </a:tblPr>
              <a:tblGrid>
                <a:gridCol w="1498100"/>
                <a:gridCol w="4664575"/>
              </a:tblGrid>
              <a:tr h="300950">
                <a:tc gridSpan="2">
                  <a:txBody>
                    <a:bodyPr/>
                    <a:lstStyle/>
                    <a:p>
                      <a:pPr indent="0" lvl="0" marL="0" rtl="0" algn="l">
                        <a:spcBef>
                          <a:spcPts val="0"/>
                        </a:spcBef>
                        <a:spcAft>
                          <a:spcPts val="0"/>
                        </a:spcAft>
                        <a:buNone/>
                      </a:pPr>
                      <a:r>
                        <a:rPr b="1" lang="en">
                          <a:solidFill>
                            <a:srgbClr val="8427C9"/>
                          </a:solidFill>
                          <a:latin typeface="Proxima Nova"/>
                          <a:ea typeface="Proxima Nova"/>
                          <a:cs typeface="Proxima Nova"/>
                          <a:sym typeface="Proxima Nova"/>
                        </a:rPr>
                        <a:t>Morning Session</a:t>
                      </a:r>
                      <a:endParaRPr b="1">
                        <a:solidFill>
                          <a:srgbClr val="8427C9"/>
                        </a:solidFill>
                        <a:latin typeface="Proxima Nova"/>
                        <a:ea typeface="Proxima Nova"/>
                        <a:cs typeface="Proxima Nova"/>
                        <a:sym typeface="Proxima Nova"/>
                      </a:endParaRPr>
                    </a:p>
                  </a:txBody>
                  <a:tcPr marT="91425" marB="91425" marR="91425" marL="91425">
                    <a:lnL cap="flat" cmpd="sng" w="19050">
                      <a:solidFill>
                        <a:srgbClr val="8427C9">
                          <a:alpha val="0"/>
                        </a:srgbClr>
                      </a:solidFill>
                      <a:prstDash val="solid"/>
                      <a:round/>
                      <a:headEnd len="sm" w="sm" type="none"/>
                      <a:tailEnd len="sm" w="sm" type="none"/>
                    </a:lnL>
                    <a:lnR cap="flat" cmpd="sng" w="19050">
                      <a:solidFill>
                        <a:srgbClr val="8427C9">
                          <a:alpha val="0"/>
                        </a:srgbClr>
                      </a:solidFill>
                      <a:prstDash val="solid"/>
                      <a:round/>
                      <a:headEnd len="sm" w="sm" type="none"/>
                      <a:tailEnd len="sm" w="sm" type="none"/>
                    </a:lnR>
                    <a:lnT cap="flat" cmpd="sng" w="19050">
                      <a:solidFill>
                        <a:srgbClr val="8427C9">
                          <a:alpha val="0"/>
                        </a:srgbClr>
                      </a:solidFill>
                      <a:prstDash val="solid"/>
                      <a:round/>
                      <a:headEnd len="sm" w="sm" type="none"/>
                      <a:tailEnd len="sm" w="sm" type="none"/>
                    </a:lnT>
                    <a:lnB cap="flat" cmpd="sng" w="19050">
                      <a:solidFill>
                        <a:srgbClr val="8427C9"/>
                      </a:solidFill>
                      <a:prstDash val="solid"/>
                      <a:round/>
                      <a:headEnd len="sm" w="sm" type="none"/>
                      <a:tailEnd len="sm" w="sm" type="none"/>
                    </a:lnB>
                  </a:tcPr>
                </a:tc>
                <a:tc hMerge="1"/>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9:30 - 9:50</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Opening Circle</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9:50 - 12:00</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7. UI/UX Design</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8. Git &amp; GitHub</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9. About Me App</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r>
            </a:tbl>
          </a:graphicData>
        </a:graphic>
      </p:graphicFrame>
      <p:graphicFrame>
        <p:nvGraphicFramePr>
          <p:cNvPr id="3729" name="Google Shape;3729;p371"/>
          <p:cNvGraphicFramePr/>
          <p:nvPr/>
        </p:nvGraphicFramePr>
        <p:xfrm>
          <a:off x="1490650" y="3176600"/>
          <a:ext cx="3000000" cy="3000000"/>
        </p:xfrm>
        <a:graphic>
          <a:graphicData uri="http://schemas.openxmlformats.org/drawingml/2006/table">
            <a:tbl>
              <a:tblPr>
                <a:noFill/>
                <a:tableStyleId>{AA0D87D2-7EED-4FD3-8942-E8D3252F12BE}</a:tableStyleId>
              </a:tblPr>
              <a:tblGrid>
                <a:gridCol w="1498100"/>
                <a:gridCol w="4664575"/>
              </a:tblGrid>
              <a:tr h="430650">
                <a:tc gridSpan="2">
                  <a:txBody>
                    <a:bodyPr/>
                    <a:lstStyle/>
                    <a:p>
                      <a:pPr indent="0" lvl="0" marL="0" rtl="0" algn="l">
                        <a:spcBef>
                          <a:spcPts val="0"/>
                        </a:spcBef>
                        <a:spcAft>
                          <a:spcPts val="0"/>
                        </a:spcAft>
                        <a:buNone/>
                      </a:pPr>
                      <a:r>
                        <a:rPr b="1" lang="en">
                          <a:solidFill>
                            <a:srgbClr val="8427C9"/>
                          </a:solidFill>
                          <a:latin typeface="Proxima Nova"/>
                          <a:ea typeface="Proxima Nova"/>
                          <a:cs typeface="Proxima Nova"/>
                          <a:sym typeface="Proxima Nova"/>
                        </a:rPr>
                        <a:t>Afternoon Session</a:t>
                      </a:r>
                      <a:endParaRPr>
                        <a:solidFill>
                          <a:srgbClr val="8427C9"/>
                        </a:solidFill>
                        <a:latin typeface="Proxima Nova"/>
                        <a:ea typeface="Proxima Nova"/>
                        <a:cs typeface="Proxima Nova"/>
                        <a:sym typeface="Proxima Nova"/>
                      </a:endParaRPr>
                    </a:p>
                  </a:txBody>
                  <a:tcPr marT="91425" marB="91425" marR="91425" marL="91425">
                    <a:lnL cap="flat" cmpd="sng" w="19050">
                      <a:solidFill>
                        <a:srgbClr val="8427C9">
                          <a:alpha val="0"/>
                        </a:srgbClr>
                      </a:solidFill>
                      <a:prstDash val="solid"/>
                      <a:round/>
                      <a:headEnd len="sm" w="sm" type="none"/>
                      <a:tailEnd len="sm" w="sm" type="none"/>
                    </a:lnL>
                    <a:lnR cap="flat" cmpd="sng" w="19050">
                      <a:solidFill>
                        <a:srgbClr val="8427C9">
                          <a:alpha val="0"/>
                        </a:srgbClr>
                      </a:solidFill>
                      <a:prstDash val="solid"/>
                      <a:round/>
                      <a:headEnd len="sm" w="sm" type="none"/>
                      <a:tailEnd len="sm" w="sm" type="none"/>
                    </a:lnR>
                    <a:lnT cap="flat" cmpd="sng" w="19050">
                      <a:solidFill>
                        <a:srgbClr val="8427C9">
                          <a:alpha val="0"/>
                        </a:srgbClr>
                      </a:solidFill>
                      <a:prstDash val="solid"/>
                      <a:round/>
                      <a:headEnd len="sm" w="sm" type="none"/>
                      <a:tailEnd len="sm" w="sm" type="none"/>
                    </a:lnT>
                    <a:lnB cap="flat" cmpd="sng" w="19050">
                      <a:solidFill>
                        <a:srgbClr val="8427C9"/>
                      </a:solidFill>
                      <a:prstDash val="solid"/>
                      <a:round/>
                      <a:headEnd len="sm" w="sm" type="none"/>
                      <a:tailEnd len="sm" w="sm" type="none"/>
                    </a:lnB>
                  </a:tcPr>
                </a:tc>
                <a:tc hMerge="1"/>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12:00 - 12:45</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Speaker Series during Lunch</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12:45 - 2:45</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10. Interactive UIs: State &amp; Binding</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Capstone Project Overview</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2:45 - 3:00</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latin typeface="Proxima Nova"/>
                          <a:ea typeface="Proxima Nova"/>
                          <a:cs typeface="Proxima Nova"/>
                          <a:sym typeface="Proxima Nova"/>
                        </a:rPr>
                        <a:t>Closing Circle + Microfeedback</a:t>
                      </a:r>
                      <a:endParaRPr>
                        <a:solidFill>
                          <a:srgbClr val="000000"/>
                        </a:solidFill>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3" name="Shape 3733"/>
        <p:cNvGrpSpPr/>
        <p:nvPr/>
      </p:nvGrpSpPr>
      <p:grpSpPr>
        <a:xfrm>
          <a:off x="0" y="0"/>
          <a:ext cx="0" cy="0"/>
          <a:chOff x="0" y="0"/>
          <a:chExt cx="0" cy="0"/>
        </a:xfrm>
      </p:grpSpPr>
      <p:sp>
        <p:nvSpPr>
          <p:cNvPr id="3734" name="Google Shape;3734;p372"/>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Tomorrow’s theme is…</a:t>
            </a:r>
            <a:endParaRPr/>
          </a:p>
        </p:txBody>
      </p:sp>
      <p:sp>
        <p:nvSpPr>
          <p:cNvPr id="3735" name="Google Shape;3735;p372"/>
          <p:cNvSpPr txBox="1"/>
          <p:nvPr/>
        </p:nvSpPr>
        <p:spPr>
          <a:xfrm>
            <a:off x="194850" y="1218825"/>
            <a:ext cx="8754300" cy="3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2400">
                <a:latin typeface="Proxima Nova"/>
                <a:ea typeface="Proxima Nova"/>
                <a:cs typeface="Proxima Nova"/>
                <a:sym typeface="Proxima Nova"/>
              </a:rPr>
              <a:t>On Wednesdays, We Wear </a:t>
            </a:r>
            <a:r>
              <a:rPr b="1" i="1" lang="en" sz="2400">
                <a:solidFill>
                  <a:srgbClr val="FFFFFF"/>
                </a:solidFill>
                <a:highlight>
                  <a:srgbClr val="FF99FC"/>
                </a:highlight>
                <a:latin typeface="Proxima Nova"/>
                <a:ea typeface="Proxima Nova"/>
                <a:cs typeface="Proxima Nova"/>
                <a:sym typeface="Proxima Nova"/>
              </a:rPr>
              <a:t>PINK!</a:t>
            </a:r>
            <a:endParaRPr b="1" i="1" sz="2400">
              <a:solidFill>
                <a:srgbClr val="FFFFFF"/>
              </a:solidFill>
              <a:highlight>
                <a:srgbClr val="FF99FC"/>
              </a:highlight>
              <a:latin typeface="Proxima Nova"/>
              <a:ea typeface="Proxima Nova"/>
              <a:cs typeface="Proxima Nova"/>
              <a:sym typeface="Proxima Nova"/>
            </a:endParaRPr>
          </a:p>
        </p:txBody>
      </p:sp>
      <p:pic>
        <p:nvPicPr>
          <p:cNvPr id="3736" name="Google Shape;3736;p372"/>
          <p:cNvPicPr preferRelativeResize="0"/>
          <p:nvPr/>
        </p:nvPicPr>
        <p:blipFill>
          <a:blip r:embed="rId3">
            <a:alphaModFix/>
          </a:blip>
          <a:stretch>
            <a:fillRect/>
          </a:stretch>
        </p:blipFill>
        <p:spPr>
          <a:xfrm>
            <a:off x="2557125" y="1974825"/>
            <a:ext cx="4029750" cy="2686500"/>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0" name="Shape 3740"/>
        <p:cNvGrpSpPr/>
        <p:nvPr/>
      </p:nvGrpSpPr>
      <p:grpSpPr>
        <a:xfrm>
          <a:off x="0" y="0"/>
          <a:ext cx="0" cy="0"/>
          <a:chOff x="0" y="0"/>
          <a:chExt cx="0" cy="0"/>
        </a:xfrm>
      </p:grpSpPr>
      <p:sp>
        <p:nvSpPr>
          <p:cNvPr id="3741" name="Google Shape;3741;p373"/>
          <p:cNvSpPr txBox="1"/>
          <p:nvPr>
            <p:ph type="title"/>
          </p:nvPr>
        </p:nvSpPr>
        <p:spPr>
          <a:xfrm>
            <a:off x="1151125" y="1956250"/>
            <a:ext cx="6837000" cy="1257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Microfeedback</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5" name="Shape 3745"/>
        <p:cNvGrpSpPr/>
        <p:nvPr/>
      </p:nvGrpSpPr>
      <p:grpSpPr>
        <a:xfrm>
          <a:off x="0" y="0"/>
          <a:ext cx="0" cy="0"/>
          <a:chOff x="0" y="0"/>
          <a:chExt cx="0" cy="0"/>
        </a:xfrm>
      </p:grpSpPr>
      <p:sp>
        <p:nvSpPr>
          <p:cNvPr id="3746" name="Google Shape;3746;p374"/>
          <p:cNvSpPr/>
          <p:nvPr/>
        </p:nvSpPr>
        <p:spPr>
          <a:xfrm>
            <a:off x="6244075" y="1270675"/>
            <a:ext cx="2580000" cy="609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747" name="Google Shape;3747;p374"/>
          <p:cNvSpPr/>
          <p:nvPr/>
        </p:nvSpPr>
        <p:spPr>
          <a:xfrm>
            <a:off x="319925" y="1270550"/>
            <a:ext cx="2580000" cy="609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748" name="Google Shape;3748;p374"/>
          <p:cNvSpPr/>
          <p:nvPr/>
        </p:nvSpPr>
        <p:spPr>
          <a:xfrm>
            <a:off x="3282000" y="1270675"/>
            <a:ext cx="2580000" cy="609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749" name="Google Shape;3749;p374"/>
          <p:cNvSpPr txBox="1"/>
          <p:nvPr>
            <p:ph type="title"/>
          </p:nvPr>
        </p:nvSpPr>
        <p:spPr>
          <a:xfrm>
            <a:off x="174625" y="79375"/>
            <a:ext cx="81405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Learning Zones</a:t>
            </a:r>
            <a:endParaRPr/>
          </a:p>
        </p:txBody>
      </p:sp>
      <p:sp>
        <p:nvSpPr>
          <p:cNvPr id="3750" name="Google Shape;3750;p374"/>
          <p:cNvSpPr txBox="1"/>
          <p:nvPr>
            <p:ph idx="4294967295" type="body"/>
          </p:nvPr>
        </p:nvSpPr>
        <p:spPr>
          <a:xfrm>
            <a:off x="349100" y="1321675"/>
            <a:ext cx="2481300" cy="5070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15000"/>
              </a:lnSpc>
              <a:spcBef>
                <a:spcPts val="300"/>
              </a:spcBef>
              <a:spcAft>
                <a:spcPts val="0"/>
              </a:spcAft>
              <a:buNone/>
            </a:pPr>
            <a:r>
              <a:rPr b="1" lang="en" sz="9600">
                <a:solidFill>
                  <a:schemeClr val="dk2"/>
                </a:solidFill>
                <a:latin typeface="Montserrat"/>
                <a:ea typeface="Montserrat"/>
                <a:cs typeface="Montserrat"/>
                <a:sym typeface="Montserrat"/>
              </a:rPr>
              <a:t>Comfort Zone</a:t>
            </a:r>
            <a:r>
              <a:rPr lang="en" sz="9600">
                <a:solidFill>
                  <a:srgbClr val="24292E"/>
                </a:solidFill>
                <a:latin typeface="Montserrat"/>
                <a:ea typeface="Montserrat"/>
                <a:cs typeface="Montserrat"/>
                <a:sym typeface="Montserrat"/>
              </a:rPr>
              <a:t> </a:t>
            </a:r>
            <a:endParaRPr sz="23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23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2300">
              <a:solidFill>
                <a:schemeClr val="dk1"/>
              </a:solidFill>
              <a:latin typeface="Montserrat"/>
              <a:ea typeface="Montserrat"/>
              <a:cs typeface="Montserrat"/>
              <a:sym typeface="Montserrat"/>
            </a:endParaRPr>
          </a:p>
          <a:p>
            <a:pPr indent="0" lvl="0" marL="0" rtl="0" algn="ctr">
              <a:lnSpc>
                <a:spcPct val="115000"/>
              </a:lnSpc>
              <a:spcBef>
                <a:spcPts val="1200"/>
              </a:spcBef>
              <a:spcAft>
                <a:spcPts val="0"/>
              </a:spcAft>
              <a:buNone/>
            </a:pPr>
            <a:r>
              <a:t/>
            </a:r>
            <a:endParaRPr sz="2300">
              <a:solidFill>
                <a:srgbClr val="FF0000"/>
              </a:solidFill>
              <a:latin typeface="Montserrat"/>
              <a:ea typeface="Montserrat"/>
              <a:cs typeface="Montserrat"/>
              <a:sym typeface="Montserrat"/>
            </a:endParaRPr>
          </a:p>
          <a:p>
            <a:pPr indent="0" lvl="0" marL="0" rtl="0" algn="l">
              <a:spcBef>
                <a:spcPts val="1200"/>
              </a:spcBef>
              <a:spcAft>
                <a:spcPts val="1200"/>
              </a:spcAft>
              <a:buNone/>
            </a:pPr>
            <a:r>
              <a:t/>
            </a:r>
            <a:endParaRPr b="1" sz="2000"/>
          </a:p>
        </p:txBody>
      </p:sp>
      <p:sp>
        <p:nvSpPr>
          <p:cNvPr id="3751" name="Google Shape;3751;p374"/>
          <p:cNvSpPr txBox="1"/>
          <p:nvPr/>
        </p:nvSpPr>
        <p:spPr>
          <a:xfrm>
            <a:off x="319925" y="1978150"/>
            <a:ext cx="2580000" cy="2918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500"/>
              </a:spcBef>
              <a:spcAft>
                <a:spcPts val="0"/>
              </a:spcAft>
              <a:buClr>
                <a:srgbClr val="0D0D0D"/>
              </a:buClr>
              <a:buSzPts val="1600"/>
              <a:buFont typeface="Proxima Nova"/>
              <a:buChar char="●"/>
            </a:pPr>
            <a:r>
              <a:rPr lang="en" sz="1600">
                <a:solidFill>
                  <a:srgbClr val="0D0D0D"/>
                </a:solidFill>
                <a:highlight>
                  <a:srgbClr val="FFFFFF"/>
                </a:highlight>
                <a:latin typeface="Proxima Nova"/>
                <a:ea typeface="Proxima Nova"/>
                <a:cs typeface="Proxima Nova"/>
                <a:sym typeface="Proxima Nova"/>
              </a:rPr>
              <a:t>Feels </a:t>
            </a:r>
            <a:r>
              <a:rPr b="1" lang="en" sz="1600">
                <a:solidFill>
                  <a:srgbClr val="0D0D0D"/>
                </a:solidFill>
                <a:highlight>
                  <a:srgbClr val="FFFFFF"/>
                </a:highlight>
                <a:latin typeface="Proxima Nova"/>
                <a:ea typeface="Proxima Nova"/>
                <a:cs typeface="Proxima Nova"/>
                <a:sym typeface="Proxima Nova"/>
              </a:rPr>
              <a:t>cozy</a:t>
            </a:r>
            <a:r>
              <a:rPr lang="en" sz="1600">
                <a:solidFill>
                  <a:srgbClr val="0D0D0D"/>
                </a:solidFill>
                <a:highlight>
                  <a:srgbClr val="FFFFFF"/>
                </a:highlight>
                <a:latin typeface="Proxima Nova"/>
                <a:ea typeface="Proxima Nova"/>
                <a:cs typeface="Proxima Nova"/>
                <a:sym typeface="Proxima Nova"/>
              </a:rPr>
              <a:t> and </a:t>
            </a:r>
            <a:r>
              <a:rPr b="1" lang="en" sz="1600">
                <a:solidFill>
                  <a:srgbClr val="0D0D0D"/>
                </a:solidFill>
                <a:highlight>
                  <a:srgbClr val="FFFFFF"/>
                </a:highlight>
                <a:latin typeface="Proxima Nova"/>
                <a:ea typeface="Proxima Nova"/>
                <a:cs typeface="Proxima Nova"/>
                <a:sym typeface="Proxima Nova"/>
              </a:rPr>
              <a:t>predictable</a:t>
            </a:r>
            <a:r>
              <a:rPr lang="en" sz="1600">
                <a:solidFill>
                  <a:srgbClr val="0D0D0D"/>
                </a:solidFill>
                <a:highlight>
                  <a:srgbClr val="FFFFFF"/>
                </a:highlight>
                <a:latin typeface="Proxima Nova"/>
                <a:ea typeface="Proxima Nova"/>
                <a:cs typeface="Proxima Nova"/>
                <a:sym typeface="Proxima Nova"/>
              </a:rPr>
              <a:t>. </a:t>
            </a:r>
            <a:endParaRPr sz="1600">
              <a:solidFill>
                <a:srgbClr val="0D0D0D"/>
              </a:solidFill>
              <a:highlight>
                <a:srgbClr val="FFFFFF"/>
              </a:highlight>
              <a:latin typeface="Proxima Nova"/>
              <a:ea typeface="Proxima Nova"/>
              <a:cs typeface="Proxima Nova"/>
              <a:sym typeface="Proxima Nova"/>
            </a:endParaRPr>
          </a:p>
          <a:p>
            <a:pPr indent="-330200" lvl="0" marL="457200" rtl="0" algn="l">
              <a:lnSpc>
                <a:spcPct val="115000"/>
              </a:lnSpc>
              <a:spcBef>
                <a:spcPts val="0"/>
              </a:spcBef>
              <a:spcAft>
                <a:spcPts val="0"/>
              </a:spcAft>
              <a:buClr>
                <a:srgbClr val="0D0D0D"/>
              </a:buClr>
              <a:buSzPts val="1600"/>
              <a:buFont typeface="Proxima Nova"/>
              <a:buChar char="●"/>
            </a:pPr>
            <a:r>
              <a:rPr lang="en" sz="1600">
                <a:solidFill>
                  <a:srgbClr val="0D0D0D"/>
                </a:solidFill>
                <a:highlight>
                  <a:srgbClr val="FFFFFF"/>
                </a:highlight>
                <a:latin typeface="Proxima Nova"/>
                <a:ea typeface="Proxima Nova"/>
                <a:cs typeface="Proxima Nova"/>
                <a:sym typeface="Proxima Nova"/>
              </a:rPr>
              <a:t>Everything falls within your wheelhouse.</a:t>
            </a:r>
            <a:endParaRPr sz="1600">
              <a:solidFill>
                <a:srgbClr val="0D0D0D"/>
              </a:solidFill>
              <a:highlight>
                <a:srgbClr val="FFFFFF"/>
              </a:highlight>
              <a:latin typeface="Proxima Nova"/>
              <a:ea typeface="Proxima Nova"/>
              <a:cs typeface="Proxima Nova"/>
              <a:sym typeface="Proxima Nova"/>
            </a:endParaRPr>
          </a:p>
          <a:p>
            <a:pPr indent="-330200" lvl="0" marL="457200" rtl="0" algn="l">
              <a:lnSpc>
                <a:spcPct val="115000"/>
              </a:lnSpc>
              <a:spcBef>
                <a:spcPts val="0"/>
              </a:spcBef>
              <a:spcAft>
                <a:spcPts val="0"/>
              </a:spcAft>
              <a:buClr>
                <a:srgbClr val="0D0D0D"/>
              </a:buClr>
              <a:buSzPts val="1600"/>
              <a:buFont typeface="Proxima Nova"/>
              <a:buChar char="●"/>
            </a:pPr>
            <a:r>
              <a:rPr b="1" lang="en" sz="1600">
                <a:solidFill>
                  <a:srgbClr val="0D0D0D"/>
                </a:solidFill>
                <a:highlight>
                  <a:srgbClr val="FFFFFF"/>
                </a:highlight>
                <a:latin typeface="Proxima Nova"/>
                <a:ea typeface="Proxima Nova"/>
                <a:cs typeface="Proxima Nova"/>
                <a:sym typeface="Proxima Nova"/>
              </a:rPr>
              <a:t>Not pushing yourself </a:t>
            </a:r>
            <a:r>
              <a:rPr lang="en" sz="1600">
                <a:solidFill>
                  <a:srgbClr val="0D0D0D"/>
                </a:solidFill>
                <a:highlight>
                  <a:srgbClr val="FFFFFF"/>
                </a:highlight>
                <a:latin typeface="Proxima Nova"/>
                <a:ea typeface="Proxima Nova"/>
                <a:cs typeface="Proxima Nova"/>
                <a:sym typeface="Proxima Nova"/>
              </a:rPr>
              <a:t>to learn anything new </a:t>
            </a:r>
            <a:endParaRPr sz="1600">
              <a:solidFill>
                <a:srgbClr val="0D0D0D"/>
              </a:solidFill>
              <a:highlight>
                <a:srgbClr val="FFFFFF"/>
              </a:highlight>
              <a:latin typeface="Proxima Nova"/>
              <a:ea typeface="Proxima Nova"/>
              <a:cs typeface="Proxima Nova"/>
              <a:sym typeface="Proxima Nova"/>
            </a:endParaRPr>
          </a:p>
          <a:p>
            <a:pPr indent="-330200" lvl="0" marL="457200" rtl="0" algn="l">
              <a:lnSpc>
                <a:spcPct val="115000"/>
              </a:lnSpc>
              <a:spcBef>
                <a:spcPts val="0"/>
              </a:spcBef>
              <a:spcAft>
                <a:spcPts val="0"/>
              </a:spcAft>
              <a:buClr>
                <a:srgbClr val="0D0D0D"/>
              </a:buClr>
              <a:buSzPts val="1600"/>
              <a:buFont typeface="Proxima Nova"/>
              <a:buChar char="●"/>
            </a:pPr>
            <a:r>
              <a:rPr lang="en" sz="1600">
                <a:solidFill>
                  <a:srgbClr val="0D0D0D"/>
                </a:solidFill>
                <a:highlight>
                  <a:srgbClr val="FFFFFF"/>
                </a:highlight>
                <a:latin typeface="Proxima Nova"/>
                <a:ea typeface="Proxima Nova"/>
                <a:cs typeface="Proxima Nova"/>
                <a:sym typeface="Proxima Nova"/>
              </a:rPr>
              <a:t>Sticking to what you </a:t>
            </a:r>
            <a:r>
              <a:rPr b="1" lang="en" sz="1600">
                <a:solidFill>
                  <a:srgbClr val="0D0D0D"/>
                </a:solidFill>
                <a:highlight>
                  <a:srgbClr val="FFFFFF"/>
                </a:highlight>
                <a:latin typeface="Proxima Nova"/>
                <a:ea typeface="Proxima Nova"/>
                <a:cs typeface="Proxima Nova"/>
                <a:sym typeface="Proxima Nova"/>
              </a:rPr>
              <a:t>already know</a:t>
            </a:r>
            <a:r>
              <a:rPr lang="en" sz="1600">
                <a:solidFill>
                  <a:srgbClr val="0D0D0D"/>
                </a:solidFill>
                <a:highlight>
                  <a:srgbClr val="FFFFFF"/>
                </a:highlight>
                <a:latin typeface="Proxima Nova"/>
                <a:ea typeface="Proxima Nova"/>
                <a:cs typeface="Proxima Nova"/>
                <a:sym typeface="Proxima Nova"/>
              </a:rPr>
              <a:t>.</a:t>
            </a:r>
            <a:endParaRPr sz="1600">
              <a:latin typeface="Proxima Nova"/>
              <a:ea typeface="Proxima Nova"/>
              <a:cs typeface="Proxima Nova"/>
              <a:sym typeface="Proxima Nova"/>
            </a:endParaRPr>
          </a:p>
        </p:txBody>
      </p:sp>
      <p:sp>
        <p:nvSpPr>
          <p:cNvPr id="3752" name="Google Shape;3752;p374"/>
          <p:cNvSpPr txBox="1"/>
          <p:nvPr/>
        </p:nvSpPr>
        <p:spPr>
          <a:xfrm>
            <a:off x="3282000" y="1978150"/>
            <a:ext cx="2580000" cy="2918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500"/>
              </a:spcBef>
              <a:spcAft>
                <a:spcPts val="0"/>
              </a:spcAft>
              <a:buClr>
                <a:srgbClr val="0D0D0D"/>
              </a:buClr>
              <a:buSzPts val="1600"/>
              <a:buFont typeface="Proxima Nova"/>
              <a:buChar char="●"/>
            </a:pPr>
            <a:r>
              <a:rPr lang="en" sz="1600">
                <a:solidFill>
                  <a:srgbClr val="0D0D0D"/>
                </a:solidFill>
                <a:highlight>
                  <a:srgbClr val="FFFFFF"/>
                </a:highlight>
                <a:latin typeface="Proxima Nova"/>
                <a:ea typeface="Proxima Nova"/>
                <a:cs typeface="Proxima Nova"/>
                <a:sym typeface="Proxima Nova"/>
              </a:rPr>
              <a:t>Feels </a:t>
            </a:r>
            <a:r>
              <a:rPr b="1" lang="en" sz="1600">
                <a:solidFill>
                  <a:srgbClr val="0D0D0D"/>
                </a:solidFill>
                <a:highlight>
                  <a:srgbClr val="FFFFFF"/>
                </a:highlight>
                <a:latin typeface="Proxima Nova"/>
                <a:ea typeface="Proxima Nova"/>
                <a:cs typeface="Proxima Nova"/>
                <a:sym typeface="Proxima Nova"/>
              </a:rPr>
              <a:t>challenging </a:t>
            </a:r>
            <a:r>
              <a:rPr lang="en" sz="1600">
                <a:solidFill>
                  <a:srgbClr val="0D0D0D"/>
                </a:solidFill>
                <a:highlight>
                  <a:srgbClr val="FFFFFF"/>
                </a:highlight>
                <a:latin typeface="Proxima Nova"/>
                <a:ea typeface="Proxima Nova"/>
                <a:cs typeface="Proxima Nova"/>
                <a:sym typeface="Proxima Nova"/>
              </a:rPr>
              <a:t>and </a:t>
            </a:r>
            <a:r>
              <a:rPr b="1" lang="en" sz="1600">
                <a:solidFill>
                  <a:srgbClr val="0D0D0D"/>
                </a:solidFill>
                <a:highlight>
                  <a:srgbClr val="FFFFFF"/>
                </a:highlight>
                <a:latin typeface="Proxima Nova"/>
                <a:ea typeface="Proxima Nova"/>
                <a:cs typeface="Proxima Nova"/>
                <a:sym typeface="Proxima Nova"/>
              </a:rPr>
              <a:t>exciting! </a:t>
            </a:r>
            <a:endParaRPr b="1" sz="1600">
              <a:solidFill>
                <a:srgbClr val="0D0D0D"/>
              </a:solidFill>
              <a:highlight>
                <a:srgbClr val="FFFFFF"/>
              </a:highlight>
              <a:latin typeface="Proxima Nova"/>
              <a:ea typeface="Proxima Nova"/>
              <a:cs typeface="Proxima Nova"/>
              <a:sym typeface="Proxima Nova"/>
            </a:endParaRPr>
          </a:p>
          <a:p>
            <a:pPr indent="-330200" lvl="0" marL="457200" rtl="0" algn="l">
              <a:lnSpc>
                <a:spcPct val="115000"/>
              </a:lnSpc>
              <a:spcBef>
                <a:spcPts val="0"/>
              </a:spcBef>
              <a:spcAft>
                <a:spcPts val="0"/>
              </a:spcAft>
              <a:buClr>
                <a:srgbClr val="0D0D0D"/>
              </a:buClr>
              <a:buSzPts val="1600"/>
              <a:buFont typeface="Proxima Nova"/>
              <a:buChar char="●"/>
            </a:pPr>
            <a:r>
              <a:rPr lang="en" sz="1600">
                <a:solidFill>
                  <a:srgbClr val="0D0D0D"/>
                </a:solidFill>
                <a:highlight>
                  <a:srgbClr val="FFFFFF"/>
                </a:highlight>
                <a:latin typeface="Proxima Nova"/>
                <a:ea typeface="Proxima Nova"/>
                <a:cs typeface="Proxima Nova"/>
                <a:sym typeface="Proxima Nova"/>
              </a:rPr>
              <a:t>Stepping outside your comfort zone to learn something new!</a:t>
            </a:r>
            <a:endParaRPr sz="1600">
              <a:solidFill>
                <a:srgbClr val="0D0D0D"/>
              </a:solidFill>
              <a:highlight>
                <a:srgbClr val="FFFFFF"/>
              </a:highlight>
              <a:latin typeface="Proxima Nova"/>
              <a:ea typeface="Proxima Nova"/>
              <a:cs typeface="Proxima Nova"/>
              <a:sym typeface="Proxima Nova"/>
            </a:endParaRPr>
          </a:p>
          <a:p>
            <a:pPr indent="-330200" lvl="0" marL="457200" rtl="0" algn="l">
              <a:lnSpc>
                <a:spcPct val="115000"/>
              </a:lnSpc>
              <a:spcBef>
                <a:spcPts val="0"/>
              </a:spcBef>
              <a:spcAft>
                <a:spcPts val="0"/>
              </a:spcAft>
              <a:buClr>
                <a:srgbClr val="0D0D0D"/>
              </a:buClr>
              <a:buSzPts val="1600"/>
              <a:buFont typeface="Proxima Nova"/>
              <a:buChar char="●"/>
            </a:pPr>
            <a:r>
              <a:rPr lang="en" sz="1600">
                <a:solidFill>
                  <a:srgbClr val="0D0D0D"/>
                </a:solidFill>
                <a:highlight>
                  <a:srgbClr val="FFFFFF"/>
                </a:highlight>
                <a:latin typeface="Proxima Nova"/>
                <a:ea typeface="Proxima Nova"/>
                <a:cs typeface="Proxima Nova"/>
                <a:sym typeface="Proxima Nova"/>
              </a:rPr>
              <a:t>Might feel uncomfortable, this is where the real growth is!</a:t>
            </a:r>
            <a:endParaRPr sz="1600">
              <a:latin typeface="Proxima Nova"/>
              <a:ea typeface="Proxima Nova"/>
              <a:cs typeface="Proxima Nova"/>
              <a:sym typeface="Proxima Nova"/>
            </a:endParaRPr>
          </a:p>
        </p:txBody>
      </p:sp>
      <p:sp>
        <p:nvSpPr>
          <p:cNvPr id="3753" name="Google Shape;3753;p374"/>
          <p:cNvSpPr txBox="1"/>
          <p:nvPr/>
        </p:nvSpPr>
        <p:spPr>
          <a:xfrm>
            <a:off x="6244075" y="1978150"/>
            <a:ext cx="2580000" cy="29181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1500"/>
              </a:spcBef>
              <a:spcAft>
                <a:spcPts val="0"/>
              </a:spcAft>
              <a:buClr>
                <a:srgbClr val="0D0D0D"/>
              </a:buClr>
              <a:buSzPts val="1600"/>
              <a:buFont typeface="Proxima Nova"/>
              <a:buChar char="●"/>
            </a:pPr>
            <a:r>
              <a:rPr lang="en" sz="1600">
                <a:latin typeface="Proxima Nova"/>
                <a:ea typeface="Proxima Nova"/>
                <a:cs typeface="Proxima Nova"/>
                <a:sym typeface="Proxima Nova"/>
              </a:rPr>
              <a:t>Feels </a:t>
            </a:r>
            <a:r>
              <a:rPr b="1" lang="en" sz="1600">
                <a:latin typeface="Proxima Nova"/>
                <a:ea typeface="Proxima Nova"/>
                <a:cs typeface="Proxima Nova"/>
                <a:sym typeface="Proxima Nova"/>
              </a:rPr>
              <a:t>stressful</a:t>
            </a:r>
            <a:r>
              <a:rPr lang="en" sz="1600">
                <a:latin typeface="Proxima Nova"/>
                <a:ea typeface="Proxima Nova"/>
                <a:cs typeface="Proxima Nova"/>
                <a:sym typeface="Proxima Nova"/>
              </a:rPr>
              <a:t> and </a:t>
            </a:r>
            <a:r>
              <a:rPr b="1" lang="en" sz="1600">
                <a:latin typeface="Proxima Nova"/>
                <a:ea typeface="Proxima Nova"/>
                <a:cs typeface="Proxima Nova"/>
                <a:sym typeface="Proxima Nova"/>
              </a:rPr>
              <a:t>overwhelming</a:t>
            </a:r>
            <a:r>
              <a:rPr lang="en" sz="1600">
                <a:latin typeface="Proxima Nova"/>
                <a:ea typeface="Proxima Nova"/>
                <a:cs typeface="Proxima Nova"/>
                <a:sym typeface="Proxima Nova"/>
              </a:rPr>
              <a:t>.</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Information overload, leading to lack of motivation.</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Ring the alarm to inform your instructional team - we’re here to help!</a:t>
            </a:r>
            <a:endParaRPr sz="1600">
              <a:latin typeface="Proxima Nova"/>
              <a:ea typeface="Proxima Nova"/>
              <a:cs typeface="Proxima Nova"/>
              <a:sym typeface="Proxima Nova"/>
            </a:endParaRPr>
          </a:p>
        </p:txBody>
      </p:sp>
      <p:sp>
        <p:nvSpPr>
          <p:cNvPr id="3754" name="Google Shape;3754;p374"/>
          <p:cNvSpPr txBox="1"/>
          <p:nvPr>
            <p:ph idx="4294967295" type="body"/>
          </p:nvPr>
        </p:nvSpPr>
        <p:spPr>
          <a:xfrm>
            <a:off x="3282000" y="1321550"/>
            <a:ext cx="2580000" cy="5070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15000"/>
              </a:lnSpc>
              <a:spcBef>
                <a:spcPts val="300"/>
              </a:spcBef>
              <a:spcAft>
                <a:spcPts val="0"/>
              </a:spcAft>
              <a:buNone/>
            </a:pPr>
            <a:r>
              <a:rPr b="1" lang="en" sz="9600">
                <a:solidFill>
                  <a:schemeClr val="accent1"/>
                </a:solidFill>
                <a:latin typeface="Montserrat"/>
                <a:ea typeface="Montserrat"/>
                <a:cs typeface="Montserrat"/>
                <a:sym typeface="Montserrat"/>
              </a:rPr>
              <a:t>Learning Zone</a:t>
            </a:r>
            <a:endParaRPr sz="23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23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2300">
              <a:solidFill>
                <a:schemeClr val="dk1"/>
              </a:solidFill>
              <a:latin typeface="Montserrat"/>
              <a:ea typeface="Montserrat"/>
              <a:cs typeface="Montserrat"/>
              <a:sym typeface="Montserrat"/>
            </a:endParaRPr>
          </a:p>
          <a:p>
            <a:pPr indent="0" lvl="0" marL="0" rtl="0" algn="ctr">
              <a:lnSpc>
                <a:spcPct val="115000"/>
              </a:lnSpc>
              <a:spcBef>
                <a:spcPts val="1200"/>
              </a:spcBef>
              <a:spcAft>
                <a:spcPts val="0"/>
              </a:spcAft>
              <a:buNone/>
            </a:pPr>
            <a:r>
              <a:t/>
            </a:r>
            <a:endParaRPr sz="2300">
              <a:solidFill>
                <a:srgbClr val="FF0000"/>
              </a:solidFill>
              <a:latin typeface="Montserrat"/>
              <a:ea typeface="Montserrat"/>
              <a:cs typeface="Montserrat"/>
              <a:sym typeface="Montserrat"/>
            </a:endParaRPr>
          </a:p>
          <a:p>
            <a:pPr indent="0" lvl="0" marL="0" rtl="0" algn="l">
              <a:spcBef>
                <a:spcPts val="1200"/>
              </a:spcBef>
              <a:spcAft>
                <a:spcPts val="1200"/>
              </a:spcAft>
              <a:buNone/>
            </a:pPr>
            <a:r>
              <a:t/>
            </a:r>
            <a:endParaRPr b="1" sz="2000"/>
          </a:p>
        </p:txBody>
      </p:sp>
      <p:sp>
        <p:nvSpPr>
          <p:cNvPr id="3755" name="Google Shape;3755;p374"/>
          <p:cNvSpPr txBox="1"/>
          <p:nvPr>
            <p:ph idx="4294967295" type="body"/>
          </p:nvPr>
        </p:nvSpPr>
        <p:spPr>
          <a:xfrm>
            <a:off x="6524350" y="1321675"/>
            <a:ext cx="2109900" cy="507000"/>
          </a:xfrm>
          <a:prstGeom prst="rect">
            <a:avLst/>
          </a:prstGeom>
        </p:spPr>
        <p:txBody>
          <a:bodyPr anchorCtr="0" anchor="t" bIns="91425" lIns="91425" spcFirstLastPara="1" rIns="91425" wrap="square" tIns="91425">
            <a:normAutofit fontScale="25000" lnSpcReduction="20000"/>
          </a:bodyPr>
          <a:lstStyle/>
          <a:p>
            <a:pPr indent="0" lvl="0" marL="0" rtl="0" algn="ctr">
              <a:lnSpc>
                <a:spcPct val="115000"/>
              </a:lnSpc>
              <a:spcBef>
                <a:spcPts val="300"/>
              </a:spcBef>
              <a:spcAft>
                <a:spcPts val="0"/>
              </a:spcAft>
              <a:buNone/>
            </a:pPr>
            <a:r>
              <a:rPr b="1" lang="en" sz="9600">
                <a:solidFill>
                  <a:schemeClr val="dk1"/>
                </a:solidFill>
                <a:latin typeface="Montserrat"/>
                <a:ea typeface="Montserrat"/>
                <a:cs typeface="Montserrat"/>
                <a:sym typeface="Montserrat"/>
              </a:rPr>
              <a:t>Alarm Zone</a:t>
            </a:r>
            <a:endParaRPr b="1" sz="96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23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2300">
              <a:solidFill>
                <a:schemeClr val="dk1"/>
              </a:solidFill>
              <a:latin typeface="Montserrat"/>
              <a:ea typeface="Montserrat"/>
              <a:cs typeface="Montserrat"/>
              <a:sym typeface="Montserrat"/>
            </a:endParaRPr>
          </a:p>
          <a:p>
            <a:pPr indent="0" lvl="0" marL="0" rtl="0" algn="l">
              <a:lnSpc>
                <a:spcPct val="115000"/>
              </a:lnSpc>
              <a:spcBef>
                <a:spcPts val="1200"/>
              </a:spcBef>
              <a:spcAft>
                <a:spcPts val="0"/>
              </a:spcAft>
              <a:buNone/>
            </a:pPr>
            <a:r>
              <a:t/>
            </a:r>
            <a:endParaRPr sz="2300">
              <a:solidFill>
                <a:schemeClr val="dk1"/>
              </a:solidFill>
              <a:latin typeface="Montserrat"/>
              <a:ea typeface="Montserrat"/>
              <a:cs typeface="Montserrat"/>
              <a:sym typeface="Montserrat"/>
            </a:endParaRPr>
          </a:p>
          <a:p>
            <a:pPr indent="0" lvl="0" marL="0" rtl="0" algn="ctr">
              <a:lnSpc>
                <a:spcPct val="115000"/>
              </a:lnSpc>
              <a:spcBef>
                <a:spcPts val="1200"/>
              </a:spcBef>
              <a:spcAft>
                <a:spcPts val="0"/>
              </a:spcAft>
              <a:buNone/>
            </a:pPr>
            <a:r>
              <a:t/>
            </a:r>
            <a:endParaRPr sz="2300">
              <a:solidFill>
                <a:srgbClr val="FF0000"/>
              </a:solidFill>
              <a:latin typeface="Montserrat"/>
              <a:ea typeface="Montserrat"/>
              <a:cs typeface="Montserrat"/>
              <a:sym typeface="Montserrat"/>
            </a:endParaRPr>
          </a:p>
          <a:p>
            <a:pPr indent="0" lvl="0" marL="0" rtl="0" algn="l">
              <a:spcBef>
                <a:spcPts val="1200"/>
              </a:spcBef>
              <a:spcAft>
                <a:spcPts val="1200"/>
              </a:spcAft>
              <a:buNone/>
            </a:pPr>
            <a:r>
              <a:t/>
            </a:r>
            <a:endParaRPr b="1" sz="2000"/>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9" name="Shape 3759"/>
        <p:cNvGrpSpPr/>
        <p:nvPr/>
      </p:nvGrpSpPr>
      <p:grpSpPr>
        <a:xfrm>
          <a:off x="0" y="0"/>
          <a:ext cx="0" cy="0"/>
          <a:chOff x="0" y="0"/>
          <a:chExt cx="0" cy="0"/>
        </a:xfrm>
      </p:grpSpPr>
      <p:sp>
        <p:nvSpPr>
          <p:cNvPr id="3760" name="Google Shape;3760;p375"/>
          <p:cNvSpPr txBox="1"/>
          <p:nvPr>
            <p:ph type="title"/>
          </p:nvPr>
        </p:nvSpPr>
        <p:spPr>
          <a:xfrm>
            <a:off x="174625" y="79375"/>
            <a:ext cx="8140500" cy="730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 sz="2940"/>
              <a:t>Submit Your Artifact in Your Microfeedback</a:t>
            </a:r>
            <a:endParaRPr sz="2940"/>
          </a:p>
        </p:txBody>
      </p:sp>
      <p:sp>
        <p:nvSpPr>
          <p:cNvPr id="3761" name="Google Shape;3761;p375"/>
          <p:cNvSpPr txBox="1"/>
          <p:nvPr>
            <p:ph idx="4294967295" type="body"/>
          </p:nvPr>
        </p:nvSpPr>
        <p:spPr>
          <a:xfrm>
            <a:off x="174625" y="1077800"/>
            <a:ext cx="3147300" cy="36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b="1" lang="en" sz="1800"/>
              <a:t>For your Artifact of the Day, submit your </a:t>
            </a:r>
            <a:r>
              <a:rPr b="1" lang="en" sz="1800">
                <a:solidFill>
                  <a:srgbClr val="CC0000"/>
                </a:solidFill>
              </a:rPr>
              <a:t>STEMStars App Lesson 6 - SwiftUI: Views, Stacks &amp; Modifiers</a:t>
            </a:r>
            <a:r>
              <a:rPr b="1" lang="en" sz="1800"/>
              <a:t>! </a:t>
            </a:r>
            <a:r>
              <a:rPr b="1" lang="en" sz="1800">
                <a:solidFill>
                  <a:srgbClr val="8427C9"/>
                </a:solidFill>
              </a:rPr>
              <a:t>(screenshot of code and preview of an app you made today!)</a:t>
            </a:r>
            <a:endParaRPr b="1" sz="1800">
              <a:solidFill>
                <a:srgbClr val="8427C9"/>
              </a:solidFill>
            </a:endParaRPr>
          </a:p>
          <a:p>
            <a:pPr indent="0" lvl="0" marL="0" rtl="0" algn="l">
              <a:spcBef>
                <a:spcPts val="1200"/>
              </a:spcBef>
              <a:spcAft>
                <a:spcPts val="1200"/>
              </a:spcAft>
              <a:buClr>
                <a:schemeClr val="accent5"/>
              </a:buClr>
              <a:buSzPts val="1100"/>
              <a:buFont typeface="Arial"/>
              <a:buNone/>
            </a:pPr>
            <a:r>
              <a:rPr b="1" lang="en" sz="2000"/>
              <a:t>Once you copy your message link, submit the link in your microfeedback form!</a:t>
            </a:r>
            <a:endParaRPr b="1" sz="2000"/>
          </a:p>
        </p:txBody>
      </p:sp>
      <p:pic>
        <p:nvPicPr>
          <p:cNvPr id="3762" name="Google Shape;3762;p375" title="How To Copy Link to Slack Message GIF.gif"/>
          <p:cNvPicPr preferRelativeResize="0"/>
          <p:nvPr/>
        </p:nvPicPr>
        <p:blipFill>
          <a:blip r:embed="rId3">
            <a:alphaModFix/>
          </a:blip>
          <a:stretch>
            <a:fillRect/>
          </a:stretch>
        </p:blipFill>
        <p:spPr>
          <a:xfrm>
            <a:off x="3483925" y="1267050"/>
            <a:ext cx="5484099" cy="3379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294" name="Shape 2294"/>
        <p:cNvGrpSpPr/>
        <p:nvPr/>
      </p:nvGrpSpPr>
      <p:grpSpPr>
        <a:xfrm>
          <a:off x="0" y="0"/>
          <a:ext cx="0" cy="0"/>
          <a:chOff x="0" y="0"/>
          <a:chExt cx="0" cy="0"/>
        </a:xfrm>
      </p:grpSpPr>
      <p:sp>
        <p:nvSpPr>
          <p:cNvPr id="2295" name="Google Shape;2295;p205"/>
          <p:cNvSpPr/>
          <p:nvPr/>
        </p:nvSpPr>
        <p:spPr>
          <a:xfrm>
            <a:off x="6477550" y="19602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6" name="Google Shape;2296;p205"/>
          <p:cNvSpPr/>
          <p:nvPr/>
        </p:nvSpPr>
        <p:spPr>
          <a:xfrm>
            <a:off x="6477550" y="1589763"/>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7" name="Google Shape;2297;p205"/>
          <p:cNvSpPr/>
          <p:nvPr/>
        </p:nvSpPr>
        <p:spPr>
          <a:xfrm>
            <a:off x="6477550" y="4055776"/>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8" name="Google Shape;2298;p205"/>
          <p:cNvSpPr/>
          <p:nvPr/>
        </p:nvSpPr>
        <p:spPr>
          <a:xfrm>
            <a:off x="6477550" y="-525749"/>
            <a:ext cx="2704200" cy="2171700"/>
          </a:xfrm>
          <a:prstGeom prst="round2SameRect">
            <a:avLst>
              <a:gd fmla="val 50000" name="adj1"/>
              <a:gd fmla="val 0" name="adj2"/>
            </a:avLst>
          </a:prstGeom>
          <a:solidFill>
            <a:srgbClr val="00705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99" name="Google Shape;2299;p205"/>
          <p:cNvSpPr/>
          <p:nvPr/>
        </p:nvSpPr>
        <p:spPr>
          <a:xfrm rot="-5400000">
            <a:off x="-625962" y="927838"/>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0" name="Google Shape;2300;p205"/>
          <p:cNvSpPr/>
          <p:nvPr/>
        </p:nvSpPr>
        <p:spPr>
          <a:xfrm rot="-5400000">
            <a:off x="-625962" y="-228937"/>
            <a:ext cx="1615800" cy="1615800"/>
          </a:xfrm>
          <a:prstGeom prst="rtTriangle">
            <a:avLst/>
          </a:prstGeom>
          <a:solidFill>
            <a:srgbClr val="8427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1" name="Google Shape;2301;p205"/>
          <p:cNvSpPr/>
          <p:nvPr/>
        </p:nvSpPr>
        <p:spPr>
          <a:xfrm>
            <a:off x="1733050" y="211100"/>
            <a:ext cx="5526600" cy="4452000"/>
          </a:xfrm>
          <a:prstGeom prst="roundRect">
            <a:avLst>
              <a:gd fmla="val 641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2" name="Google Shape;2302;p205"/>
          <p:cNvSpPr txBox="1"/>
          <p:nvPr/>
        </p:nvSpPr>
        <p:spPr>
          <a:xfrm>
            <a:off x="8314998" y="4663225"/>
            <a:ext cx="7062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accent6"/>
                </a:solidFill>
                <a:latin typeface="Proxima Nova Semibold"/>
                <a:ea typeface="Proxima Nova Semibold"/>
                <a:cs typeface="Proxima Nova Semibold"/>
                <a:sym typeface="Proxima Nova Semibold"/>
              </a:rPr>
              <a:t>‹#›</a:t>
            </a:fld>
            <a:endParaRPr sz="1800">
              <a:solidFill>
                <a:schemeClr val="accent6"/>
              </a:solidFill>
              <a:latin typeface="Proxima Nova Semibold"/>
              <a:ea typeface="Proxima Nova Semibold"/>
              <a:cs typeface="Proxima Nova Semibold"/>
              <a:sym typeface="Proxima Nova Semibold"/>
            </a:endParaRPr>
          </a:p>
        </p:txBody>
      </p:sp>
      <p:pic>
        <p:nvPicPr>
          <p:cNvPr id="2303" name="Google Shape;2303;p205" title="who run the world playlist.png"/>
          <p:cNvPicPr preferRelativeResize="0"/>
          <p:nvPr/>
        </p:nvPicPr>
        <p:blipFill>
          <a:blip r:embed="rId3">
            <a:alphaModFix/>
          </a:blip>
          <a:stretch>
            <a:fillRect/>
          </a:stretch>
        </p:blipFill>
        <p:spPr>
          <a:xfrm>
            <a:off x="2005188" y="211099"/>
            <a:ext cx="4981955" cy="4027951"/>
          </a:xfrm>
          <a:prstGeom prst="rect">
            <a:avLst/>
          </a:prstGeom>
          <a:noFill/>
          <a:ln>
            <a:noFill/>
          </a:ln>
        </p:spPr>
      </p:pic>
      <p:pic>
        <p:nvPicPr>
          <p:cNvPr id="2304" name="Google Shape;2304;p205" title="Icons_Artboard 24.png"/>
          <p:cNvPicPr preferRelativeResize="0"/>
          <p:nvPr/>
        </p:nvPicPr>
        <p:blipFill>
          <a:blip r:embed="rId4">
            <a:alphaModFix/>
          </a:blip>
          <a:stretch>
            <a:fillRect/>
          </a:stretch>
        </p:blipFill>
        <p:spPr>
          <a:xfrm>
            <a:off x="6724862" y="-137077"/>
            <a:ext cx="1254124" cy="1253475"/>
          </a:xfrm>
          <a:prstGeom prst="rect">
            <a:avLst/>
          </a:prstGeom>
          <a:noFill/>
          <a:ln>
            <a:noFill/>
          </a:ln>
        </p:spPr>
      </p:pic>
      <p:pic>
        <p:nvPicPr>
          <p:cNvPr id="2305" name="Google Shape;2305;p205" title="Icons_Artboard 24.png"/>
          <p:cNvPicPr preferRelativeResize="0"/>
          <p:nvPr/>
        </p:nvPicPr>
        <p:blipFill>
          <a:blip r:embed="rId4">
            <a:alphaModFix/>
          </a:blip>
          <a:stretch>
            <a:fillRect/>
          </a:stretch>
        </p:blipFill>
        <p:spPr>
          <a:xfrm>
            <a:off x="1088821" y="2559985"/>
            <a:ext cx="1101993" cy="1101399"/>
          </a:xfrm>
          <a:prstGeom prst="rect">
            <a:avLst/>
          </a:prstGeom>
          <a:noFill/>
          <a:ln>
            <a:noFill/>
          </a:ln>
        </p:spPr>
      </p:pic>
      <p:sp>
        <p:nvSpPr>
          <p:cNvPr id="2306" name="Google Shape;2306;p205"/>
          <p:cNvSpPr/>
          <p:nvPr/>
        </p:nvSpPr>
        <p:spPr>
          <a:xfrm>
            <a:off x="0" y="4178100"/>
            <a:ext cx="8280000" cy="965400"/>
          </a:xfrm>
          <a:prstGeom prst="round1Rect">
            <a:avLst>
              <a:gd fmla="val 36238"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07" name="Google Shape;2307;p205"/>
          <p:cNvPicPr preferRelativeResize="0"/>
          <p:nvPr/>
        </p:nvPicPr>
        <p:blipFill>
          <a:blip r:embed="rId5">
            <a:alphaModFix/>
          </a:blip>
          <a:stretch>
            <a:fillRect/>
          </a:stretch>
        </p:blipFill>
        <p:spPr>
          <a:xfrm>
            <a:off x="7142528" y="3912069"/>
            <a:ext cx="1061576" cy="1061576"/>
          </a:xfrm>
          <a:prstGeom prst="rect">
            <a:avLst/>
          </a:prstGeom>
          <a:noFill/>
          <a:ln>
            <a:noFill/>
          </a:ln>
        </p:spPr>
      </p:pic>
      <p:sp>
        <p:nvSpPr>
          <p:cNvPr id="2308" name="Google Shape;2308;p205"/>
          <p:cNvSpPr txBox="1"/>
          <p:nvPr>
            <p:ph idx="4294967295" type="subTitle"/>
          </p:nvPr>
        </p:nvSpPr>
        <p:spPr>
          <a:xfrm>
            <a:off x="210200" y="4276975"/>
            <a:ext cx="7049400" cy="7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b="1" lang="en" sz="2200"/>
              <a:t>How could you organize this information into arrays?</a:t>
            </a:r>
            <a:endParaRPr sz="2200"/>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6" name="Shape 3766"/>
        <p:cNvGrpSpPr/>
        <p:nvPr/>
      </p:nvGrpSpPr>
      <p:grpSpPr>
        <a:xfrm>
          <a:off x="0" y="0"/>
          <a:ext cx="0" cy="0"/>
          <a:chOff x="0" y="0"/>
          <a:chExt cx="0" cy="0"/>
        </a:xfrm>
      </p:grpSpPr>
      <p:sp>
        <p:nvSpPr>
          <p:cNvPr id="3767" name="Google Shape;3767;p376"/>
          <p:cNvSpPr txBox="1"/>
          <p:nvPr>
            <p:ph type="title"/>
          </p:nvPr>
        </p:nvSpPr>
        <p:spPr>
          <a:xfrm>
            <a:off x="174625" y="79375"/>
            <a:ext cx="8140500" cy="730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SzPts val="990"/>
              <a:buNone/>
            </a:pPr>
            <a:r>
              <a:rPr lang="en" sz="2940"/>
              <a:t>Complete Your Microfeedback</a:t>
            </a:r>
            <a:endParaRPr sz="2940"/>
          </a:p>
        </p:txBody>
      </p:sp>
      <p:pic>
        <p:nvPicPr>
          <p:cNvPr id="3768" name="Google Shape;3768;p376" title="learning-zones.png"/>
          <p:cNvPicPr preferRelativeResize="0"/>
          <p:nvPr/>
        </p:nvPicPr>
        <p:blipFill rotWithShape="1">
          <a:blip r:embed="rId3">
            <a:alphaModFix/>
          </a:blip>
          <a:srcRect b="347" l="0" r="0" t="357"/>
          <a:stretch/>
        </p:blipFill>
        <p:spPr>
          <a:xfrm>
            <a:off x="4441200" y="449550"/>
            <a:ext cx="4598650" cy="4566275"/>
          </a:xfrm>
          <a:prstGeom prst="rect">
            <a:avLst/>
          </a:prstGeom>
          <a:noFill/>
          <a:ln>
            <a:noFill/>
          </a:ln>
        </p:spPr>
      </p:pic>
      <p:sp>
        <p:nvSpPr>
          <p:cNvPr id="3769" name="Google Shape;3769;p376"/>
          <p:cNvSpPr txBox="1"/>
          <p:nvPr/>
        </p:nvSpPr>
        <p:spPr>
          <a:xfrm>
            <a:off x="207225" y="1267050"/>
            <a:ext cx="3957000" cy="151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800">
                <a:solidFill>
                  <a:srgbClr val="000000"/>
                </a:solidFill>
                <a:latin typeface="Proxima Nova"/>
                <a:ea typeface="Proxima Nova"/>
                <a:cs typeface="Proxima Nova"/>
                <a:sym typeface="Proxima Nova"/>
              </a:rPr>
              <a:t>For your Artifact of the Day, submit your </a:t>
            </a:r>
            <a:r>
              <a:rPr b="1" lang="en" sz="1800">
                <a:solidFill>
                  <a:srgbClr val="CC0000"/>
                </a:solidFill>
                <a:latin typeface="Proxima Nova"/>
                <a:ea typeface="Proxima Nova"/>
                <a:cs typeface="Proxima Nova"/>
                <a:sym typeface="Proxima Nova"/>
              </a:rPr>
              <a:t>STEMStars App Lesson 6 - SwiftUI: Views, Stacks &amp; Modifiers</a:t>
            </a:r>
            <a:r>
              <a:rPr b="1" lang="en" sz="1800">
                <a:solidFill>
                  <a:schemeClr val="accent5"/>
                </a:solidFill>
                <a:latin typeface="Proxima Nova"/>
                <a:ea typeface="Proxima Nova"/>
                <a:cs typeface="Proxima Nova"/>
                <a:sym typeface="Proxima Nova"/>
              </a:rPr>
              <a:t>! </a:t>
            </a:r>
            <a:r>
              <a:rPr b="1" lang="en" sz="1800">
                <a:solidFill>
                  <a:schemeClr val="accent3"/>
                </a:solidFill>
                <a:latin typeface="Proxima Nova"/>
                <a:ea typeface="Proxima Nova"/>
                <a:cs typeface="Proxima Nova"/>
                <a:sym typeface="Proxima Nova"/>
              </a:rPr>
              <a:t>(screenshot of code and preview of an app you made today!)</a:t>
            </a:r>
            <a:endParaRPr b="1" sz="1800">
              <a:solidFill>
                <a:srgbClr val="000000"/>
              </a:solidFill>
              <a:latin typeface="Proxima Nova"/>
              <a:ea typeface="Proxima Nova"/>
              <a:cs typeface="Proxima Nova"/>
              <a:sym typeface="Proxima Nova"/>
            </a:endParaRPr>
          </a:p>
        </p:txBody>
      </p:sp>
      <p:pic>
        <p:nvPicPr>
          <p:cNvPr descr="5 Minute Timer Relaxing Music Lofi Fish Background&#10;&#10;&#10;&#10;&#10;&#10;&#10;TAGS&#10;5 minute&#10;5 minute countdown&#10;5 minute lo-fi hiphop timer&#10;5 minute timer&#10;countdown&#10;lo-fi music&#10;lofi study song&#10;study music&#10;study timer&#10;time&#10;timer&#10;working music&#10;5 minute timer with music&#10;5 minute clock&#10;lofi hiphop&#10;relaxing timers&#10;relaxing music&#10;relaxing lofi timer&#10;nature timer&#10;meditation&#10;meditation music&#10;relaxing sleep music&#10;school timer&#10;sleep timer&#10;chill timer&#10;chill music&#10;lofi timer&#10;lofi hiphop timer&#10;lofi hip hop" id="3770" name="Google Shape;3770;p376" title="5 Minute Timer Relaxing Music Lofi Fish Background">
            <a:hlinkClick r:id="rId4"/>
          </p:cNvPr>
          <p:cNvPicPr preferRelativeResize="0"/>
          <p:nvPr/>
        </p:nvPicPr>
        <p:blipFill>
          <a:blip r:embed="rId5">
            <a:alphaModFix/>
          </a:blip>
          <a:stretch>
            <a:fillRect/>
          </a:stretch>
        </p:blipFill>
        <p:spPr>
          <a:xfrm>
            <a:off x="295575" y="3239525"/>
            <a:ext cx="3016839" cy="1697000"/>
          </a:xfrm>
          <a:prstGeom prst="rect">
            <a:avLst/>
          </a:prstGeom>
          <a:noFill/>
          <a:ln cap="flat" cmpd="sng" w="38100">
            <a:solidFill>
              <a:srgbClr val="FF99FC"/>
            </a:solidFill>
            <a:prstDash val="solid"/>
            <a:round/>
            <a:headEnd len="sm" w="sm" type="none"/>
            <a:tailEnd len="sm" w="sm" type="none"/>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4" name="Shape 3774"/>
        <p:cNvGrpSpPr/>
        <p:nvPr/>
      </p:nvGrpSpPr>
      <p:grpSpPr>
        <a:xfrm>
          <a:off x="0" y="0"/>
          <a:ext cx="0" cy="0"/>
          <a:chOff x="0" y="0"/>
          <a:chExt cx="0" cy="0"/>
        </a:xfrm>
      </p:grpSpPr>
      <p:sp>
        <p:nvSpPr>
          <p:cNvPr id="3775" name="Google Shape;3775;p377"/>
          <p:cNvSpPr txBox="1"/>
          <p:nvPr>
            <p:ph type="ctrTitle"/>
          </p:nvPr>
        </p:nvSpPr>
        <p:spPr>
          <a:xfrm>
            <a:off x="323650" y="1064625"/>
            <a:ext cx="4178100" cy="31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House Breakouts</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9" name="Shape 3779"/>
        <p:cNvGrpSpPr/>
        <p:nvPr/>
      </p:nvGrpSpPr>
      <p:grpSpPr>
        <a:xfrm>
          <a:off x="0" y="0"/>
          <a:ext cx="0" cy="0"/>
          <a:chOff x="0" y="0"/>
          <a:chExt cx="0" cy="0"/>
        </a:xfrm>
      </p:grpSpPr>
      <p:sp>
        <p:nvSpPr>
          <p:cNvPr id="3780" name="Google Shape;3780;p378"/>
          <p:cNvSpPr txBox="1"/>
          <p:nvPr>
            <p:ph type="title"/>
          </p:nvPr>
        </p:nvSpPr>
        <p:spPr>
          <a:xfrm>
            <a:off x="3785625" y="639126"/>
            <a:ext cx="5049000" cy="3150000"/>
          </a:xfrm>
          <a:prstGeom prst="rect">
            <a:avLst/>
          </a:prstGeom>
        </p:spPr>
        <p:txBody>
          <a:bodyPr anchorCtr="0" anchor="ctr" bIns="91425" lIns="91425" spcFirstLastPara="1" rIns="91425" wrap="square" tIns="91425">
            <a:noAutofit/>
          </a:bodyPr>
          <a:lstStyle/>
          <a:p>
            <a:pPr indent="0" lvl="0" marL="0" rtl="0" algn="l">
              <a:spcBef>
                <a:spcPts val="1000"/>
              </a:spcBef>
              <a:spcAft>
                <a:spcPts val="0"/>
              </a:spcAft>
              <a:buNone/>
            </a:pPr>
            <a:r>
              <a:rPr lang="en"/>
              <a:t>Have a great rest of your day and see you all tomorrow! 🤗</a:t>
            </a:r>
            <a:endParaRPr/>
          </a:p>
        </p:txBody>
      </p:sp>
      <p:pic>
        <p:nvPicPr>
          <p:cNvPr id="3781" name="Google Shape;3781;p378"/>
          <p:cNvPicPr preferRelativeResize="0"/>
          <p:nvPr/>
        </p:nvPicPr>
        <p:blipFill>
          <a:blip r:embed="rId3">
            <a:alphaModFix/>
          </a:blip>
          <a:stretch>
            <a:fillRect/>
          </a:stretch>
        </p:blipFill>
        <p:spPr>
          <a:xfrm>
            <a:off x="1332051" y="1378650"/>
            <a:ext cx="1850050" cy="18519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188"/>
          <p:cNvSpPr txBox="1"/>
          <p:nvPr>
            <p:ph type="ctrTitle"/>
          </p:nvPr>
        </p:nvSpPr>
        <p:spPr>
          <a:xfrm>
            <a:off x="5039475" y="491375"/>
            <a:ext cx="3912600" cy="378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2400"/>
              <a:t>Remember to rename yourself in zoom with your house letter</a:t>
            </a:r>
            <a:endParaRPr sz="2400"/>
          </a:p>
        </p:txBody>
      </p:sp>
      <p:sp>
        <p:nvSpPr>
          <p:cNvPr id="2171" name="Google Shape;2171;p188"/>
          <p:cNvSpPr txBox="1"/>
          <p:nvPr>
            <p:ph type="ctrTitle"/>
          </p:nvPr>
        </p:nvSpPr>
        <p:spPr>
          <a:xfrm>
            <a:off x="4991500" y="-1214250"/>
            <a:ext cx="3912600" cy="378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Welcome to Day 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206"/>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Do We Create an Array?</a:t>
            </a:r>
            <a:endParaRPr/>
          </a:p>
        </p:txBody>
      </p:sp>
      <p:sp>
        <p:nvSpPr>
          <p:cNvPr id="2314" name="Google Shape;2314;p206"/>
          <p:cNvSpPr txBox="1"/>
          <p:nvPr>
            <p:ph idx="1" type="body"/>
          </p:nvPr>
        </p:nvSpPr>
        <p:spPr>
          <a:xfrm>
            <a:off x="219800" y="1250950"/>
            <a:ext cx="8721000" cy="56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There are two ways to initialize (i.e. create) an array.</a:t>
            </a:r>
            <a:endParaRPr/>
          </a:p>
        </p:txBody>
      </p:sp>
      <p:sp>
        <p:nvSpPr>
          <p:cNvPr id="2315" name="Google Shape;2315;p206"/>
          <p:cNvSpPr txBox="1"/>
          <p:nvPr/>
        </p:nvSpPr>
        <p:spPr>
          <a:xfrm>
            <a:off x="347700" y="2413500"/>
            <a:ext cx="3113700" cy="738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viralHits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String</a:t>
            </a:r>
            <a:r>
              <a:rPr b="1" lang="en" sz="1200">
                <a:solidFill>
                  <a:srgbClr val="24292E"/>
                </a:solidFill>
                <a:latin typeface="Courier New"/>
                <a:ea typeface="Courier New"/>
                <a:cs typeface="Courier New"/>
                <a:sym typeface="Courier New"/>
              </a:rPr>
              <a:t>]()</a:t>
            </a:r>
            <a:endParaRPr b="1" sz="1200">
              <a:solidFill>
                <a:srgbClr val="D73A49"/>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D73A49"/>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durationInSeconds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Int</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chemeClr val="accent5"/>
              </a:solidFill>
              <a:latin typeface="Proxima Nova"/>
              <a:ea typeface="Proxima Nova"/>
              <a:cs typeface="Proxima Nova"/>
              <a:sym typeface="Proxima Nova"/>
            </a:endParaRPr>
          </a:p>
        </p:txBody>
      </p:sp>
      <p:sp>
        <p:nvSpPr>
          <p:cNvPr id="2316" name="Google Shape;2316;p206"/>
          <p:cNvSpPr txBox="1"/>
          <p:nvPr/>
        </p:nvSpPr>
        <p:spPr>
          <a:xfrm>
            <a:off x="3599525" y="2413500"/>
            <a:ext cx="5280300" cy="738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viralHits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"Run the World (Girls)"</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"Pretty Girl Rock"</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"Flowers"</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"Truth Hurts"</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"No Scrubs"</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durationInSeconds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238</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243</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200</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173</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214</a:t>
            </a:r>
            <a:r>
              <a:rPr b="1" lang="en" sz="1200">
                <a:solidFill>
                  <a:srgbClr val="24292E"/>
                </a:solidFill>
                <a:latin typeface="Courier New"/>
                <a:ea typeface="Courier New"/>
                <a:cs typeface="Courier New"/>
                <a:sym typeface="Courier New"/>
              </a:rPr>
              <a:t>]</a:t>
            </a:r>
            <a:endParaRPr b="1" sz="1200">
              <a:solidFill>
                <a:srgbClr val="6A737D"/>
              </a:solidFill>
              <a:latin typeface="Courier New"/>
              <a:ea typeface="Courier New"/>
              <a:cs typeface="Courier New"/>
              <a:sym typeface="Courier New"/>
            </a:endParaRPr>
          </a:p>
        </p:txBody>
      </p:sp>
      <p:sp>
        <p:nvSpPr>
          <p:cNvPr id="2317" name="Google Shape;2317;p206"/>
          <p:cNvSpPr txBox="1"/>
          <p:nvPr/>
        </p:nvSpPr>
        <p:spPr>
          <a:xfrm>
            <a:off x="347700" y="4010700"/>
            <a:ext cx="3113700" cy="561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name : </a:t>
            </a:r>
            <a:r>
              <a:rPr b="1" lang="en" sz="1200">
                <a:solidFill>
                  <a:srgbClr val="D73A49"/>
                </a:solidFill>
                <a:latin typeface="Courier New"/>
                <a:ea typeface="Courier New"/>
                <a:cs typeface="Courier New"/>
                <a:sym typeface="Courier New"/>
              </a:rPr>
              <a:t>String</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lastNumber : </a:t>
            </a:r>
            <a:r>
              <a:rPr b="1" lang="en" sz="1200">
                <a:solidFill>
                  <a:srgbClr val="D73A49"/>
                </a:solidFill>
                <a:latin typeface="Courier New"/>
                <a:ea typeface="Courier New"/>
                <a:cs typeface="Courier New"/>
                <a:sym typeface="Courier New"/>
              </a:rPr>
              <a:t>Int</a:t>
            </a:r>
            <a:endParaRPr b="1" sz="1200">
              <a:solidFill>
                <a:schemeClr val="accent5"/>
              </a:solidFill>
              <a:latin typeface="Proxima Nova"/>
              <a:ea typeface="Proxima Nova"/>
              <a:cs typeface="Proxima Nova"/>
              <a:sym typeface="Proxima Nova"/>
            </a:endParaRPr>
          </a:p>
        </p:txBody>
      </p:sp>
      <p:sp>
        <p:nvSpPr>
          <p:cNvPr id="2318" name="Google Shape;2318;p206"/>
          <p:cNvSpPr txBox="1"/>
          <p:nvPr/>
        </p:nvSpPr>
        <p:spPr>
          <a:xfrm>
            <a:off x="3599525" y="4010700"/>
            <a:ext cx="5280300" cy="561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name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032F62"/>
                </a:solidFill>
                <a:latin typeface="Courier New"/>
                <a:ea typeface="Courier New"/>
                <a:cs typeface="Courier New"/>
                <a:sym typeface="Courier New"/>
              </a:rPr>
              <a:t>"Reminders"</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lastNumber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42</a:t>
            </a:r>
            <a:endParaRPr b="1" sz="1200">
              <a:solidFill>
                <a:srgbClr val="6A737D"/>
              </a:solidFill>
              <a:latin typeface="Courier New"/>
              <a:ea typeface="Courier New"/>
              <a:cs typeface="Courier New"/>
              <a:sym typeface="Courier New"/>
            </a:endParaRPr>
          </a:p>
        </p:txBody>
      </p:sp>
      <p:sp>
        <p:nvSpPr>
          <p:cNvPr id="2319" name="Google Shape;2319;p206"/>
          <p:cNvSpPr txBox="1"/>
          <p:nvPr/>
        </p:nvSpPr>
        <p:spPr>
          <a:xfrm>
            <a:off x="463025" y="1878725"/>
            <a:ext cx="2834100" cy="4635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sz="2400">
                <a:solidFill>
                  <a:schemeClr val="accent3"/>
                </a:solidFill>
                <a:latin typeface="Proxima Nova"/>
                <a:ea typeface="Proxima Nova"/>
                <a:cs typeface="Proxima Nova"/>
                <a:sym typeface="Proxima Nova"/>
              </a:rPr>
              <a:t>EMPTY</a:t>
            </a:r>
            <a:endParaRPr b="1" sz="2400">
              <a:solidFill>
                <a:schemeClr val="accent3"/>
              </a:solidFill>
              <a:latin typeface="Proxima Nova"/>
              <a:ea typeface="Proxima Nova"/>
              <a:cs typeface="Proxima Nova"/>
              <a:sym typeface="Proxima Nova"/>
            </a:endParaRPr>
          </a:p>
        </p:txBody>
      </p:sp>
      <p:sp>
        <p:nvSpPr>
          <p:cNvPr id="2320" name="Google Shape;2320;p206"/>
          <p:cNvSpPr txBox="1"/>
          <p:nvPr/>
        </p:nvSpPr>
        <p:spPr>
          <a:xfrm>
            <a:off x="4822625" y="1881275"/>
            <a:ext cx="2834100" cy="4635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sz="2400">
                <a:solidFill>
                  <a:schemeClr val="accent3"/>
                </a:solidFill>
                <a:latin typeface="Proxima Nova"/>
                <a:ea typeface="Proxima Nova"/>
                <a:cs typeface="Proxima Nova"/>
                <a:sym typeface="Proxima Nova"/>
              </a:rPr>
              <a:t>WITH DATA</a:t>
            </a:r>
            <a:endParaRPr b="1" sz="2400">
              <a:solidFill>
                <a:schemeClr val="accent3"/>
              </a:solidFill>
              <a:latin typeface="Proxima Nova"/>
              <a:ea typeface="Proxima Nova"/>
              <a:cs typeface="Proxima Nova"/>
              <a:sym typeface="Proxima Nova"/>
            </a:endParaRPr>
          </a:p>
        </p:txBody>
      </p:sp>
      <p:pic>
        <p:nvPicPr>
          <p:cNvPr id="2321" name="Google Shape;2321;p206"/>
          <p:cNvPicPr preferRelativeResize="0"/>
          <p:nvPr/>
        </p:nvPicPr>
        <p:blipFill>
          <a:blip r:embed="rId3">
            <a:alphaModFix/>
          </a:blip>
          <a:stretch>
            <a:fillRect/>
          </a:stretch>
        </p:blipFill>
        <p:spPr>
          <a:xfrm flipH="1">
            <a:off x="3461400" y="2981300"/>
            <a:ext cx="1143450" cy="1143450"/>
          </a:xfrm>
          <a:prstGeom prst="rect">
            <a:avLst/>
          </a:prstGeom>
          <a:noFill/>
          <a:ln>
            <a:noFill/>
          </a:ln>
        </p:spPr>
      </p:pic>
      <p:pic>
        <p:nvPicPr>
          <p:cNvPr id="2322" name="Google Shape;2322;p206"/>
          <p:cNvPicPr preferRelativeResize="0"/>
          <p:nvPr/>
        </p:nvPicPr>
        <p:blipFill>
          <a:blip r:embed="rId3">
            <a:alphaModFix/>
          </a:blip>
          <a:stretch>
            <a:fillRect/>
          </a:stretch>
        </p:blipFill>
        <p:spPr>
          <a:xfrm>
            <a:off x="2317950" y="2981300"/>
            <a:ext cx="1143450" cy="1143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6" name="Shape 2326"/>
        <p:cNvGrpSpPr/>
        <p:nvPr/>
      </p:nvGrpSpPr>
      <p:grpSpPr>
        <a:xfrm>
          <a:off x="0" y="0"/>
          <a:ext cx="0" cy="0"/>
          <a:chOff x="0" y="0"/>
          <a:chExt cx="0" cy="0"/>
        </a:xfrm>
      </p:grpSpPr>
      <p:sp>
        <p:nvSpPr>
          <p:cNvPr id="2327" name="Google Shape;2327;p207"/>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To Create an Empty Array</a:t>
            </a:r>
            <a:endParaRPr/>
          </a:p>
        </p:txBody>
      </p:sp>
      <p:sp>
        <p:nvSpPr>
          <p:cNvPr id="2328" name="Google Shape;2328;p207"/>
          <p:cNvSpPr txBox="1"/>
          <p:nvPr/>
        </p:nvSpPr>
        <p:spPr>
          <a:xfrm>
            <a:off x="1224863" y="2324800"/>
            <a:ext cx="6451500" cy="649800"/>
          </a:xfrm>
          <a:prstGeom prst="rect">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D73A49"/>
                </a:solidFill>
                <a:latin typeface="Courier New"/>
                <a:ea typeface="Courier New"/>
                <a:cs typeface="Courier New"/>
                <a:sym typeface="Courier New"/>
              </a:rPr>
              <a:t>var</a:t>
            </a:r>
            <a:r>
              <a:rPr b="1" lang="en" sz="3000">
                <a:solidFill>
                  <a:srgbClr val="24292E"/>
                </a:solidFill>
                <a:latin typeface="Courier New"/>
                <a:ea typeface="Courier New"/>
                <a:cs typeface="Courier New"/>
                <a:sym typeface="Courier New"/>
              </a:rPr>
              <a:t> viralHits </a:t>
            </a:r>
            <a:r>
              <a:rPr b="1" lang="en" sz="3000">
                <a:solidFill>
                  <a:srgbClr val="005CC5"/>
                </a:solidFill>
                <a:latin typeface="Courier New"/>
                <a:ea typeface="Courier New"/>
                <a:cs typeface="Courier New"/>
                <a:sym typeface="Courier New"/>
              </a:rPr>
              <a:t>=</a:t>
            </a:r>
            <a:r>
              <a:rPr b="1" lang="en" sz="3000">
                <a:solidFill>
                  <a:srgbClr val="24292E"/>
                </a:solidFill>
                <a:latin typeface="Courier New"/>
                <a:ea typeface="Courier New"/>
                <a:cs typeface="Courier New"/>
                <a:sym typeface="Courier New"/>
              </a:rPr>
              <a:t> [</a:t>
            </a:r>
            <a:r>
              <a:rPr b="1" lang="en" sz="3000">
                <a:solidFill>
                  <a:srgbClr val="D73A49"/>
                </a:solidFill>
                <a:latin typeface="Courier New"/>
                <a:ea typeface="Courier New"/>
                <a:cs typeface="Courier New"/>
                <a:sym typeface="Courier New"/>
              </a:rPr>
              <a:t>String</a:t>
            </a:r>
            <a:r>
              <a:rPr b="1" lang="en" sz="3000">
                <a:solidFill>
                  <a:srgbClr val="24292E"/>
                </a:solidFill>
                <a:latin typeface="Courier New"/>
                <a:ea typeface="Courier New"/>
                <a:cs typeface="Courier New"/>
                <a:sym typeface="Courier New"/>
              </a:rPr>
              <a:t>]()</a:t>
            </a:r>
            <a:endParaRPr b="1" sz="3000">
              <a:solidFill>
                <a:srgbClr val="8959A8"/>
              </a:solidFill>
              <a:latin typeface="Courier New"/>
              <a:ea typeface="Courier New"/>
              <a:cs typeface="Courier New"/>
              <a:sym typeface="Courier New"/>
            </a:endParaRPr>
          </a:p>
        </p:txBody>
      </p:sp>
      <p:sp>
        <p:nvSpPr>
          <p:cNvPr id="2329" name="Google Shape;2329;p207"/>
          <p:cNvSpPr txBox="1"/>
          <p:nvPr/>
        </p:nvSpPr>
        <p:spPr>
          <a:xfrm>
            <a:off x="353438" y="3877775"/>
            <a:ext cx="1774500" cy="5292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Clr>
                <a:schemeClr val="accent5"/>
              </a:buClr>
              <a:buSzPts val="1100"/>
              <a:buFont typeface="Arial"/>
              <a:buNone/>
            </a:pPr>
            <a:r>
              <a:rPr b="1" lang="en" sz="1700">
                <a:solidFill>
                  <a:schemeClr val="accent5"/>
                </a:solidFill>
                <a:latin typeface="Proxima Nova"/>
                <a:ea typeface="Proxima Nova"/>
                <a:cs typeface="Proxima Nova"/>
                <a:sym typeface="Proxima Nova"/>
              </a:rPr>
              <a:t>keyword</a:t>
            </a:r>
            <a:endParaRPr sz="1700">
              <a:solidFill>
                <a:schemeClr val="accent5"/>
              </a:solidFill>
              <a:latin typeface="Proxima Nova"/>
              <a:ea typeface="Proxima Nova"/>
              <a:cs typeface="Proxima Nova"/>
              <a:sym typeface="Proxima Nova"/>
            </a:endParaRPr>
          </a:p>
        </p:txBody>
      </p:sp>
      <p:sp>
        <p:nvSpPr>
          <p:cNvPr id="2330" name="Google Shape;2330;p207"/>
          <p:cNvSpPr txBox="1"/>
          <p:nvPr/>
        </p:nvSpPr>
        <p:spPr>
          <a:xfrm>
            <a:off x="1129088" y="1314400"/>
            <a:ext cx="1697700" cy="5292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name of array</a:t>
            </a:r>
            <a:endParaRPr b="1" sz="1700">
              <a:solidFill>
                <a:schemeClr val="accent5"/>
              </a:solidFill>
              <a:latin typeface="Proxima Nova"/>
              <a:ea typeface="Proxima Nova"/>
              <a:cs typeface="Proxima Nova"/>
              <a:sym typeface="Proxima Nova"/>
            </a:endParaRPr>
          </a:p>
        </p:txBody>
      </p:sp>
      <p:sp>
        <p:nvSpPr>
          <p:cNvPr id="2331" name="Google Shape;2331;p207"/>
          <p:cNvSpPr txBox="1"/>
          <p:nvPr/>
        </p:nvSpPr>
        <p:spPr>
          <a:xfrm>
            <a:off x="5060363" y="3773075"/>
            <a:ext cx="1607700" cy="738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assignment operator</a:t>
            </a:r>
            <a:endParaRPr b="1" sz="1700">
              <a:solidFill>
                <a:schemeClr val="accent5"/>
              </a:solidFill>
              <a:latin typeface="Proxima Nova"/>
              <a:ea typeface="Proxima Nova"/>
              <a:cs typeface="Proxima Nova"/>
              <a:sym typeface="Proxima Nova"/>
            </a:endParaRPr>
          </a:p>
        </p:txBody>
      </p:sp>
      <p:sp>
        <p:nvSpPr>
          <p:cNvPr id="2332" name="Google Shape;2332;p207"/>
          <p:cNvSpPr txBox="1"/>
          <p:nvPr/>
        </p:nvSpPr>
        <p:spPr>
          <a:xfrm>
            <a:off x="6885563" y="1314400"/>
            <a:ext cx="1905000" cy="738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data type in square brackets</a:t>
            </a:r>
            <a:endParaRPr b="1" sz="1700">
              <a:solidFill>
                <a:schemeClr val="accent5"/>
              </a:solidFill>
              <a:latin typeface="Proxima Nova"/>
              <a:ea typeface="Proxima Nova"/>
              <a:cs typeface="Proxima Nova"/>
              <a:sym typeface="Proxima Nova"/>
            </a:endParaRPr>
          </a:p>
        </p:txBody>
      </p:sp>
      <p:sp>
        <p:nvSpPr>
          <p:cNvPr id="2333" name="Google Shape;2333;p207"/>
          <p:cNvSpPr txBox="1"/>
          <p:nvPr/>
        </p:nvSpPr>
        <p:spPr>
          <a:xfrm>
            <a:off x="6950813" y="3893675"/>
            <a:ext cx="17745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pair of empty parentheses</a:t>
            </a:r>
            <a:endParaRPr b="1" sz="1700">
              <a:solidFill>
                <a:schemeClr val="accent5"/>
              </a:solidFill>
              <a:latin typeface="Proxima Nova"/>
              <a:ea typeface="Proxima Nova"/>
              <a:cs typeface="Proxima Nova"/>
              <a:sym typeface="Proxima Nova"/>
            </a:endParaRPr>
          </a:p>
        </p:txBody>
      </p:sp>
      <p:pic>
        <p:nvPicPr>
          <p:cNvPr id="2334" name="Google Shape;2334;p207"/>
          <p:cNvPicPr preferRelativeResize="0"/>
          <p:nvPr/>
        </p:nvPicPr>
        <p:blipFill>
          <a:blip r:embed="rId3">
            <a:alphaModFix/>
          </a:blip>
          <a:stretch>
            <a:fillRect/>
          </a:stretch>
        </p:blipFill>
        <p:spPr>
          <a:xfrm>
            <a:off x="6027138" y="1496913"/>
            <a:ext cx="995582" cy="995563"/>
          </a:xfrm>
          <a:prstGeom prst="rect">
            <a:avLst/>
          </a:prstGeom>
          <a:noFill/>
          <a:ln>
            <a:noFill/>
          </a:ln>
        </p:spPr>
      </p:pic>
      <p:pic>
        <p:nvPicPr>
          <p:cNvPr id="2335" name="Google Shape;2335;p207"/>
          <p:cNvPicPr preferRelativeResize="0"/>
          <p:nvPr/>
        </p:nvPicPr>
        <p:blipFill>
          <a:blip r:embed="rId3">
            <a:alphaModFix/>
          </a:blip>
          <a:stretch>
            <a:fillRect/>
          </a:stretch>
        </p:blipFill>
        <p:spPr>
          <a:xfrm flipH="1" rot="-9068442">
            <a:off x="4509712" y="2922413"/>
            <a:ext cx="995582" cy="995562"/>
          </a:xfrm>
          <a:prstGeom prst="rect">
            <a:avLst/>
          </a:prstGeom>
          <a:noFill/>
          <a:ln>
            <a:noFill/>
          </a:ln>
        </p:spPr>
      </p:pic>
      <p:pic>
        <p:nvPicPr>
          <p:cNvPr id="2336" name="Google Shape;2336;p207"/>
          <p:cNvPicPr preferRelativeResize="0"/>
          <p:nvPr/>
        </p:nvPicPr>
        <p:blipFill>
          <a:blip r:embed="rId3">
            <a:alphaModFix/>
          </a:blip>
          <a:stretch>
            <a:fillRect/>
          </a:stretch>
        </p:blipFill>
        <p:spPr>
          <a:xfrm rot="6076210">
            <a:off x="7200487" y="2831663"/>
            <a:ext cx="995582" cy="995562"/>
          </a:xfrm>
          <a:prstGeom prst="rect">
            <a:avLst/>
          </a:prstGeom>
          <a:noFill/>
          <a:ln>
            <a:noFill/>
          </a:ln>
        </p:spPr>
      </p:pic>
      <p:pic>
        <p:nvPicPr>
          <p:cNvPr id="2337" name="Google Shape;2337;p207"/>
          <p:cNvPicPr preferRelativeResize="0"/>
          <p:nvPr/>
        </p:nvPicPr>
        <p:blipFill>
          <a:blip r:embed="rId3">
            <a:alphaModFix/>
          </a:blip>
          <a:stretch>
            <a:fillRect/>
          </a:stretch>
        </p:blipFill>
        <p:spPr>
          <a:xfrm flipH="1">
            <a:off x="2744463" y="1496913"/>
            <a:ext cx="995582" cy="995563"/>
          </a:xfrm>
          <a:prstGeom prst="rect">
            <a:avLst/>
          </a:prstGeom>
          <a:noFill/>
          <a:ln>
            <a:noFill/>
          </a:ln>
        </p:spPr>
      </p:pic>
      <p:pic>
        <p:nvPicPr>
          <p:cNvPr id="2338" name="Google Shape;2338;p207"/>
          <p:cNvPicPr preferRelativeResize="0"/>
          <p:nvPr/>
        </p:nvPicPr>
        <p:blipFill>
          <a:blip r:embed="rId3">
            <a:alphaModFix/>
          </a:blip>
          <a:stretch>
            <a:fillRect/>
          </a:stretch>
        </p:blipFill>
        <p:spPr>
          <a:xfrm rot="9406110">
            <a:off x="1095663" y="2922412"/>
            <a:ext cx="995582" cy="9955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2" name="Shape 2342"/>
        <p:cNvGrpSpPr/>
        <p:nvPr/>
      </p:nvGrpSpPr>
      <p:grpSpPr>
        <a:xfrm>
          <a:off x="0" y="0"/>
          <a:ext cx="0" cy="0"/>
          <a:chOff x="0" y="0"/>
          <a:chExt cx="0" cy="0"/>
        </a:xfrm>
      </p:grpSpPr>
      <p:sp>
        <p:nvSpPr>
          <p:cNvPr id="2343" name="Google Shape;2343;p208"/>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to Create an Array with Data</a:t>
            </a:r>
            <a:endParaRPr/>
          </a:p>
        </p:txBody>
      </p:sp>
      <p:sp>
        <p:nvSpPr>
          <p:cNvPr id="2344" name="Google Shape;2344;p208"/>
          <p:cNvSpPr txBox="1"/>
          <p:nvPr/>
        </p:nvSpPr>
        <p:spPr>
          <a:xfrm>
            <a:off x="6987600" y="2380175"/>
            <a:ext cx="2001000" cy="9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data separated by commas in square brackets</a:t>
            </a:r>
            <a:endParaRPr b="1" sz="1700">
              <a:solidFill>
                <a:schemeClr val="accent5"/>
              </a:solidFill>
              <a:latin typeface="Proxima Nova"/>
              <a:ea typeface="Proxima Nova"/>
              <a:cs typeface="Proxima Nova"/>
              <a:sym typeface="Proxima Nova"/>
            </a:endParaRPr>
          </a:p>
        </p:txBody>
      </p:sp>
      <p:sp>
        <p:nvSpPr>
          <p:cNvPr id="2345" name="Google Shape;2345;p208"/>
          <p:cNvSpPr txBox="1"/>
          <p:nvPr/>
        </p:nvSpPr>
        <p:spPr>
          <a:xfrm>
            <a:off x="5593950" y="1069375"/>
            <a:ext cx="2260200" cy="49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assignment operator</a:t>
            </a:r>
            <a:endParaRPr b="1" sz="1700">
              <a:solidFill>
                <a:schemeClr val="accent5"/>
              </a:solidFill>
              <a:latin typeface="Proxima Nova"/>
              <a:ea typeface="Proxima Nova"/>
              <a:cs typeface="Proxima Nova"/>
              <a:sym typeface="Proxima Nova"/>
            </a:endParaRPr>
          </a:p>
        </p:txBody>
      </p:sp>
      <p:sp>
        <p:nvSpPr>
          <p:cNvPr id="2346" name="Google Shape;2346;p208"/>
          <p:cNvSpPr txBox="1"/>
          <p:nvPr/>
        </p:nvSpPr>
        <p:spPr>
          <a:xfrm>
            <a:off x="1245925" y="1089775"/>
            <a:ext cx="1621200" cy="45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name of array</a:t>
            </a:r>
            <a:endParaRPr b="1" sz="1700">
              <a:solidFill>
                <a:schemeClr val="accent5"/>
              </a:solidFill>
              <a:latin typeface="Proxima Nova"/>
              <a:ea typeface="Proxima Nova"/>
              <a:cs typeface="Proxima Nova"/>
              <a:sym typeface="Proxima Nova"/>
            </a:endParaRPr>
          </a:p>
        </p:txBody>
      </p:sp>
      <p:sp>
        <p:nvSpPr>
          <p:cNvPr id="2347" name="Google Shape;2347;p208"/>
          <p:cNvSpPr txBox="1"/>
          <p:nvPr/>
        </p:nvSpPr>
        <p:spPr>
          <a:xfrm>
            <a:off x="784250" y="2568725"/>
            <a:ext cx="1278900" cy="31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keyword</a:t>
            </a:r>
            <a:endParaRPr sz="1700"/>
          </a:p>
        </p:txBody>
      </p:sp>
      <p:sp>
        <p:nvSpPr>
          <p:cNvPr id="2348" name="Google Shape;2348;p208"/>
          <p:cNvSpPr txBox="1"/>
          <p:nvPr/>
        </p:nvSpPr>
        <p:spPr>
          <a:xfrm>
            <a:off x="2535150" y="1666925"/>
            <a:ext cx="4073700" cy="2346000"/>
          </a:xfrm>
          <a:prstGeom prst="rect">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D73A49"/>
                </a:solidFill>
                <a:latin typeface="Courier New"/>
                <a:ea typeface="Courier New"/>
                <a:cs typeface="Courier New"/>
                <a:sym typeface="Courier New"/>
              </a:rPr>
              <a:t>var</a:t>
            </a:r>
            <a:r>
              <a:rPr b="1" lang="en" sz="1800">
                <a:solidFill>
                  <a:srgbClr val="24292E"/>
                </a:solidFill>
                <a:latin typeface="Courier New"/>
                <a:ea typeface="Courier New"/>
                <a:cs typeface="Courier New"/>
                <a:sym typeface="Courier New"/>
              </a:rPr>
              <a:t> viralHits </a:t>
            </a:r>
            <a:r>
              <a:rPr b="1" lang="en" sz="1800">
                <a:solidFill>
                  <a:srgbClr val="005CC5"/>
                </a:solidFill>
                <a:latin typeface="Courier New"/>
                <a:ea typeface="Courier New"/>
                <a:cs typeface="Courier New"/>
                <a:sym typeface="Courier New"/>
              </a:rPr>
              <a:t>=</a:t>
            </a:r>
            <a:r>
              <a:rPr b="1" lang="en" sz="1800">
                <a:solidFill>
                  <a:srgbClr val="24292E"/>
                </a:solidFill>
                <a:latin typeface="Courier New"/>
                <a:ea typeface="Courier New"/>
                <a:cs typeface="Courier New"/>
                <a:sym typeface="Courier New"/>
              </a:rPr>
              <a:t> [</a:t>
            </a:r>
            <a:br>
              <a:rPr b="1" lang="en" sz="1800">
                <a:solidFill>
                  <a:srgbClr val="24292E"/>
                </a:solidFill>
                <a:latin typeface="Courier New"/>
                <a:ea typeface="Courier New"/>
                <a:cs typeface="Courier New"/>
                <a:sym typeface="Courier New"/>
              </a:rPr>
            </a:b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"Run the World (Girls)"</a:t>
            </a:r>
            <a:r>
              <a:rPr b="1" lang="en" sz="1800">
                <a:solidFill>
                  <a:srgbClr val="24292E"/>
                </a:solidFill>
                <a:latin typeface="Courier New"/>
                <a:ea typeface="Courier New"/>
                <a:cs typeface="Courier New"/>
                <a:sym typeface="Courier New"/>
              </a:rPr>
              <a:t>, </a:t>
            </a:r>
            <a:endParaRPr b="1" sz="1800">
              <a:solidFill>
                <a:srgbClr val="24292E"/>
              </a:solidFill>
              <a:latin typeface="Courier New"/>
              <a:ea typeface="Courier New"/>
              <a:cs typeface="Courier New"/>
              <a:sym typeface="Courier New"/>
            </a:endParaRPr>
          </a:p>
          <a:p>
            <a:pPr indent="457200" lvl="0" marL="0" rtl="0" algn="l">
              <a:lnSpc>
                <a:spcPct val="115000"/>
              </a:lnSpc>
              <a:spcBef>
                <a:spcPts val="0"/>
              </a:spcBef>
              <a:spcAft>
                <a:spcPts val="0"/>
              </a:spcAft>
              <a:buNone/>
            </a:pPr>
            <a:r>
              <a:rPr b="1" lang="en" sz="1800">
                <a:solidFill>
                  <a:srgbClr val="032F62"/>
                </a:solidFill>
                <a:latin typeface="Courier New"/>
                <a:ea typeface="Courier New"/>
                <a:cs typeface="Courier New"/>
                <a:sym typeface="Courier New"/>
              </a:rPr>
              <a:t>"Pretty Girl Rock"</a:t>
            </a:r>
            <a:r>
              <a:rPr b="1" lang="en" sz="1800">
                <a:solidFill>
                  <a:srgbClr val="24292E"/>
                </a:solidFill>
                <a:latin typeface="Courier New"/>
                <a:ea typeface="Courier New"/>
                <a:cs typeface="Courier New"/>
                <a:sym typeface="Courier New"/>
              </a:rPr>
              <a:t>, </a:t>
            </a:r>
            <a:endParaRPr b="1" sz="1800">
              <a:solidFill>
                <a:srgbClr val="24292E"/>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1800">
                <a:solidFill>
                  <a:srgbClr val="032F62"/>
                </a:solidFill>
                <a:latin typeface="Courier New"/>
                <a:ea typeface="Courier New"/>
                <a:cs typeface="Courier New"/>
                <a:sym typeface="Courier New"/>
              </a:rPr>
              <a:t>"Flowers"</a:t>
            </a:r>
            <a:r>
              <a:rPr b="1" lang="en" sz="1800">
                <a:solidFill>
                  <a:srgbClr val="24292E"/>
                </a:solidFill>
                <a:latin typeface="Courier New"/>
                <a:ea typeface="Courier New"/>
                <a:cs typeface="Courier New"/>
                <a:sym typeface="Courier New"/>
              </a:rPr>
              <a:t>, </a:t>
            </a:r>
            <a:endParaRPr b="1" sz="1800">
              <a:solidFill>
                <a:srgbClr val="24292E"/>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1800">
                <a:solidFill>
                  <a:srgbClr val="032F62"/>
                </a:solidFill>
                <a:latin typeface="Courier New"/>
                <a:ea typeface="Courier New"/>
                <a:cs typeface="Courier New"/>
                <a:sym typeface="Courier New"/>
              </a:rPr>
              <a:t>"Truth Hurts"</a:t>
            </a:r>
            <a:r>
              <a:rPr b="1" lang="en" sz="1800">
                <a:solidFill>
                  <a:srgbClr val="24292E"/>
                </a:solidFill>
                <a:latin typeface="Courier New"/>
                <a:ea typeface="Courier New"/>
                <a:cs typeface="Courier New"/>
                <a:sym typeface="Courier New"/>
              </a:rPr>
              <a:t>, </a:t>
            </a:r>
            <a:endParaRPr b="1" sz="1800">
              <a:solidFill>
                <a:srgbClr val="24292E"/>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1800">
                <a:solidFill>
                  <a:srgbClr val="032F62"/>
                </a:solidFill>
                <a:latin typeface="Courier New"/>
                <a:ea typeface="Courier New"/>
                <a:cs typeface="Courier New"/>
                <a:sym typeface="Courier New"/>
              </a:rPr>
              <a:t>"No Scrubs"</a:t>
            </a:r>
            <a:endParaRPr b="1" sz="1800">
              <a:solidFill>
                <a:srgbClr val="032F62"/>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sz="1800">
                <a:solidFill>
                  <a:srgbClr val="24292E"/>
                </a:solidFill>
                <a:latin typeface="Courier New"/>
                <a:ea typeface="Courier New"/>
                <a:cs typeface="Courier New"/>
                <a:sym typeface="Courier New"/>
              </a:rPr>
              <a:t>]</a:t>
            </a:r>
            <a:endParaRPr b="1" sz="1800">
              <a:solidFill>
                <a:srgbClr val="8959A8"/>
              </a:solidFill>
              <a:latin typeface="Courier New"/>
              <a:ea typeface="Courier New"/>
              <a:cs typeface="Courier New"/>
              <a:sym typeface="Courier New"/>
            </a:endParaRPr>
          </a:p>
        </p:txBody>
      </p:sp>
      <p:pic>
        <p:nvPicPr>
          <p:cNvPr id="2349" name="Google Shape;2349;p208"/>
          <p:cNvPicPr preferRelativeResize="0"/>
          <p:nvPr/>
        </p:nvPicPr>
        <p:blipFill>
          <a:blip r:embed="rId3">
            <a:alphaModFix/>
          </a:blip>
          <a:stretch>
            <a:fillRect/>
          </a:stretch>
        </p:blipFill>
        <p:spPr>
          <a:xfrm flipH="1" rot="-1082107">
            <a:off x="2897838" y="1052987"/>
            <a:ext cx="995582" cy="995563"/>
          </a:xfrm>
          <a:prstGeom prst="rect">
            <a:avLst/>
          </a:prstGeom>
          <a:noFill/>
          <a:ln>
            <a:noFill/>
          </a:ln>
        </p:spPr>
      </p:pic>
      <p:pic>
        <p:nvPicPr>
          <p:cNvPr id="2350" name="Google Shape;2350;p208"/>
          <p:cNvPicPr preferRelativeResize="0"/>
          <p:nvPr/>
        </p:nvPicPr>
        <p:blipFill>
          <a:blip r:embed="rId3">
            <a:alphaModFix/>
          </a:blip>
          <a:stretch>
            <a:fillRect/>
          </a:stretch>
        </p:blipFill>
        <p:spPr>
          <a:xfrm rot="719747">
            <a:off x="4637988" y="1052988"/>
            <a:ext cx="995582" cy="995562"/>
          </a:xfrm>
          <a:prstGeom prst="rect">
            <a:avLst/>
          </a:prstGeom>
          <a:noFill/>
          <a:ln>
            <a:noFill/>
          </a:ln>
        </p:spPr>
      </p:pic>
      <p:pic>
        <p:nvPicPr>
          <p:cNvPr id="2351" name="Google Shape;2351;p208"/>
          <p:cNvPicPr preferRelativeResize="0"/>
          <p:nvPr/>
        </p:nvPicPr>
        <p:blipFill>
          <a:blip r:embed="rId3">
            <a:alphaModFix/>
          </a:blip>
          <a:stretch>
            <a:fillRect/>
          </a:stretch>
        </p:blipFill>
        <p:spPr>
          <a:xfrm flipH="1" rot="-4304263">
            <a:off x="1639913" y="1770313"/>
            <a:ext cx="995582" cy="995563"/>
          </a:xfrm>
          <a:prstGeom prst="rect">
            <a:avLst/>
          </a:prstGeom>
          <a:noFill/>
          <a:ln>
            <a:noFill/>
          </a:ln>
        </p:spPr>
      </p:pic>
      <p:pic>
        <p:nvPicPr>
          <p:cNvPr id="2352" name="Google Shape;2352;p208"/>
          <p:cNvPicPr preferRelativeResize="0"/>
          <p:nvPr/>
        </p:nvPicPr>
        <p:blipFill>
          <a:blip r:embed="rId3">
            <a:alphaModFix/>
          </a:blip>
          <a:stretch>
            <a:fillRect/>
          </a:stretch>
        </p:blipFill>
        <p:spPr>
          <a:xfrm flipH="1" rot="8569255">
            <a:off x="5899413" y="2218888"/>
            <a:ext cx="995582" cy="995562"/>
          </a:xfrm>
          <a:prstGeom prst="rect">
            <a:avLst/>
          </a:prstGeom>
          <a:noFill/>
          <a:ln>
            <a:noFill/>
          </a:ln>
        </p:spPr>
      </p:pic>
      <p:sp>
        <p:nvSpPr>
          <p:cNvPr id="2353" name="Google Shape;2353;p208"/>
          <p:cNvSpPr/>
          <p:nvPr/>
        </p:nvSpPr>
        <p:spPr>
          <a:xfrm>
            <a:off x="0" y="4178100"/>
            <a:ext cx="8280000" cy="965400"/>
          </a:xfrm>
          <a:prstGeom prst="round1Rect">
            <a:avLst>
              <a:gd fmla="val 3623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54" name="Google Shape;2354;p208"/>
          <p:cNvPicPr preferRelativeResize="0"/>
          <p:nvPr/>
        </p:nvPicPr>
        <p:blipFill>
          <a:blip r:embed="rId4">
            <a:alphaModFix/>
          </a:blip>
          <a:stretch>
            <a:fillRect/>
          </a:stretch>
        </p:blipFill>
        <p:spPr>
          <a:xfrm>
            <a:off x="7142528" y="3912069"/>
            <a:ext cx="1061576" cy="1061576"/>
          </a:xfrm>
          <a:prstGeom prst="rect">
            <a:avLst/>
          </a:prstGeom>
          <a:noFill/>
          <a:ln>
            <a:noFill/>
          </a:ln>
        </p:spPr>
      </p:pic>
      <p:sp>
        <p:nvSpPr>
          <p:cNvPr id="2355" name="Google Shape;2355;p208"/>
          <p:cNvSpPr txBox="1"/>
          <p:nvPr>
            <p:ph idx="4294967295" type="subTitle"/>
          </p:nvPr>
        </p:nvSpPr>
        <p:spPr>
          <a:xfrm>
            <a:off x="210200" y="4276975"/>
            <a:ext cx="7049400" cy="78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200"/>
              <a:t>Each item in an array is called an </a:t>
            </a:r>
            <a:r>
              <a:rPr b="1" lang="en" sz="2200" u="sng">
                <a:solidFill>
                  <a:srgbClr val="1D1C1D"/>
                </a:solidFill>
              </a:rPr>
              <a:t>element</a:t>
            </a:r>
            <a:r>
              <a:rPr b="1" lang="en" sz="2200"/>
              <a:t>.</a:t>
            </a: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209"/>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Referencing an Array</a:t>
            </a:r>
            <a:endParaRPr/>
          </a:p>
        </p:txBody>
      </p:sp>
      <p:sp>
        <p:nvSpPr>
          <p:cNvPr id="2361" name="Google Shape;2361;p209"/>
          <p:cNvSpPr txBox="1"/>
          <p:nvPr/>
        </p:nvSpPr>
        <p:spPr>
          <a:xfrm>
            <a:off x="322025" y="2377475"/>
            <a:ext cx="8019900" cy="2121300"/>
          </a:xfrm>
          <a:prstGeom prst="rect">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D73A49"/>
                </a:solidFill>
                <a:latin typeface="Courier New"/>
                <a:ea typeface="Courier New"/>
                <a:cs typeface="Courier New"/>
                <a:sym typeface="Courier New"/>
              </a:rPr>
              <a:t>var</a:t>
            </a:r>
            <a:r>
              <a:rPr b="1" lang="en" sz="1800">
                <a:solidFill>
                  <a:srgbClr val="24292E"/>
                </a:solidFill>
                <a:latin typeface="Courier New"/>
                <a:ea typeface="Courier New"/>
                <a:cs typeface="Courier New"/>
                <a:sym typeface="Courier New"/>
              </a:rPr>
              <a:t> viralHits </a:t>
            </a:r>
            <a:r>
              <a:rPr b="1" lang="en" sz="1800">
                <a:solidFill>
                  <a:srgbClr val="005CC5"/>
                </a:solidFill>
                <a:latin typeface="Courier New"/>
                <a:ea typeface="Courier New"/>
                <a:cs typeface="Courier New"/>
                <a:sym typeface="Courier New"/>
              </a:rPr>
              <a:t>=</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"Run the World (Girls)"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"Pretty Girl Rock"</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"Flowers"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"Truth Hurts"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"No Scrubs"</a:t>
            </a:r>
            <a:r>
              <a:rPr b="1" lang="en" sz="1800">
                <a:solidFill>
                  <a:srgbClr val="24292E"/>
                </a:solidFill>
                <a:latin typeface="Courier New"/>
                <a:ea typeface="Courier New"/>
                <a:cs typeface="Courier New"/>
                <a:sym typeface="Courier New"/>
              </a:rPr>
              <a:t>]</a:t>
            </a:r>
            <a:endParaRPr b="1" sz="18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8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E36209"/>
                </a:solidFill>
                <a:latin typeface="Courier New"/>
                <a:ea typeface="Courier New"/>
                <a:cs typeface="Courier New"/>
                <a:sym typeface="Courier New"/>
              </a:rPr>
              <a:t>print</a:t>
            </a:r>
            <a:r>
              <a:rPr b="1" lang="en" sz="1800">
                <a:solidFill>
                  <a:srgbClr val="24292E"/>
                </a:solidFill>
                <a:latin typeface="Courier New"/>
                <a:ea typeface="Courier New"/>
                <a:cs typeface="Courier New"/>
                <a:sym typeface="Courier New"/>
              </a:rPr>
              <a:t>(viralHits)</a:t>
            </a:r>
            <a:endParaRPr b="1" sz="18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6A737D"/>
                </a:solidFill>
                <a:latin typeface="Courier New"/>
                <a:ea typeface="Courier New"/>
                <a:cs typeface="Courier New"/>
                <a:sym typeface="Courier New"/>
              </a:rPr>
              <a:t>//-&gt; ["Run the World (Girls)", "Pretty Girl Rock", "Flowers", "Truth Hurts", "No Scrubs"]</a:t>
            </a:r>
            <a:endParaRPr b="1" sz="1800">
              <a:solidFill>
                <a:srgbClr val="24292E"/>
              </a:solidFill>
              <a:latin typeface="Courier New"/>
              <a:ea typeface="Courier New"/>
              <a:cs typeface="Courier New"/>
              <a:sym typeface="Courier New"/>
            </a:endParaRPr>
          </a:p>
        </p:txBody>
      </p:sp>
      <p:sp>
        <p:nvSpPr>
          <p:cNvPr id="2362" name="Google Shape;2362;p209"/>
          <p:cNvSpPr txBox="1"/>
          <p:nvPr>
            <p:ph idx="1" type="body"/>
          </p:nvPr>
        </p:nvSpPr>
        <p:spPr>
          <a:xfrm>
            <a:off x="219800" y="1250950"/>
            <a:ext cx="8676600" cy="100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Anytime we reference the name of the array, we are referring back to the entire list of songs!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6" name="Shape 2366"/>
        <p:cNvGrpSpPr/>
        <p:nvPr/>
      </p:nvGrpSpPr>
      <p:grpSpPr>
        <a:xfrm>
          <a:off x="0" y="0"/>
          <a:ext cx="0" cy="0"/>
          <a:chOff x="0" y="0"/>
          <a:chExt cx="0" cy="0"/>
        </a:xfrm>
      </p:grpSpPr>
      <p:sp>
        <p:nvSpPr>
          <p:cNvPr id="2367" name="Google Shape;2367;p210"/>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Discuss</a:t>
            </a:r>
            <a:endParaRPr/>
          </a:p>
        </p:txBody>
      </p:sp>
      <p:sp>
        <p:nvSpPr>
          <p:cNvPr id="2368" name="Google Shape;2368;p210"/>
          <p:cNvSpPr txBox="1"/>
          <p:nvPr>
            <p:ph idx="1" type="body"/>
          </p:nvPr>
        </p:nvSpPr>
        <p:spPr>
          <a:xfrm>
            <a:off x="1023950" y="1238250"/>
            <a:ext cx="7635300" cy="342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t>Imagine you’re building an app to save and share recipes.</a:t>
            </a:r>
            <a:endParaRPr b="1" sz="2200"/>
          </a:p>
          <a:p>
            <a:pPr indent="-368300" lvl="0" marL="457200" rtl="0" algn="l">
              <a:lnSpc>
                <a:spcPct val="115000"/>
              </a:lnSpc>
              <a:spcBef>
                <a:spcPts val="1000"/>
              </a:spcBef>
              <a:spcAft>
                <a:spcPts val="0"/>
              </a:spcAft>
              <a:buSzPts val="2200"/>
              <a:buAutoNum type="arabicPeriod"/>
            </a:pPr>
            <a:r>
              <a:rPr lang="en" sz="2200"/>
              <a:t>How might you use arrays in this app?</a:t>
            </a:r>
            <a:endParaRPr sz="2200"/>
          </a:p>
          <a:p>
            <a:pPr indent="-368300" lvl="0" marL="457200" rtl="0" algn="l">
              <a:lnSpc>
                <a:spcPct val="115000"/>
              </a:lnSpc>
              <a:spcBef>
                <a:spcPts val="1000"/>
              </a:spcBef>
              <a:spcAft>
                <a:spcPts val="0"/>
              </a:spcAft>
              <a:buSzPts val="2200"/>
              <a:buAutoNum type="arabicPeriod"/>
            </a:pPr>
            <a:r>
              <a:rPr lang="en" sz="2200"/>
              <a:t>Can you think of when you might initialize </a:t>
            </a:r>
            <a:br>
              <a:rPr lang="en" sz="2200"/>
            </a:br>
            <a:r>
              <a:rPr lang="en" sz="2200"/>
              <a:t>an array without data?</a:t>
            </a:r>
            <a:endParaRPr sz="2200"/>
          </a:p>
          <a:p>
            <a:pPr indent="0" lvl="0" marL="0" rtl="0" algn="l">
              <a:lnSpc>
                <a:spcPct val="100000"/>
              </a:lnSpc>
              <a:spcBef>
                <a:spcPts val="1000"/>
              </a:spcBef>
              <a:spcAft>
                <a:spcPts val="0"/>
              </a:spcAft>
              <a:buClr>
                <a:schemeClr val="accent5"/>
              </a:buClr>
              <a:buSzPts val="1100"/>
              <a:buFont typeface="Arial"/>
              <a:buNone/>
            </a:pPr>
            <a:r>
              <a:t/>
            </a:r>
            <a:endParaRPr sz="1400"/>
          </a:p>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211"/>
          <p:cNvSpPr txBox="1"/>
          <p:nvPr>
            <p:ph type="title"/>
          </p:nvPr>
        </p:nvSpPr>
        <p:spPr>
          <a:xfrm>
            <a:off x="380149" y="612175"/>
            <a:ext cx="48969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Array Indexes</a:t>
            </a:r>
            <a:endParaRPr/>
          </a:p>
        </p:txBody>
      </p:sp>
      <p:sp>
        <p:nvSpPr>
          <p:cNvPr id="2374" name="Google Shape;2374;p211"/>
          <p:cNvSpPr txBox="1"/>
          <p:nvPr/>
        </p:nvSpPr>
        <p:spPr>
          <a:xfrm>
            <a:off x="4854225" y="2272575"/>
            <a:ext cx="4073700" cy="2346000"/>
          </a:xfrm>
          <a:prstGeom prst="rect">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D73A49"/>
                </a:solidFill>
                <a:latin typeface="Courier New"/>
                <a:ea typeface="Courier New"/>
                <a:cs typeface="Courier New"/>
                <a:sym typeface="Courier New"/>
              </a:rPr>
              <a:t>var</a:t>
            </a:r>
            <a:r>
              <a:rPr b="1" lang="en" sz="1800">
                <a:solidFill>
                  <a:srgbClr val="24292E"/>
                </a:solidFill>
                <a:latin typeface="Courier New"/>
                <a:ea typeface="Courier New"/>
                <a:cs typeface="Courier New"/>
                <a:sym typeface="Courier New"/>
              </a:rPr>
              <a:t> viralHits </a:t>
            </a:r>
            <a:r>
              <a:rPr b="1" lang="en" sz="1800">
                <a:solidFill>
                  <a:srgbClr val="005CC5"/>
                </a:solidFill>
                <a:latin typeface="Courier New"/>
                <a:ea typeface="Courier New"/>
                <a:cs typeface="Courier New"/>
                <a:sym typeface="Courier New"/>
              </a:rPr>
              <a:t>=</a:t>
            </a:r>
            <a:r>
              <a:rPr b="1" lang="en" sz="1800">
                <a:solidFill>
                  <a:srgbClr val="24292E"/>
                </a:solidFill>
                <a:latin typeface="Courier New"/>
                <a:ea typeface="Courier New"/>
                <a:cs typeface="Courier New"/>
                <a:sym typeface="Courier New"/>
              </a:rPr>
              <a:t> [</a:t>
            </a:r>
            <a:br>
              <a:rPr b="1" lang="en" sz="1800">
                <a:solidFill>
                  <a:srgbClr val="24292E"/>
                </a:solidFill>
                <a:latin typeface="Courier New"/>
                <a:ea typeface="Courier New"/>
                <a:cs typeface="Courier New"/>
                <a:sym typeface="Courier New"/>
              </a:rPr>
            </a:b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"Run the World (Girls)"</a:t>
            </a:r>
            <a:r>
              <a:rPr b="1" lang="en" sz="1800">
                <a:solidFill>
                  <a:srgbClr val="24292E"/>
                </a:solidFill>
                <a:latin typeface="Courier New"/>
                <a:ea typeface="Courier New"/>
                <a:cs typeface="Courier New"/>
                <a:sym typeface="Courier New"/>
              </a:rPr>
              <a:t>, </a:t>
            </a:r>
            <a:endParaRPr b="1" sz="1800">
              <a:solidFill>
                <a:srgbClr val="24292E"/>
              </a:solidFill>
              <a:latin typeface="Courier New"/>
              <a:ea typeface="Courier New"/>
              <a:cs typeface="Courier New"/>
              <a:sym typeface="Courier New"/>
            </a:endParaRPr>
          </a:p>
          <a:p>
            <a:pPr indent="457200" lvl="0" marL="0" rtl="0" algn="l">
              <a:lnSpc>
                <a:spcPct val="115000"/>
              </a:lnSpc>
              <a:spcBef>
                <a:spcPts val="0"/>
              </a:spcBef>
              <a:spcAft>
                <a:spcPts val="0"/>
              </a:spcAft>
              <a:buNone/>
            </a:pPr>
            <a:r>
              <a:rPr b="1" lang="en" sz="1800">
                <a:solidFill>
                  <a:srgbClr val="032F62"/>
                </a:solidFill>
                <a:latin typeface="Courier New"/>
                <a:ea typeface="Courier New"/>
                <a:cs typeface="Courier New"/>
                <a:sym typeface="Courier New"/>
              </a:rPr>
              <a:t>"Pretty Girl Rock"</a:t>
            </a:r>
            <a:r>
              <a:rPr b="1" lang="en" sz="1800">
                <a:solidFill>
                  <a:srgbClr val="24292E"/>
                </a:solidFill>
                <a:latin typeface="Courier New"/>
                <a:ea typeface="Courier New"/>
                <a:cs typeface="Courier New"/>
                <a:sym typeface="Courier New"/>
              </a:rPr>
              <a:t>, </a:t>
            </a:r>
            <a:endParaRPr b="1" sz="1800">
              <a:solidFill>
                <a:srgbClr val="24292E"/>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1800">
                <a:solidFill>
                  <a:srgbClr val="032F62"/>
                </a:solidFill>
                <a:latin typeface="Courier New"/>
                <a:ea typeface="Courier New"/>
                <a:cs typeface="Courier New"/>
                <a:sym typeface="Courier New"/>
              </a:rPr>
              <a:t>"Flowers"</a:t>
            </a:r>
            <a:r>
              <a:rPr b="1" lang="en" sz="1800">
                <a:solidFill>
                  <a:srgbClr val="24292E"/>
                </a:solidFill>
                <a:latin typeface="Courier New"/>
                <a:ea typeface="Courier New"/>
                <a:cs typeface="Courier New"/>
                <a:sym typeface="Courier New"/>
              </a:rPr>
              <a:t>, </a:t>
            </a:r>
            <a:endParaRPr b="1" sz="1800">
              <a:solidFill>
                <a:srgbClr val="24292E"/>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1800">
                <a:solidFill>
                  <a:srgbClr val="032F62"/>
                </a:solidFill>
                <a:latin typeface="Courier New"/>
                <a:ea typeface="Courier New"/>
                <a:cs typeface="Courier New"/>
                <a:sym typeface="Courier New"/>
              </a:rPr>
              <a:t>"Truth Hurts"</a:t>
            </a:r>
            <a:r>
              <a:rPr b="1" lang="en" sz="1800">
                <a:solidFill>
                  <a:srgbClr val="24292E"/>
                </a:solidFill>
                <a:latin typeface="Courier New"/>
                <a:ea typeface="Courier New"/>
                <a:cs typeface="Courier New"/>
                <a:sym typeface="Courier New"/>
              </a:rPr>
              <a:t>, </a:t>
            </a:r>
            <a:endParaRPr b="1" sz="1800">
              <a:solidFill>
                <a:srgbClr val="24292E"/>
              </a:solidFill>
              <a:latin typeface="Courier New"/>
              <a:ea typeface="Courier New"/>
              <a:cs typeface="Courier New"/>
              <a:sym typeface="Courier New"/>
            </a:endParaRPr>
          </a:p>
          <a:p>
            <a:pPr indent="0" lvl="0" marL="457200" rtl="0" algn="l">
              <a:lnSpc>
                <a:spcPct val="115000"/>
              </a:lnSpc>
              <a:spcBef>
                <a:spcPts val="0"/>
              </a:spcBef>
              <a:spcAft>
                <a:spcPts val="0"/>
              </a:spcAft>
              <a:buNone/>
            </a:pPr>
            <a:r>
              <a:rPr b="1" lang="en" sz="1800">
                <a:solidFill>
                  <a:srgbClr val="032F62"/>
                </a:solidFill>
                <a:latin typeface="Courier New"/>
                <a:ea typeface="Courier New"/>
                <a:cs typeface="Courier New"/>
                <a:sym typeface="Courier New"/>
              </a:rPr>
              <a:t>"No Scrubs"</a:t>
            </a:r>
            <a:endParaRPr b="1" sz="1800">
              <a:solidFill>
                <a:srgbClr val="032F62"/>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24292E"/>
                </a:solidFill>
                <a:latin typeface="Courier New"/>
                <a:ea typeface="Courier New"/>
                <a:cs typeface="Courier New"/>
                <a:sym typeface="Courier New"/>
              </a:rPr>
              <a:t>]</a:t>
            </a:r>
            <a:endParaRPr b="1" sz="1800">
              <a:solidFill>
                <a:srgbClr val="8959A8"/>
              </a:solidFill>
              <a:latin typeface="Courier New"/>
              <a:ea typeface="Courier New"/>
              <a:cs typeface="Courier New"/>
              <a:sym typeface="Courier New"/>
            </a:endParaRPr>
          </a:p>
        </p:txBody>
      </p:sp>
      <p:sp>
        <p:nvSpPr>
          <p:cNvPr id="2375" name="Google Shape;2375;p211"/>
          <p:cNvSpPr txBox="1"/>
          <p:nvPr>
            <p:ph idx="1" type="body"/>
          </p:nvPr>
        </p:nvSpPr>
        <p:spPr>
          <a:xfrm>
            <a:off x="380150" y="1596500"/>
            <a:ext cx="3622500" cy="318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a:t>
            </a:r>
            <a:r>
              <a:rPr b="1" lang="en"/>
              <a:t>index</a:t>
            </a:r>
            <a:r>
              <a:rPr lang="en"/>
              <a:t> is the position of an element within an array. </a:t>
            </a:r>
            <a:endParaRPr/>
          </a:p>
          <a:p>
            <a:pPr indent="0" lvl="0" marL="0" rtl="0" algn="l">
              <a:spcBef>
                <a:spcPts val="1200"/>
              </a:spcBef>
              <a:spcAft>
                <a:spcPts val="0"/>
              </a:spcAft>
              <a:buNone/>
            </a:pPr>
            <a:r>
              <a:rPr lang="en"/>
              <a:t>Indexes are typically used to access, modify, or iterate through elements.</a:t>
            </a:r>
            <a:endParaRPr/>
          </a:p>
          <a:p>
            <a:pPr indent="0" lvl="0" marL="0" rtl="0" algn="l">
              <a:spcBef>
                <a:spcPts val="1200"/>
              </a:spcBef>
              <a:spcAft>
                <a:spcPts val="1200"/>
              </a:spcAft>
              <a:buNone/>
            </a:pPr>
            <a:r>
              <a:rPr lang="en"/>
              <a:t>The </a:t>
            </a:r>
            <a:r>
              <a:rPr b="1" lang="en"/>
              <a:t>first</a:t>
            </a:r>
            <a:r>
              <a:rPr lang="en"/>
              <a:t> element is at </a:t>
            </a:r>
            <a:r>
              <a:rPr b="1" lang="en"/>
              <a:t>index 0</a:t>
            </a:r>
            <a:r>
              <a:rPr lang="en"/>
              <a:t>, the second at index 1, and so on.</a:t>
            </a:r>
            <a:endParaRPr/>
          </a:p>
        </p:txBody>
      </p:sp>
      <p:sp>
        <p:nvSpPr>
          <p:cNvPr id="2376" name="Google Shape;2376;p211"/>
          <p:cNvSpPr txBox="1"/>
          <p:nvPr/>
        </p:nvSpPr>
        <p:spPr>
          <a:xfrm>
            <a:off x="4296625" y="2272575"/>
            <a:ext cx="1080300" cy="2346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D73A49"/>
                </a:solidFill>
                <a:latin typeface="Courier New"/>
                <a:ea typeface="Courier New"/>
                <a:cs typeface="Courier New"/>
                <a:sym typeface="Courier New"/>
              </a:rPr>
              <a:t>  </a:t>
            </a:r>
            <a:br>
              <a:rPr b="1" lang="en" sz="1800">
                <a:solidFill>
                  <a:srgbClr val="24292E"/>
                </a:solidFill>
                <a:latin typeface="Courier New"/>
                <a:ea typeface="Courier New"/>
                <a:cs typeface="Courier New"/>
                <a:sym typeface="Courier New"/>
              </a:rPr>
            </a:br>
            <a:r>
              <a:rPr b="1" lang="en" sz="1800">
                <a:solidFill>
                  <a:srgbClr val="EB5757"/>
                </a:solidFill>
                <a:latin typeface="Courier New"/>
                <a:ea typeface="Courier New"/>
                <a:cs typeface="Courier New"/>
                <a:sym typeface="Courier New"/>
              </a:rPr>
              <a:t>0 -–-&gt; </a:t>
            </a:r>
            <a:endParaRPr b="1" sz="1800">
              <a:solidFill>
                <a:srgbClr val="EB5757"/>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EB5757"/>
                </a:solidFill>
                <a:latin typeface="Courier New"/>
                <a:ea typeface="Courier New"/>
                <a:cs typeface="Courier New"/>
                <a:sym typeface="Courier New"/>
              </a:rPr>
              <a:t>1 –-–&gt; </a:t>
            </a:r>
            <a:endParaRPr b="1" sz="1800">
              <a:solidFill>
                <a:srgbClr val="EB5757"/>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EB5757"/>
                </a:solidFill>
                <a:latin typeface="Courier New"/>
                <a:ea typeface="Courier New"/>
                <a:cs typeface="Courier New"/>
                <a:sym typeface="Courier New"/>
              </a:rPr>
              <a:t>2 –--&gt; </a:t>
            </a:r>
            <a:endParaRPr b="1" sz="1800">
              <a:solidFill>
                <a:srgbClr val="EB5757"/>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EB5757"/>
                </a:solidFill>
                <a:latin typeface="Courier New"/>
                <a:ea typeface="Courier New"/>
                <a:cs typeface="Courier New"/>
                <a:sym typeface="Courier New"/>
              </a:rPr>
              <a:t>3 -–-&gt; </a:t>
            </a:r>
            <a:endParaRPr b="1" sz="1800">
              <a:solidFill>
                <a:srgbClr val="EB5757"/>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EB5757"/>
                </a:solidFill>
                <a:latin typeface="Courier New"/>
                <a:ea typeface="Courier New"/>
                <a:cs typeface="Courier New"/>
                <a:sym typeface="Courier New"/>
              </a:rPr>
              <a:t>4 -–-&gt; </a:t>
            </a:r>
            <a:endParaRPr b="1" sz="1800">
              <a:solidFill>
                <a:srgbClr val="EB5757"/>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800">
              <a:solidFill>
                <a:srgbClr val="8959A8"/>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p212"/>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t>Syntax for Accessing an Element</a:t>
            </a:r>
            <a:endParaRPr sz="3200"/>
          </a:p>
        </p:txBody>
      </p:sp>
      <p:sp>
        <p:nvSpPr>
          <p:cNvPr id="2382" name="Google Shape;2382;p212"/>
          <p:cNvSpPr txBox="1"/>
          <p:nvPr/>
        </p:nvSpPr>
        <p:spPr>
          <a:xfrm>
            <a:off x="322025" y="2377475"/>
            <a:ext cx="8574300" cy="1809900"/>
          </a:xfrm>
          <a:prstGeom prst="rect">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D73A49"/>
                </a:solidFill>
                <a:latin typeface="Courier New"/>
                <a:ea typeface="Courier New"/>
                <a:cs typeface="Courier New"/>
                <a:sym typeface="Courier New"/>
              </a:rPr>
              <a:t>var</a:t>
            </a:r>
            <a:r>
              <a:rPr b="1" lang="en" sz="1800">
                <a:solidFill>
                  <a:srgbClr val="24292E"/>
                </a:solidFill>
                <a:latin typeface="Courier New"/>
                <a:ea typeface="Courier New"/>
                <a:cs typeface="Courier New"/>
                <a:sym typeface="Courier New"/>
              </a:rPr>
              <a:t> viralHits </a:t>
            </a:r>
            <a:r>
              <a:rPr b="1" lang="en" sz="1800">
                <a:solidFill>
                  <a:srgbClr val="005CC5"/>
                </a:solidFill>
                <a:latin typeface="Courier New"/>
                <a:ea typeface="Courier New"/>
                <a:cs typeface="Courier New"/>
                <a:sym typeface="Courier New"/>
              </a:rPr>
              <a:t>=</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"Run the World (Girls)"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"Pretty Girl Rock"</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"Flowers"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"Truth Hurts"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"No Scrubs"</a:t>
            </a:r>
            <a:r>
              <a:rPr b="1" lang="en" sz="1800">
                <a:solidFill>
                  <a:srgbClr val="24292E"/>
                </a:solidFill>
                <a:latin typeface="Courier New"/>
                <a:ea typeface="Courier New"/>
                <a:cs typeface="Courier New"/>
                <a:sym typeface="Courier New"/>
              </a:rPr>
              <a:t>]</a:t>
            </a:r>
            <a:endParaRPr b="1" sz="18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8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E36209"/>
                </a:solidFill>
                <a:latin typeface="Courier New"/>
                <a:ea typeface="Courier New"/>
                <a:cs typeface="Courier New"/>
                <a:sym typeface="Courier New"/>
              </a:rPr>
              <a:t>print</a:t>
            </a:r>
            <a:r>
              <a:rPr b="1" lang="en" sz="1800">
                <a:solidFill>
                  <a:srgbClr val="24292E"/>
                </a:solidFill>
                <a:latin typeface="Courier New"/>
                <a:ea typeface="Courier New"/>
                <a:cs typeface="Courier New"/>
                <a:sym typeface="Courier New"/>
              </a:rPr>
              <a:t>(viralHits[0])</a:t>
            </a:r>
            <a:r>
              <a:rPr b="1" lang="en" sz="1800">
                <a:solidFill>
                  <a:srgbClr val="6A737D"/>
                </a:solidFill>
                <a:latin typeface="Courier New"/>
                <a:ea typeface="Courier New"/>
                <a:cs typeface="Courier New"/>
                <a:sym typeface="Courier New"/>
              </a:rPr>
              <a:t>//-&gt; </a:t>
            </a:r>
            <a:endParaRPr b="1" sz="18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E36209"/>
                </a:solidFill>
                <a:latin typeface="Courier New"/>
                <a:ea typeface="Courier New"/>
                <a:cs typeface="Courier New"/>
                <a:sym typeface="Courier New"/>
              </a:rPr>
              <a:t>print</a:t>
            </a:r>
            <a:r>
              <a:rPr b="1" lang="en" sz="1800">
                <a:solidFill>
                  <a:srgbClr val="24292E"/>
                </a:solidFill>
                <a:latin typeface="Courier New"/>
                <a:ea typeface="Courier New"/>
                <a:cs typeface="Courier New"/>
                <a:sym typeface="Courier New"/>
              </a:rPr>
              <a:t>(viralHits[3])</a:t>
            </a:r>
            <a:r>
              <a:rPr b="1" lang="en" sz="1800">
                <a:solidFill>
                  <a:srgbClr val="6A737D"/>
                </a:solidFill>
                <a:latin typeface="Courier New"/>
                <a:ea typeface="Courier New"/>
                <a:cs typeface="Courier New"/>
                <a:sym typeface="Courier New"/>
              </a:rPr>
              <a:t>//-&gt; </a:t>
            </a:r>
            <a:endParaRPr b="1" sz="1800">
              <a:solidFill>
                <a:srgbClr val="24292E"/>
              </a:solidFill>
              <a:latin typeface="Courier New"/>
              <a:ea typeface="Courier New"/>
              <a:cs typeface="Courier New"/>
              <a:sym typeface="Courier New"/>
            </a:endParaRPr>
          </a:p>
        </p:txBody>
      </p:sp>
      <p:sp>
        <p:nvSpPr>
          <p:cNvPr id="2383" name="Google Shape;2383;p212"/>
          <p:cNvSpPr txBox="1"/>
          <p:nvPr>
            <p:ph idx="1" type="body"/>
          </p:nvPr>
        </p:nvSpPr>
        <p:spPr>
          <a:xfrm>
            <a:off x="219800" y="1250950"/>
            <a:ext cx="8676600" cy="100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Use the name of the array followed by the index in square brackets to access an element in the array.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213"/>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3200"/>
              <a:t>Syntax for Accessing an Element</a:t>
            </a:r>
            <a:endParaRPr sz="3200"/>
          </a:p>
        </p:txBody>
      </p:sp>
      <p:sp>
        <p:nvSpPr>
          <p:cNvPr id="2389" name="Google Shape;2389;p213"/>
          <p:cNvSpPr txBox="1"/>
          <p:nvPr/>
        </p:nvSpPr>
        <p:spPr>
          <a:xfrm>
            <a:off x="322025" y="2377475"/>
            <a:ext cx="8574300" cy="1809900"/>
          </a:xfrm>
          <a:prstGeom prst="rect">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D73A49"/>
                </a:solidFill>
                <a:latin typeface="Courier New"/>
                <a:ea typeface="Courier New"/>
                <a:cs typeface="Courier New"/>
                <a:sym typeface="Courier New"/>
              </a:rPr>
              <a:t>var</a:t>
            </a:r>
            <a:r>
              <a:rPr b="1" lang="en" sz="1800">
                <a:solidFill>
                  <a:srgbClr val="24292E"/>
                </a:solidFill>
                <a:latin typeface="Courier New"/>
                <a:ea typeface="Courier New"/>
                <a:cs typeface="Courier New"/>
                <a:sym typeface="Courier New"/>
              </a:rPr>
              <a:t> viralHits </a:t>
            </a:r>
            <a:r>
              <a:rPr b="1" lang="en" sz="1800">
                <a:solidFill>
                  <a:srgbClr val="005CC5"/>
                </a:solidFill>
                <a:latin typeface="Courier New"/>
                <a:ea typeface="Courier New"/>
                <a:cs typeface="Courier New"/>
                <a:sym typeface="Courier New"/>
              </a:rPr>
              <a:t>=</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"Run the World (Girls)"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"Pretty Girl Rock"</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"Flowers"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"Truth Hurts"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"No Scrubs"</a:t>
            </a:r>
            <a:r>
              <a:rPr b="1" lang="en" sz="1800">
                <a:solidFill>
                  <a:srgbClr val="24292E"/>
                </a:solidFill>
                <a:latin typeface="Courier New"/>
                <a:ea typeface="Courier New"/>
                <a:cs typeface="Courier New"/>
                <a:sym typeface="Courier New"/>
              </a:rPr>
              <a:t>]</a:t>
            </a:r>
            <a:endParaRPr b="1" sz="18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8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E36209"/>
                </a:solidFill>
                <a:latin typeface="Courier New"/>
                <a:ea typeface="Courier New"/>
                <a:cs typeface="Courier New"/>
                <a:sym typeface="Courier New"/>
              </a:rPr>
              <a:t>print</a:t>
            </a:r>
            <a:r>
              <a:rPr b="1" lang="en" sz="1800">
                <a:solidFill>
                  <a:srgbClr val="24292E"/>
                </a:solidFill>
                <a:latin typeface="Courier New"/>
                <a:ea typeface="Courier New"/>
                <a:cs typeface="Courier New"/>
                <a:sym typeface="Courier New"/>
              </a:rPr>
              <a:t>(viralHits[0])</a:t>
            </a:r>
            <a:r>
              <a:rPr b="1" lang="en" sz="1800">
                <a:solidFill>
                  <a:srgbClr val="6A737D"/>
                </a:solidFill>
                <a:latin typeface="Courier New"/>
                <a:ea typeface="Courier New"/>
                <a:cs typeface="Courier New"/>
                <a:sym typeface="Courier New"/>
              </a:rPr>
              <a:t>//-&gt; "Run the World (Girls)"</a:t>
            </a:r>
            <a:endParaRPr b="1" sz="18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E36209"/>
                </a:solidFill>
                <a:latin typeface="Courier New"/>
                <a:ea typeface="Courier New"/>
                <a:cs typeface="Courier New"/>
                <a:sym typeface="Courier New"/>
              </a:rPr>
              <a:t>print</a:t>
            </a:r>
            <a:r>
              <a:rPr b="1" lang="en" sz="1800">
                <a:solidFill>
                  <a:srgbClr val="24292E"/>
                </a:solidFill>
                <a:latin typeface="Courier New"/>
                <a:ea typeface="Courier New"/>
                <a:cs typeface="Courier New"/>
                <a:sym typeface="Courier New"/>
              </a:rPr>
              <a:t>(viralHits[3])</a:t>
            </a:r>
            <a:r>
              <a:rPr b="1" lang="en" sz="1800">
                <a:solidFill>
                  <a:srgbClr val="6A737D"/>
                </a:solidFill>
                <a:latin typeface="Courier New"/>
                <a:ea typeface="Courier New"/>
                <a:cs typeface="Courier New"/>
                <a:sym typeface="Courier New"/>
              </a:rPr>
              <a:t>//-&gt; "Truth Hurts"</a:t>
            </a:r>
            <a:endParaRPr b="1" sz="1800">
              <a:solidFill>
                <a:srgbClr val="24292E"/>
              </a:solidFill>
              <a:latin typeface="Courier New"/>
              <a:ea typeface="Courier New"/>
              <a:cs typeface="Courier New"/>
              <a:sym typeface="Courier New"/>
            </a:endParaRPr>
          </a:p>
        </p:txBody>
      </p:sp>
      <p:sp>
        <p:nvSpPr>
          <p:cNvPr id="2390" name="Google Shape;2390;p213"/>
          <p:cNvSpPr txBox="1"/>
          <p:nvPr>
            <p:ph idx="1" type="body"/>
          </p:nvPr>
        </p:nvSpPr>
        <p:spPr>
          <a:xfrm>
            <a:off x="219800" y="1250950"/>
            <a:ext cx="8676600" cy="100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Use the name of the array followed by the index in square brackets to access an element in the array.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4" name="Shape 2394"/>
        <p:cNvGrpSpPr/>
        <p:nvPr/>
      </p:nvGrpSpPr>
      <p:grpSpPr>
        <a:xfrm>
          <a:off x="0" y="0"/>
          <a:ext cx="0" cy="0"/>
          <a:chOff x="0" y="0"/>
          <a:chExt cx="0" cy="0"/>
        </a:xfrm>
      </p:grpSpPr>
      <p:sp>
        <p:nvSpPr>
          <p:cNvPr id="2395" name="Google Shape;2395;p214"/>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Checking the Number of Elements</a:t>
            </a:r>
            <a:endParaRPr/>
          </a:p>
        </p:txBody>
      </p:sp>
      <p:sp>
        <p:nvSpPr>
          <p:cNvPr id="2396" name="Google Shape;2396;p214"/>
          <p:cNvSpPr txBox="1"/>
          <p:nvPr/>
        </p:nvSpPr>
        <p:spPr>
          <a:xfrm>
            <a:off x="-7859425" y="332075"/>
            <a:ext cx="8532900" cy="3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Proxima Nova"/>
              <a:ea typeface="Proxima Nova"/>
              <a:cs typeface="Proxima Nova"/>
              <a:sym typeface="Proxima Nova"/>
            </a:endParaRPr>
          </a:p>
        </p:txBody>
      </p:sp>
      <p:sp>
        <p:nvSpPr>
          <p:cNvPr id="2397" name="Google Shape;2397;p214"/>
          <p:cNvSpPr txBox="1"/>
          <p:nvPr/>
        </p:nvSpPr>
        <p:spPr>
          <a:xfrm>
            <a:off x="322025" y="2377475"/>
            <a:ext cx="8574300" cy="1500300"/>
          </a:xfrm>
          <a:prstGeom prst="rect">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D73A49"/>
                </a:solidFill>
                <a:latin typeface="Courier New"/>
                <a:ea typeface="Courier New"/>
                <a:cs typeface="Courier New"/>
                <a:sym typeface="Courier New"/>
              </a:rPr>
              <a:t>var</a:t>
            </a:r>
            <a:r>
              <a:rPr b="1" lang="en" sz="1800">
                <a:solidFill>
                  <a:srgbClr val="24292E"/>
                </a:solidFill>
                <a:latin typeface="Courier New"/>
                <a:ea typeface="Courier New"/>
                <a:cs typeface="Courier New"/>
                <a:sym typeface="Courier New"/>
              </a:rPr>
              <a:t> viralHits </a:t>
            </a:r>
            <a:r>
              <a:rPr b="1" lang="en" sz="1800">
                <a:solidFill>
                  <a:srgbClr val="005CC5"/>
                </a:solidFill>
                <a:latin typeface="Courier New"/>
                <a:ea typeface="Courier New"/>
                <a:cs typeface="Courier New"/>
                <a:sym typeface="Courier New"/>
              </a:rPr>
              <a:t>=</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"Run the World (Girls)"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"Pretty Girl Rock"</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"Flowers"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"Truth Hurts"</a:t>
            </a:r>
            <a:r>
              <a:rPr b="1" lang="en" sz="1800">
                <a:solidFill>
                  <a:srgbClr val="24292E"/>
                </a:solidFill>
                <a:latin typeface="Courier New"/>
                <a:ea typeface="Courier New"/>
                <a:cs typeface="Courier New"/>
                <a:sym typeface="Courier New"/>
              </a:rPr>
              <a:t>, </a:t>
            </a:r>
            <a:r>
              <a:rPr b="1" lang="en" sz="1800">
                <a:solidFill>
                  <a:srgbClr val="032F62"/>
                </a:solidFill>
                <a:latin typeface="Courier New"/>
                <a:ea typeface="Courier New"/>
                <a:cs typeface="Courier New"/>
                <a:sym typeface="Courier New"/>
              </a:rPr>
              <a:t>"No Scrubs"</a:t>
            </a:r>
            <a:r>
              <a:rPr b="1" lang="en" sz="1800">
                <a:solidFill>
                  <a:srgbClr val="24292E"/>
                </a:solidFill>
                <a:latin typeface="Courier New"/>
                <a:ea typeface="Courier New"/>
                <a:cs typeface="Courier New"/>
                <a:sym typeface="Courier New"/>
              </a:rPr>
              <a:t>]</a:t>
            </a:r>
            <a:endParaRPr b="1" sz="18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8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800">
                <a:solidFill>
                  <a:srgbClr val="E36209"/>
                </a:solidFill>
                <a:latin typeface="Courier New"/>
                <a:ea typeface="Courier New"/>
                <a:cs typeface="Courier New"/>
                <a:sym typeface="Courier New"/>
              </a:rPr>
              <a:t>print</a:t>
            </a:r>
            <a:r>
              <a:rPr b="1" lang="en" sz="1800">
                <a:solidFill>
                  <a:srgbClr val="24292E"/>
                </a:solidFill>
                <a:latin typeface="Courier New"/>
                <a:ea typeface="Courier New"/>
                <a:cs typeface="Courier New"/>
                <a:sym typeface="Courier New"/>
              </a:rPr>
              <a:t>(viralHits.count) </a:t>
            </a:r>
            <a:r>
              <a:rPr b="1" lang="en" sz="1800">
                <a:solidFill>
                  <a:srgbClr val="6A737D"/>
                </a:solidFill>
                <a:latin typeface="Courier New"/>
                <a:ea typeface="Courier New"/>
                <a:cs typeface="Courier New"/>
                <a:sym typeface="Courier New"/>
              </a:rPr>
              <a:t>//-&gt; 5</a:t>
            </a:r>
            <a:endParaRPr b="1" sz="1800">
              <a:solidFill>
                <a:srgbClr val="D73A49"/>
              </a:solidFill>
              <a:latin typeface="Courier New"/>
              <a:ea typeface="Courier New"/>
              <a:cs typeface="Courier New"/>
              <a:sym typeface="Courier New"/>
            </a:endParaRPr>
          </a:p>
        </p:txBody>
      </p:sp>
      <p:sp>
        <p:nvSpPr>
          <p:cNvPr id="2398" name="Google Shape;2398;p214"/>
          <p:cNvSpPr txBox="1"/>
          <p:nvPr>
            <p:ph idx="1" type="body"/>
          </p:nvPr>
        </p:nvSpPr>
        <p:spPr>
          <a:xfrm>
            <a:off x="219800" y="1250950"/>
            <a:ext cx="8286600" cy="1004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Use the </a:t>
            </a:r>
            <a:r>
              <a:rPr b="1" lang="en">
                <a:solidFill>
                  <a:srgbClr val="EB5757"/>
                </a:solidFill>
                <a:latin typeface="Courier New"/>
                <a:ea typeface="Courier New"/>
                <a:cs typeface="Courier New"/>
                <a:sym typeface="Courier New"/>
              </a:rPr>
              <a:t>.count</a:t>
            </a:r>
            <a:r>
              <a:rPr lang="en"/>
              <a:t> property to return the number of elements in an array.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2" name="Shape 2402"/>
        <p:cNvGrpSpPr/>
        <p:nvPr/>
      </p:nvGrpSpPr>
      <p:grpSpPr>
        <a:xfrm>
          <a:off x="0" y="0"/>
          <a:ext cx="0" cy="0"/>
          <a:chOff x="0" y="0"/>
          <a:chExt cx="0" cy="0"/>
        </a:xfrm>
      </p:grpSpPr>
      <p:sp>
        <p:nvSpPr>
          <p:cNvPr id="2403" name="Google Shape;2403;p215"/>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Creating Arrays</a:t>
            </a:r>
            <a:endParaRPr/>
          </a:p>
        </p:txBody>
      </p:sp>
      <p:sp>
        <p:nvSpPr>
          <p:cNvPr id="2404" name="Google Shape;2404;p215"/>
          <p:cNvSpPr txBox="1"/>
          <p:nvPr>
            <p:ph idx="1" type="body"/>
          </p:nvPr>
        </p:nvSpPr>
        <p:spPr>
          <a:xfrm>
            <a:off x="207600" y="1305650"/>
            <a:ext cx="8676600" cy="33576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AutoNum type="arabicPeriod"/>
            </a:pPr>
            <a:r>
              <a:rPr lang="en" sz="2000"/>
              <a:t>In your Xcode Playground, create a variable that stores an array of at least 4 strings - you choose what the content is about. The variable name should describe the type of data those 4 strings hold.</a:t>
            </a:r>
            <a:endParaRPr sz="2000"/>
          </a:p>
          <a:p>
            <a:pPr indent="-355600" lvl="0" marL="457200" rtl="0" algn="l">
              <a:lnSpc>
                <a:spcPct val="115000"/>
              </a:lnSpc>
              <a:spcBef>
                <a:spcPts val="1000"/>
              </a:spcBef>
              <a:spcAft>
                <a:spcPts val="0"/>
              </a:spcAft>
              <a:buSzPts val="2000"/>
              <a:buAutoNum type="arabicPeriod"/>
            </a:pPr>
            <a:r>
              <a:rPr lang="en" sz="2000"/>
              <a:t>Write </a:t>
            </a:r>
            <a:r>
              <a:rPr b="1" lang="en" sz="2000">
                <a:solidFill>
                  <a:srgbClr val="EB5757"/>
                </a:solidFill>
                <a:latin typeface="Courier New"/>
                <a:ea typeface="Courier New"/>
                <a:cs typeface="Courier New"/>
                <a:sym typeface="Courier New"/>
              </a:rPr>
              <a:t>print</a:t>
            </a:r>
            <a:r>
              <a:rPr lang="en" sz="2000"/>
              <a:t> statements to:</a:t>
            </a:r>
            <a:endParaRPr sz="2000"/>
          </a:p>
          <a:p>
            <a:pPr indent="-355600" lvl="1" marL="914400" rtl="0" algn="l">
              <a:lnSpc>
                <a:spcPct val="115000"/>
              </a:lnSpc>
              <a:spcBef>
                <a:spcPts val="1000"/>
              </a:spcBef>
              <a:spcAft>
                <a:spcPts val="0"/>
              </a:spcAft>
              <a:buSzPts val="2000"/>
              <a:buAutoNum type="alphaLcPeriod"/>
            </a:pPr>
            <a:r>
              <a:rPr lang="en" sz="2000"/>
              <a:t>print the </a:t>
            </a:r>
            <a:r>
              <a:rPr b="1" lang="en" sz="2000"/>
              <a:t>first</a:t>
            </a:r>
            <a:r>
              <a:rPr lang="en" sz="2000"/>
              <a:t> element</a:t>
            </a:r>
            <a:endParaRPr sz="2000"/>
          </a:p>
          <a:p>
            <a:pPr indent="-355600" lvl="1" marL="914400" rtl="0" algn="l">
              <a:lnSpc>
                <a:spcPct val="115000"/>
              </a:lnSpc>
              <a:spcBef>
                <a:spcPts val="1000"/>
              </a:spcBef>
              <a:spcAft>
                <a:spcPts val="0"/>
              </a:spcAft>
              <a:buSzPts val="2000"/>
              <a:buAutoNum type="alphaLcPeriod"/>
            </a:pPr>
            <a:r>
              <a:rPr lang="en" sz="2000"/>
              <a:t>print the </a:t>
            </a:r>
            <a:r>
              <a:rPr b="1" lang="en" sz="2000"/>
              <a:t>last</a:t>
            </a:r>
            <a:r>
              <a:rPr lang="en" sz="2000"/>
              <a:t> element</a:t>
            </a:r>
            <a:endParaRPr sz="2000"/>
          </a:p>
          <a:p>
            <a:pPr indent="-355600" lvl="1" marL="914400" rtl="0" algn="l">
              <a:lnSpc>
                <a:spcPct val="115000"/>
              </a:lnSpc>
              <a:spcBef>
                <a:spcPts val="1000"/>
              </a:spcBef>
              <a:spcAft>
                <a:spcPts val="1000"/>
              </a:spcAft>
              <a:buSzPts val="2000"/>
              <a:buAutoNum type="alphaLcPeriod"/>
            </a:pPr>
            <a:r>
              <a:rPr lang="en" sz="2000"/>
              <a:t>print the </a:t>
            </a:r>
            <a:r>
              <a:rPr b="1" lang="en" sz="2000"/>
              <a:t>second</a:t>
            </a:r>
            <a:r>
              <a:rPr lang="en" sz="2000"/>
              <a:t> element</a:t>
            </a:r>
            <a:endParaRPr/>
          </a:p>
        </p:txBody>
      </p:sp>
      <p:grpSp>
        <p:nvGrpSpPr>
          <p:cNvPr id="2405" name="Google Shape;2405;p215"/>
          <p:cNvGrpSpPr/>
          <p:nvPr/>
        </p:nvGrpSpPr>
        <p:grpSpPr>
          <a:xfrm>
            <a:off x="7793202" y="-128725"/>
            <a:ext cx="1541447" cy="1541596"/>
            <a:chOff x="7814877" y="-174175"/>
            <a:chExt cx="1541447" cy="1541596"/>
          </a:xfrm>
        </p:grpSpPr>
        <p:sp>
          <p:nvSpPr>
            <p:cNvPr id="2406" name="Google Shape;2406;p215"/>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07" name="Google Shape;2407;p215"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pic>
        <p:nvPicPr>
          <p:cNvPr id="2408" name="Google Shape;2408;p215" title="5 Min - Neon Green Timer.mov">
            <a:hlinkClick r:id="rId4"/>
          </p:cNvPr>
          <p:cNvPicPr preferRelativeResize="0"/>
          <p:nvPr/>
        </p:nvPicPr>
        <p:blipFill>
          <a:blip r:embed="rId5">
            <a:alphaModFix/>
          </a:blip>
          <a:stretch>
            <a:fillRect/>
          </a:stretch>
        </p:blipFill>
        <p:spPr>
          <a:xfrm>
            <a:off x="5108250" y="2796225"/>
            <a:ext cx="3173002" cy="1784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5" name="Shape 2175"/>
        <p:cNvGrpSpPr/>
        <p:nvPr/>
      </p:nvGrpSpPr>
      <p:grpSpPr>
        <a:xfrm>
          <a:off x="0" y="0"/>
          <a:ext cx="0" cy="0"/>
          <a:chOff x="0" y="0"/>
          <a:chExt cx="0" cy="0"/>
        </a:xfrm>
      </p:grpSpPr>
      <p:sp>
        <p:nvSpPr>
          <p:cNvPr id="2176" name="Google Shape;2176;p189"/>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Today’s Schedule</a:t>
            </a:r>
            <a:endParaRPr/>
          </a:p>
        </p:txBody>
      </p:sp>
      <p:graphicFrame>
        <p:nvGraphicFramePr>
          <p:cNvPr id="2177" name="Google Shape;2177;p189"/>
          <p:cNvGraphicFramePr/>
          <p:nvPr/>
        </p:nvGraphicFramePr>
        <p:xfrm>
          <a:off x="1490675" y="1373575"/>
          <a:ext cx="3000000" cy="3000000"/>
        </p:xfrm>
        <a:graphic>
          <a:graphicData uri="http://schemas.openxmlformats.org/drawingml/2006/table">
            <a:tbl>
              <a:tblPr>
                <a:noFill/>
                <a:tableStyleId>{AA0D87D2-7EED-4FD3-8942-E8D3252F12BE}</a:tableStyleId>
              </a:tblPr>
              <a:tblGrid>
                <a:gridCol w="1498100"/>
                <a:gridCol w="4664575"/>
              </a:tblGrid>
              <a:tr h="300950">
                <a:tc gridSpan="2">
                  <a:txBody>
                    <a:bodyPr/>
                    <a:lstStyle/>
                    <a:p>
                      <a:pPr indent="0" lvl="0" marL="0" rtl="0" algn="l">
                        <a:spcBef>
                          <a:spcPts val="0"/>
                        </a:spcBef>
                        <a:spcAft>
                          <a:spcPts val="0"/>
                        </a:spcAft>
                        <a:buNone/>
                      </a:pPr>
                      <a:r>
                        <a:rPr b="1" lang="en">
                          <a:solidFill>
                            <a:srgbClr val="8427C9"/>
                          </a:solidFill>
                          <a:latin typeface="Proxima Nova"/>
                          <a:ea typeface="Proxima Nova"/>
                          <a:cs typeface="Proxima Nova"/>
                          <a:sym typeface="Proxima Nova"/>
                        </a:rPr>
                        <a:t>Morning Session</a:t>
                      </a:r>
                      <a:endParaRPr b="1">
                        <a:solidFill>
                          <a:srgbClr val="8427C9"/>
                        </a:solidFill>
                        <a:latin typeface="Proxima Nova"/>
                        <a:ea typeface="Proxima Nova"/>
                        <a:cs typeface="Proxima Nova"/>
                        <a:sym typeface="Proxima Nova"/>
                      </a:endParaRPr>
                    </a:p>
                  </a:txBody>
                  <a:tcPr marT="91425" marB="91425" marR="91425" marL="91425">
                    <a:lnL cap="flat" cmpd="sng" w="19050">
                      <a:solidFill>
                        <a:srgbClr val="8427C9">
                          <a:alpha val="0"/>
                        </a:srgbClr>
                      </a:solidFill>
                      <a:prstDash val="solid"/>
                      <a:round/>
                      <a:headEnd len="sm" w="sm" type="none"/>
                      <a:tailEnd len="sm" w="sm" type="none"/>
                    </a:lnL>
                    <a:lnR cap="flat" cmpd="sng" w="19050">
                      <a:solidFill>
                        <a:srgbClr val="8427C9">
                          <a:alpha val="0"/>
                        </a:srgbClr>
                      </a:solidFill>
                      <a:prstDash val="solid"/>
                      <a:round/>
                      <a:headEnd len="sm" w="sm" type="none"/>
                      <a:tailEnd len="sm" w="sm" type="none"/>
                    </a:lnR>
                    <a:lnT cap="flat" cmpd="sng" w="19050">
                      <a:solidFill>
                        <a:srgbClr val="8427C9">
                          <a:alpha val="0"/>
                        </a:srgbClr>
                      </a:solidFill>
                      <a:prstDash val="solid"/>
                      <a:round/>
                      <a:headEnd len="sm" w="sm" type="none"/>
                      <a:tailEnd len="sm" w="sm" type="none"/>
                    </a:lnT>
                    <a:lnB cap="flat" cmpd="sng" w="19050">
                      <a:solidFill>
                        <a:srgbClr val="8427C9"/>
                      </a:solidFill>
                      <a:prstDash val="solid"/>
                      <a:round/>
                      <a:headEnd len="sm" w="sm" type="none"/>
                      <a:tailEnd len="sm" w="sm" type="none"/>
                    </a:lnB>
                  </a:tcPr>
                </a:tc>
                <a:tc hMerge="1"/>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9:30 - 9:50</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Opening Circle</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9:50 - 12:00</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4. Swift: Arrays &amp; Loops</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5. Swift: Functions &amp; Closures</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r>
            </a:tbl>
          </a:graphicData>
        </a:graphic>
      </p:graphicFrame>
      <p:graphicFrame>
        <p:nvGraphicFramePr>
          <p:cNvPr id="2178" name="Google Shape;2178;p189"/>
          <p:cNvGraphicFramePr/>
          <p:nvPr/>
        </p:nvGraphicFramePr>
        <p:xfrm>
          <a:off x="1490650" y="3176600"/>
          <a:ext cx="3000000" cy="3000000"/>
        </p:xfrm>
        <a:graphic>
          <a:graphicData uri="http://schemas.openxmlformats.org/drawingml/2006/table">
            <a:tbl>
              <a:tblPr>
                <a:noFill/>
                <a:tableStyleId>{AA0D87D2-7EED-4FD3-8942-E8D3252F12BE}</a:tableStyleId>
              </a:tblPr>
              <a:tblGrid>
                <a:gridCol w="1498100"/>
                <a:gridCol w="4664575"/>
              </a:tblGrid>
              <a:tr h="430650">
                <a:tc gridSpan="2">
                  <a:txBody>
                    <a:bodyPr/>
                    <a:lstStyle/>
                    <a:p>
                      <a:pPr indent="0" lvl="0" marL="0" rtl="0" algn="l">
                        <a:spcBef>
                          <a:spcPts val="0"/>
                        </a:spcBef>
                        <a:spcAft>
                          <a:spcPts val="0"/>
                        </a:spcAft>
                        <a:buNone/>
                      </a:pPr>
                      <a:r>
                        <a:rPr b="1" lang="en">
                          <a:solidFill>
                            <a:srgbClr val="8427C9"/>
                          </a:solidFill>
                          <a:latin typeface="Proxima Nova"/>
                          <a:ea typeface="Proxima Nova"/>
                          <a:cs typeface="Proxima Nova"/>
                          <a:sym typeface="Proxima Nova"/>
                        </a:rPr>
                        <a:t>Afternoon Session</a:t>
                      </a:r>
                      <a:endParaRPr>
                        <a:solidFill>
                          <a:srgbClr val="8427C9"/>
                        </a:solidFill>
                        <a:latin typeface="Proxima Nova"/>
                        <a:ea typeface="Proxima Nova"/>
                        <a:cs typeface="Proxima Nova"/>
                        <a:sym typeface="Proxima Nova"/>
                      </a:endParaRPr>
                    </a:p>
                  </a:txBody>
                  <a:tcPr marT="91425" marB="91425" marR="91425" marL="91425">
                    <a:lnL cap="flat" cmpd="sng" w="19050">
                      <a:solidFill>
                        <a:srgbClr val="8427C9">
                          <a:alpha val="0"/>
                        </a:srgbClr>
                      </a:solidFill>
                      <a:prstDash val="solid"/>
                      <a:round/>
                      <a:headEnd len="sm" w="sm" type="none"/>
                      <a:tailEnd len="sm" w="sm" type="none"/>
                    </a:lnL>
                    <a:lnR cap="flat" cmpd="sng" w="19050">
                      <a:solidFill>
                        <a:srgbClr val="8427C9">
                          <a:alpha val="0"/>
                        </a:srgbClr>
                      </a:solidFill>
                      <a:prstDash val="solid"/>
                      <a:round/>
                      <a:headEnd len="sm" w="sm" type="none"/>
                      <a:tailEnd len="sm" w="sm" type="none"/>
                    </a:lnR>
                    <a:lnT cap="flat" cmpd="sng" w="19050">
                      <a:solidFill>
                        <a:srgbClr val="8427C9">
                          <a:alpha val="0"/>
                        </a:srgbClr>
                      </a:solidFill>
                      <a:prstDash val="solid"/>
                      <a:round/>
                      <a:headEnd len="sm" w="sm" type="none"/>
                      <a:tailEnd len="sm" w="sm" type="none"/>
                    </a:lnT>
                    <a:lnB cap="flat" cmpd="sng" w="19050">
                      <a:solidFill>
                        <a:srgbClr val="8427C9"/>
                      </a:solidFill>
                      <a:prstDash val="solid"/>
                      <a:round/>
                      <a:headEnd len="sm" w="sm" type="none"/>
                      <a:tailEnd len="sm" w="sm" type="none"/>
                    </a:lnB>
                  </a:tcPr>
                </a:tc>
                <a:tc hMerge="1"/>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12:45 - 2:40</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6. SwiftUI: Views, Stacks, &amp; Modifiers</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Culture of Tech (Part 2): KWK &amp; Me</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2:40 - 3:00</a:t>
                      </a:r>
                      <a:endParaRPr>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0000"/>
                          </a:solidFill>
                          <a:latin typeface="Proxima Nova"/>
                          <a:ea typeface="Proxima Nova"/>
                          <a:cs typeface="Proxima Nova"/>
                          <a:sym typeface="Proxima Nova"/>
                        </a:rPr>
                        <a:t>Closing Circle + Microfeedback</a:t>
                      </a:r>
                      <a:endParaRPr>
                        <a:solidFill>
                          <a:srgbClr val="000000"/>
                        </a:solidFill>
                        <a:latin typeface="Proxima Nova"/>
                        <a:ea typeface="Proxima Nova"/>
                        <a:cs typeface="Proxima Nova"/>
                        <a:sym typeface="Proxima Nova"/>
                      </a:endParaRPr>
                    </a:p>
                  </a:txBody>
                  <a:tcPr marT="91425" marB="91425" marR="91425" marL="91425">
                    <a:lnL cap="flat" cmpd="sng" w="19050">
                      <a:solidFill>
                        <a:srgbClr val="8427C9"/>
                      </a:solidFill>
                      <a:prstDash val="solid"/>
                      <a:round/>
                      <a:headEnd len="sm" w="sm" type="none"/>
                      <a:tailEnd len="sm" w="sm" type="none"/>
                    </a:lnL>
                    <a:lnR cap="flat" cmpd="sng" w="19050">
                      <a:solidFill>
                        <a:srgbClr val="8427C9"/>
                      </a:solidFill>
                      <a:prstDash val="solid"/>
                      <a:round/>
                      <a:headEnd len="sm" w="sm" type="none"/>
                      <a:tailEnd len="sm" w="sm" type="none"/>
                    </a:lnR>
                    <a:lnT cap="flat" cmpd="sng" w="19050">
                      <a:solidFill>
                        <a:srgbClr val="8427C9"/>
                      </a:solidFill>
                      <a:prstDash val="solid"/>
                      <a:round/>
                      <a:headEnd len="sm" w="sm" type="none"/>
                      <a:tailEnd len="sm" w="sm" type="none"/>
                    </a:lnT>
                    <a:lnB cap="flat" cmpd="sng" w="19050">
                      <a:solidFill>
                        <a:srgbClr val="8427C9"/>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2" name="Shape 2412"/>
        <p:cNvGrpSpPr/>
        <p:nvPr/>
      </p:nvGrpSpPr>
      <p:grpSpPr>
        <a:xfrm>
          <a:off x="0" y="0"/>
          <a:ext cx="0" cy="0"/>
          <a:chOff x="0" y="0"/>
          <a:chExt cx="0" cy="0"/>
        </a:xfrm>
      </p:grpSpPr>
      <p:sp>
        <p:nvSpPr>
          <p:cNvPr id="2413" name="Google Shape;2413;p216"/>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Updating Information</a:t>
            </a:r>
            <a:endParaRPr/>
          </a:p>
        </p:txBody>
      </p:sp>
      <p:sp>
        <p:nvSpPr>
          <p:cNvPr id="2414" name="Google Shape;2414;p216"/>
          <p:cNvSpPr txBox="1"/>
          <p:nvPr>
            <p:ph idx="1" type="body"/>
          </p:nvPr>
        </p:nvSpPr>
        <p:spPr>
          <a:xfrm>
            <a:off x="219800" y="1250950"/>
            <a:ext cx="8676600" cy="95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To update an element in an array, use indexing to assign a new value to a specific position in the array.</a:t>
            </a:r>
            <a:endParaRPr/>
          </a:p>
        </p:txBody>
      </p:sp>
      <p:sp>
        <p:nvSpPr>
          <p:cNvPr id="2415" name="Google Shape;2415;p216"/>
          <p:cNvSpPr txBox="1"/>
          <p:nvPr/>
        </p:nvSpPr>
        <p:spPr>
          <a:xfrm>
            <a:off x="322025" y="2342975"/>
            <a:ext cx="8574300" cy="2293200"/>
          </a:xfrm>
          <a:prstGeom prst="rect">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D73A49"/>
                </a:solidFill>
                <a:latin typeface="Courier New"/>
                <a:ea typeface="Courier New"/>
                <a:cs typeface="Courier New"/>
                <a:sym typeface="Courier New"/>
              </a:rPr>
              <a:t>var</a:t>
            </a:r>
            <a:r>
              <a:rPr b="1" lang="en" sz="1600">
                <a:solidFill>
                  <a:srgbClr val="24292E"/>
                </a:solidFill>
                <a:latin typeface="Courier New"/>
                <a:ea typeface="Courier New"/>
                <a:cs typeface="Courier New"/>
                <a:sym typeface="Courier New"/>
              </a:rPr>
              <a:t> viralHits </a:t>
            </a:r>
            <a:r>
              <a:rPr b="1" lang="en" sz="1600">
                <a:solidFill>
                  <a:srgbClr val="005CC5"/>
                </a:solidFill>
                <a:latin typeface="Courier New"/>
                <a:ea typeface="Courier New"/>
                <a:cs typeface="Courier New"/>
                <a:sym typeface="Courier New"/>
              </a:rPr>
              <a:t>=</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"Run the World (Girls)"</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"Pretty Girl Rock"</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"Flowers"</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"Truth Hurts"</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"No Scrubs"</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24292E"/>
                </a:solidFill>
                <a:latin typeface="Courier New"/>
                <a:ea typeface="Courier New"/>
                <a:cs typeface="Courier New"/>
                <a:sym typeface="Courier New"/>
              </a:rPr>
              <a:t>viralHits[</a:t>
            </a:r>
            <a:r>
              <a:rPr b="1" lang="en" sz="1600">
                <a:solidFill>
                  <a:srgbClr val="005CC5"/>
                </a:solidFill>
                <a:latin typeface="Courier New"/>
                <a:ea typeface="Courier New"/>
                <a:cs typeface="Courier New"/>
                <a:sym typeface="Courier New"/>
              </a:rPr>
              <a:t>1</a:t>
            </a:r>
            <a:r>
              <a:rPr b="1" lang="en" sz="1600">
                <a:solidFill>
                  <a:srgbClr val="24292E"/>
                </a:solidFill>
                <a:latin typeface="Courier New"/>
                <a:ea typeface="Courier New"/>
                <a:cs typeface="Courier New"/>
                <a:sym typeface="Courier New"/>
              </a:rPr>
              <a:t>] </a:t>
            </a:r>
            <a:r>
              <a:rPr b="1" lang="en" sz="1600">
                <a:solidFill>
                  <a:srgbClr val="005CC5"/>
                </a:solidFill>
                <a:latin typeface="Courier New"/>
                <a:ea typeface="Courier New"/>
                <a:cs typeface="Courier New"/>
                <a:sym typeface="Courier New"/>
              </a:rPr>
              <a:t>=</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"Die For You (Remix)"</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E36209"/>
                </a:solidFill>
                <a:latin typeface="Courier New"/>
                <a:ea typeface="Courier New"/>
                <a:cs typeface="Courier New"/>
                <a:sym typeface="Courier New"/>
              </a:rPr>
              <a:t>print</a:t>
            </a:r>
            <a:r>
              <a:rPr b="1" lang="en" sz="1600">
                <a:solidFill>
                  <a:srgbClr val="24292E"/>
                </a:solidFill>
                <a:latin typeface="Courier New"/>
                <a:ea typeface="Courier New"/>
                <a:cs typeface="Courier New"/>
                <a:sym typeface="Courier New"/>
              </a:rPr>
              <a:t>(viralHits)</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6A737D"/>
                </a:solidFill>
                <a:latin typeface="Courier New"/>
                <a:ea typeface="Courier New"/>
                <a:cs typeface="Courier New"/>
                <a:sym typeface="Courier New"/>
              </a:rPr>
              <a:t>//=&gt; ["Run the World (Girls)", "Die For You (Remix)", "Flowers", "Truth Hurts", "No Scrubs"]</a:t>
            </a:r>
            <a:endParaRPr b="1" sz="1600">
              <a:solidFill>
                <a:srgbClr val="D73A49"/>
              </a:solidFill>
              <a:latin typeface="Courier New"/>
              <a:ea typeface="Courier New"/>
              <a:cs typeface="Courier New"/>
              <a:sym typeface="Courier New"/>
            </a:endParaRPr>
          </a:p>
        </p:txBody>
      </p:sp>
      <p:sp>
        <p:nvSpPr>
          <p:cNvPr id="2416" name="Google Shape;2416;p216"/>
          <p:cNvSpPr/>
          <p:nvPr/>
        </p:nvSpPr>
        <p:spPr>
          <a:xfrm>
            <a:off x="180875" y="3078175"/>
            <a:ext cx="4868400" cy="5526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417" name="Google Shape;2417;p216"/>
          <p:cNvSpPr/>
          <p:nvPr/>
        </p:nvSpPr>
        <p:spPr>
          <a:xfrm>
            <a:off x="4084500" y="4007450"/>
            <a:ext cx="2799300" cy="3465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1" name="Shape 2421"/>
        <p:cNvGrpSpPr/>
        <p:nvPr/>
      </p:nvGrpSpPr>
      <p:grpSpPr>
        <a:xfrm>
          <a:off x="0" y="0"/>
          <a:ext cx="0" cy="0"/>
          <a:chOff x="0" y="0"/>
          <a:chExt cx="0" cy="0"/>
        </a:xfrm>
      </p:grpSpPr>
      <p:sp>
        <p:nvSpPr>
          <p:cNvPr id="2422" name="Google Shape;2422;p217"/>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Adding Information</a:t>
            </a:r>
            <a:endParaRPr/>
          </a:p>
        </p:txBody>
      </p:sp>
      <p:sp>
        <p:nvSpPr>
          <p:cNvPr id="2423" name="Google Shape;2423;p217"/>
          <p:cNvSpPr txBox="1"/>
          <p:nvPr>
            <p:ph idx="1" type="body"/>
          </p:nvPr>
        </p:nvSpPr>
        <p:spPr>
          <a:xfrm>
            <a:off x="219800" y="1250950"/>
            <a:ext cx="8676600" cy="95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To add an element to the end of an array, use the built-in </a:t>
            </a:r>
            <a:r>
              <a:rPr b="1" lang="en">
                <a:solidFill>
                  <a:srgbClr val="EB5757"/>
                </a:solidFill>
                <a:latin typeface="Courier New"/>
                <a:ea typeface="Courier New"/>
                <a:cs typeface="Courier New"/>
                <a:sym typeface="Courier New"/>
              </a:rPr>
              <a:t>.append()</a:t>
            </a:r>
            <a:r>
              <a:rPr lang="en"/>
              <a:t> method.</a:t>
            </a:r>
            <a:endParaRPr/>
          </a:p>
        </p:txBody>
      </p:sp>
      <p:sp>
        <p:nvSpPr>
          <p:cNvPr id="2424" name="Google Shape;2424;p217"/>
          <p:cNvSpPr txBox="1"/>
          <p:nvPr/>
        </p:nvSpPr>
        <p:spPr>
          <a:xfrm>
            <a:off x="322025" y="2342975"/>
            <a:ext cx="8574300" cy="2293200"/>
          </a:xfrm>
          <a:prstGeom prst="rect">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D73A49"/>
                </a:solidFill>
                <a:latin typeface="Courier New"/>
                <a:ea typeface="Courier New"/>
                <a:cs typeface="Courier New"/>
                <a:sym typeface="Courier New"/>
              </a:rPr>
              <a:t>var</a:t>
            </a:r>
            <a:r>
              <a:rPr b="1" lang="en" sz="1600">
                <a:solidFill>
                  <a:srgbClr val="24292E"/>
                </a:solidFill>
                <a:latin typeface="Courier New"/>
                <a:ea typeface="Courier New"/>
                <a:cs typeface="Courier New"/>
                <a:sym typeface="Courier New"/>
              </a:rPr>
              <a:t> viralHits </a:t>
            </a:r>
            <a:r>
              <a:rPr b="1" lang="en" sz="1600">
                <a:solidFill>
                  <a:srgbClr val="005CC5"/>
                </a:solidFill>
                <a:latin typeface="Courier New"/>
                <a:ea typeface="Courier New"/>
                <a:cs typeface="Courier New"/>
                <a:sym typeface="Courier New"/>
              </a:rPr>
              <a:t>=</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"Run the World (Girls)"</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"Die For You (Remix)"</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"Flowers"</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"Truth Hurts"</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"No Scrubs"</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24292E"/>
                </a:solidFill>
                <a:latin typeface="Courier New"/>
                <a:ea typeface="Courier New"/>
                <a:cs typeface="Courier New"/>
                <a:sym typeface="Courier New"/>
              </a:rPr>
              <a:t>viralHits.append(</a:t>
            </a:r>
            <a:r>
              <a:rPr b="1" lang="en" sz="1600">
                <a:solidFill>
                  <a:srgbClr val="032F62"/>
                </a:solidFill>
                <a:latin typeface="Courier New"/>
                <a:ea typeface="Courier New"/>
                <a:cs typeface="Courier New"/>
                <a:sym typeface="Courier New"/>
              </a:rPr>
              <a:t>"Pretty Girl Rock"</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E36209"/>
                </a:solidFill>
                <a:latin typeface="Courier New"/>
                <a:ea typeface="Courier New"/>
                <a:cs typeface="Courier New"/>
                <a:sym typeface="Courier New"/>
              </a:rPr>
              <a:t>print</a:t>
            </a:r>
            <a:r>
              <a:rPr b="1" lang="en" sz="1600">
                <a:solidFill>
                  <a:srgbClr val="24292E"/>
                </a:solidFill>
                <a:latin typeface="Courier New"/>
                <a:ea typeface="Courier New"/>
                <a:cs typeface="Courier New"/>
                <a:sym typeface="Courier New"/>
              </a:rPr>
              <a:t>(viralHits)</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6A737D"/>
                </a:solidFill>
                <a:latin typeface="Courier New"/>
                <a:ea typeface="Courier New"/>
                <a:cs typeface="Courier New"/>
                <a:sym typeface="Courier New"/>
              </a:rPr>
              <a:t>//-&gt; ["Run the World (Girls)", "Die For You (Remix)", "Flowers", "Truth Hurts", "No Scrubs", "Pretty Girl Rock"]</a:t>
            </a:r>
            <a:endParaRPr b="1" sz="1600">
              <a:solidFill>
                <a:srgbClr val="D73A49"/>
              </a:solidFill>
              <a:latin typeface="Courier New"/>
              <a:ea typeface="Courier New"/>
              <a:cs typeface="Courier New"/>
              <a:sym typeface="Courier New"/>
            </a:endParaRPr>
          </a:p>
        </p:txBody>
      </p:sp>
      <p:sp>
        <p:nvSpPr>
          <p:cNvPr id="2425" name="Google Shape;2425;p217"/>
          <p:cNvSpPr/>
          <p:nvPr/>
        </p:nvSpPr>
        <p:spPr>
          <a:xfrm>
            <a:off x="180875" y="3078175"/>
            <a:ext cx="4868400" cy="5526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426" name="Google Shape;2426;p217"/>
          <p:cNvSpPr/>
          <p:nvPr/>
        </p:nvSpPr>
        <p:spPr>
          <a:xfrm>
            <a:off x="3719950" y="4289675"/>
            <a:ext cx="2505300" cy="3465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0" name="Shape 2430"/>
        <p:cNvGrpSpPr/>
        <p:nvPr/>
      </p:nvGrpSpPr>
      <p:grpSpPr>
        <a:xfrm>
          <a:off x="0" y="0"/>
          <a:ext cx="0" cy="0"/>
          <a:chOff x="0" y="0"/>
          <a:chExt cx="0" cy="0"/>
        </a:xfrm>
      </p:grpSpPr>
      <p:sp>
        <p:nvSpPr>
          <p:cNvPr id="2431" name="Google Shape;2431;p218"/>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Removing Information</a:t>
            </a:r>
            <a:endParaRPr/>
          </a:p>
        </p:txBody>
      </p:sp>
      <p:sp>
        <p:nvSpPr>
          <p:cNvPr id="2432" name="Google Shape;2432;p218"/>
          <p:cNvSpPr txBox="1"/>
          <p:nvPr>
            <p:ph idx="1" type="body"/>
          </p:nvPr>
        </p:nvSpPr>
        <p:spPr>
          <a:xfrm>
            <a:off x="219800" y="1250950"/>
            <a:ext cx="8676600" cy="957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To remove an element from an array, use the built-in </a:t>
            </a:r>
            <a:r>
              <a:rPr b="1" lang="en">
                <a:solidFill>
                  <a:srgbClr val="EB5757"/>
                </a:solidFill>
                <a:latin typeface="Courier New"/>
                <a:ea typeface="Courier New"/>
                <a:cs typeface="Courier New"/>
                <a:sym typeface="Courier New"/>
              </a:rPr>
              <a:t>.remove(at:)</a:t>
            </a:r>
            <a:r>
              <a:rPr lang="en"/>
              <a:t> method and specify the index.</a:t>
            </a:r>
            <a:endParaRPr/>
          </a:p>
        </p:txBody>
      </p:sp>
      <p:sp>
        <p:nvSpPr>
          <p:cNvPr id="2433" name="Google Shape;2433;p218"/>
          <p:cNvSpPr txBox="1"/>
          <p:nvPr/>
        </p:nvSpPr>
        <p:spPr>
          <a:xfrm>
            <a:off x="322025" y="2342975"/>
            <a:ext cx="8574300" cy="2293200"/>
          </a:xfrm>
          <a:prstGeom prst="rect">
            <a:avLst/>
          </a:prstGeom>
          <a:solidFill>
            <a:srgbClr val="F3F3F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D73A49"/>
                </a:solidFill>
                <a:latin typeface="Courier New"/>
                <a:ea typeface="Courier New"/>
                <a:cs typeface="Courier New"/>
                <a:sym typeface="Courier New"/>
              </a:rPr>
              <a:t>var</a:t>
            </a:r>
            <a:r>
              <a:rPr b="1" lang="en" sz="1600">
                <a:solidFill>
                  <a:srgbClr val="24292E"/>
                </a:solidFill>
                <a:latin typeface="Courier New"/>
                <a:ea typeface="Courier New"/>
                <a:cs typeface="Courier New"/>
                <a:sym typeface="Courier New"/>
              </a:rPr>
              <a:t> viralHits </a:t>
            </a:r>
            <a:r>
              <a:rPr b="1" lang="en" sz="1600">
                <a:solidFill>
                  <a:srgbClr val="005CC5"/>
                </a:solidFill>
                <a:latin typeface="Courier New"/>
                <a:ea typeface="Courier New"/>
                <a:cs typeface="Courier New"/>
                <a:sym typeface="Courier New"/>
              </a:rPr>
              <a:t>=</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"Run the World (Girls)"</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"Die For You (Remix)"</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"Flowers"</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"Truth Hurts"</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"No Scrubs"</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"Pretty Girl Rock"</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24292E"/>
                </a:solidFill>
                <a:latin typeface="Courier New"/>
                <a:ea typeface="Courier New"/>
                <a:cs typeface="Courier New"/>
                <a:sym typeface="Courier New"/>
              </a:rPr>
              <a:t>viralHits.remove(at: </a:t>
            </a:r>
            <a:r>
              <a:rPr b="1" lang="en" sz="1600">
                <a:solidFill>
                  <a:srgbClr val="005CC5"/>
                </a:solidFill>
                <a:latin typeface="Courier New"/>
                <a:ea typeface="Courier New"/>
                <a:cs typeface="Courier New"/>
                <a:sym typeface="Courier New"/>
              </a:rPr>
              <a:t>0</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E36209"/>
                </a:solidFill>
                <a:latin typeface="Courier New"/>
                <a:ea typeface="Courier New"/>
                <a:cs typeface="Courier New"/>
                <a:sym typeface="Courier New"/>
              </a:rPr>
              <a:t>print</a:t>
            </a:r>
            <a:r>
              <a:rPr b="1" lang="en" sz="1600">
                <a:solidFill>
                  <a:srgbClr val="24292E"/>
                </a:solidFill>
                <a:latin typeface="Courier New"/>
                <a:ea typeface="Courier New"/>
                <a:cs typeface="Courier New"/>
                <a:sym typeface="Courier New"/>
              </a:rPr>
              <a:t>(viralHits)</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6A737D"/>
                </a:solidFill>
                <a:latin typeface="Courier New"/>
                <a:ea typeface="Courier New"/>
                <a:cs typeface="Courier New"/>
                <a:sym typeface="Courier New"/>
              </a:rPr>
              <a:t>//-&gt; ["Die For You (Remix)", "Flowers", "Truth Hurts", "No Scrubs", "Pretty Girl Rock"]</a:t>
            </a:r>
            <a:endParaRPr b="1" sz="1600">
              <a:solidFill>
                <a:srgbClr val="D73A49"/>
              </a:solidFill>
              <a:latin typeface="Courier New"/>
              <a:ea typeface="Courier New"/>
              <a:cs typeface="Courier New"/>
              <a:sym typeface="Courier New"/>
            </a:endParaRPr>
          </a:p>
        </p:txBody>
      </p:sp>
      <p:sp>
        <p:nvSpPr>
          <p:cNvPr id="2434" name="Google Shape;2434;p218"/>
          <p:cNvSpPr/>
          <p:nvPr/>
        </p:nvSpPr>
        <p:spPr>
          <a:xfrm>
            <a:off x="180875" y="3078175"/>
            <a:ext cx="3269100" cy="5526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435" name="Google Shape;2435;p218"/>
          <p:cNvSpPr/>
          <p:nvPr/>
        </p:nvSpPr>
        <p:spPr>
          <a:xfrm>
            <a:off x="980025" y="4007450"/>
            <a:ext cx="2799300" cy="3465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p219"/>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Modifying Arrays</a:t>
            </a:r>
            <a:endParaRPr/>
          </a:p>
        </p:txBody>
      </p:sp>
      <p:sp>
        <p:nvSpPr>
          <p:cNvPr id="2441" name="Google Shape;2441;p219"/>
          <p:cNvSpPr txBox="1"/>
          <p:nvPr>
            <p:ph idx="1" type="body"/>
          </p:nvPr>
        </p:nvSpPr>
        <p:spPr>
          <a:xfrm>
            <a:off x="207600" y="1305650"/>
            <a:ext cx="8676600" cy="335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lang="en" sz="2000"/>
              <a:t>Use the array you created in the previous Try-It exercise.</a:t>
            </a:r>
            <a:endParaRPr b="1" sz="2000"/>
          </a:p>
          <a:p>
            <a:pPr indent="-355600" lvl="0" marL="457200" rtl="0" algn="l">
              <a:lnSpc>
                <a:spcPct val="115000"/>
              </a:lnSpc>
              <a:spcBef>
                <a:spcPts val="1000"/>
              </a:spcBef>
              <a:spcAft>
                <a:spcPts val="0"/>
              </a:spcAft>
              <a:buSzPts val="2000"/>
              <a:buFont typeface="Proxima Nova"/>
              <a:buAutoNum type="arabicPeriod"/>
            </a:pPr>
            <a:r>
              <a:rPr lang="en" sz="2000"/>
              <a:t>Update one of the elements to a new value. Print the array to see the change.</a:t>
            </a:r>
            <a:endParaRPr sz="2000"/>
          </a:p>
          <a:p>
            <a:pPr indent="-355600" lvl="0" marL="457200" rtl="0" algn="l">
              <a:lnSpc>
                <a:spcPct val="115000"/>
              </a:lnSpc>
              <a:spcBef>
                <a:spcPts val="1000"/>
              </a:spcBef>
              <a:spcAft>
                <a:spcPts val="0"/>
              </a:spcAft>
              <a:buSzPts val="2000"/>
              <a:buFont typeface="Montserrat"/>
              <a:buAutoNum type="arabicPeriod"/>
            </a:pPr>
            <a:r>
              <a:rPr lang="en" sz="2000"/>
              <a:t>Add two new elements into your array. Use a </a:t>
            </a:r>
            <a:r>
              <a:rPr b="1" lang="en" sz="2000">
                <a:solidFill>
                  <a:srgbClr val="EB5757"/>
                </a:solidFill>
                <a:latin typeface="Courier New"/>
                <a:ea typeface="Courier New"/>
                <a:cs typeface="Courier New"/>
                <a:sym typeface="Courier New"/>
              </a:rPr>
              <a:t>print</a:t>
            </a:r>
            <a:r>
              <a:rPr lang="en" sz="2000"/>
              <a:t> statement to make sure they were added.</a:t>
            </a:r>
            <a:endParaRPr sz="2000"/>
          </a:p>
          <a:p>
            <a:pPr indent="-355600" lvl="0" marL="457200" rtl="0" algn="l">
              <a:lnSpc>
                <a:spcPct val="115000"/>
              </a:lnSpc>
              <a:spcBef>
                <a:spcPts val="1000"/>
              </a:spcBef>
              <a:spcAft>
                <a:spcPts val="0"/>
              </a:spcAft>
              <a:buSzPts val="2000"/>
              <a:buFont typeface="Montserrat"/>
              <a:buAutoNum type="arabicPeriod"/>
            </a:pPr>
            <a:r>
              <a:rPr lang="en" sz="2000"/>
              <a:t>Remove the last 2 elements from your array. Use a </a:t>
            </a:r>
            <a:r>
              <a:rPr b="1" lang="en" sz="2000">
                <a:solidFill>
                  <a:srgbClr val="EB5757"/>
                </a:solidFill>
                <a:latin typeface="Courier New"/>
                <a:ea typeface="Courier New"/>
                <a:cs typeface="Courier New"/>
                <a:sym typeface="Courier New"/>
              </a:rPr>
              <a:t>print</a:t>
            </a:r>
            <a:r>
              <a:rPr lang="en" sz="2000"/>
              <a:t> statement to make sure they were removed.  </a:t>
            </a:r>
            <a:endParaRPr sz="2000"/>
          </a:p>
          <a:p>
            <a:pPr indent="0" lvl="0" marL="0" rtl="0" algn="l">
              <a:lnSpc>
                <a:spcPct val="115000"/>
              </a:lnSpc>
              <a:spcBef>
                <a:spcPts val="1000"/>
              </a:spcBef>
              <a:spcAft>
                <a:spcPts val="1000"/>
              </a:spcAft>
              <a:buNone/>
            </a:pPr>
            <a:r>
              <a:rPr lang="en" sz="2000"/>
              <a:t>Check the outputs in the console to make sure it’s what you expected.</a:t>
            </a:r>
            <a:endParaRPr sz="2000"/>
          </a:p>
        </p:txBody>
      </p:sp>
      <p:grpSp>
        <p:nvGrpSpPr>
          <p:cNvPr id="2442" name="Google Shape;2442;p219"/>
          <p:cNvGrpSpPr/>
          <p:nvPr/>
        </p:nvGrpSpPr>
        <p:grpSpPr>
          <a:xfrm>
            <a:off x="7793202" y="-150750"/>
            <a:ext cx="1541447" cy="1541596"/>
            <a:chOff x="7814877" y="-174175"/>
            <a:chExt cx="1541447" cy="1541596"/>
          </a:xfrm>
        </p:grpSpPr>
        <p:sp>
          <p:nvSpPr>
            <p:cNvPr id="2443" name="Google Shape;2443;p219"/>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444" name="Google Shape;2444;p219"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pic>
        <p:nvPicPr>
          <p:cNvPr id="2445" name="Google Shape;2445;p219" title="3 Min - Neon Green Timer.mov">
            <a:hlinkClick r:id="rId4"/>
          </p:cNvPr>
          <p:cNvPicPr preferRelativeResize="0"/>
          <p:nvPr/>
        </p:nvPicPr>
        <p:blipFill>
          <a:blip r:embed="rId5">
            <a:alphaModFix/>
          </a:blip>
          <a:stretch>
            <a:fillRect/>
          </a:stretch>
        </p:blipFill>
        <p:spPr>
          <a:xfrm>
            <a:off x="6841500" y="144950"/>
            <a:ext cx="2179502" cy="1225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220"/>
          <p:cNvSpPr txBox="1"/>
          <p:nvPr>
            <p:ph type="ctrTitle"/>
          </p:nvPr>
        </p:nvSpPr>
        <p:spPr>
          <a:xfrm>
            <a:off x="5030375" y="272800"/>
            <a:ext cx="3912600" cy="378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Do you need a break?</a:t>
            </a:r>
            <a:endParaRPr/>
          </a:p>
        </p:txBody>
      </p:sp>
      <p:sp>
        <p:nvSpPr>
          <p:cNvPr id="2451" name="Google Shape;2451;p2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5" name="Shape 2455"/>
        <p:cNvGrpSpPr/>
        <p:nvPr/>
      </p:nvGrpSpPr>
      <p:grpSpPr>
        <a:xfrm>
          <a:off x="0" y="0"/>
          <a:ext cx="0" cy="0"/>
          <a:chOff x="0" y="0"/>
          <a:chExt cx="0" cy="0"/>
        </a:xfrm>
      </p:grpSpPr>
      <p:sp>
        <p:nvSpPr>
          <p:cNvPr id="2456" name="Google Shape;2456;p221"/>
          <p:cNvSpPr txBox="1"/>
          <p:nvPr>
            <p:ph type="title"/>
          </p:nvPr>
        </p:nvSpPr>
        <p:spPr>
          <a:xfrm>
            <a:off x="1151125" y="1956250"/>
            <a:ext cx="6837000" cy="1257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Iteration &amp; Loops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222"/>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Iteration</a:t>
            </a:r>
            <a:endParaRPr/>
          </a:p>
        </p:txBody>
      </p:sp>
      <p:sp>
        <p:nvSpPr>
          <p:cNvPr id="2462" name="Google Shape;2462;p222"/>
          <p:cNvSpPr txBox="1"/>
          <p:nvPr>
            <p:ph idx="1" type="body"/>
          </p:nvPr>
        </p:nvSpPr>
        <p:spPr>
          <a:xfrm>
            <a:off x="376675" y="1534250"/>
            <a:ext cx="3666600" cy="282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Iteration is the process of repeating a set of instructions a certain number of times. </a:t>
            </a:r>
            <a:endParaRPr/>
          </a:p>
          <a:p>
            <a:pPr indent="0" lvl="0" marL="0" rtl="0" algn="l">
              <a:spcBef>
                <a:spcPts val="1200"/>
              </a:spcBef>
              <a:spcAft>
                <a:spcPts val="1200"/>
              </a:spcAft>
              <a:buNone/>
            </a:pPr>
            <a:r>
              <a:t/>
            </a:r>
            <a:endParaRPr/>
          </a:p>
        </p:txBody>
      </p:sp>
      <p:pic>
        <p:nvPicPr>
          <p:cNvPr id="2463" name="Google Shape;2463;p222" title="who run the world playlist.png"/>
          <p:cNvPicPr preferRelativeResize="0"/>
          <p:nvPr/>
        </p:nvPicPr>
        <p:blipFill>
          <a:blip r:embed="rId3">
            <a:alphaModFix/>
          </a:blip>
          <a:stretch>
            <a:fillRect/>
          </a:stretch>
        </p:blipFill>
        <p:spPr>
          <a:xfrm>
            <a:off x="4225750" y="830275"/>
            <a:ext cx="4674350" cy="3779248"/>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223"/>
          <p:cNvSpPr txBox="1"/>
          <p:nvPr>
            <p:ph type="ctrTitle"/>
          </p:nvPr>
        </p:nvSpPr>
        <p:spPr>
          <a:xfrm>
            <a:off x="207600" y="421650"/>
            <a:ext cx="85245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World Without Loops</a:t>
            </a:r>
            <a:endParaRPr/>
          </a:p>
        </p:txBody>
      </p:sp>
      <p:sp>
        <p:nvSpPr>
          <p:cNvPr id="2469" name="Google Shape;2469;p223"/>
          <p:cNvSpPr txBox="1"/>
          <p:nvPr>
            <p:ph idx="1" type="body"/>
          </p:nvPr>
        </p:nvSpPr>
        <p:spPr>
          <a:xfrm>
            <a:off x="207600" y="1297525"/>
            <a:ext cx="8524500" cy="336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If we wanted to print each string in the </a:t>
            </a:r>
            <a:r>
              <a:rPr b="1" lang="en">
                <a:solidFill>
                  <a:srgbClr val="EB5757"/>
                </a:solidFill>
                <a:latin typeface="Courier New"/>
                <a:ea typeface="Courier New"/>
                <a:cs typeface="Courier New"/>
                <a:sym typeface="Courier New"/>
              </a:rPr>
              <a:t>viralHits</a:t>
            </a:r>
            <a:r>
              <a:rPr lang="en"/>
              <a:t> array without a loop, our code would look like this:</a:t>
            </a:r>
            <a:endParaRPr/>
          </a:p>
        </p:txBody>
      </p:sp>
      <p:sp>
        <p:nvSpPr>
          <p:cNvPr id="2470" name="Google Shape;2470;p223"/>
          <p:cNvSpPr txBox="1"/>
          <p:nvPr/>
        </p:nvSpPr>
        <p:spPr>
          <a:xfrm>
            <a:off x="317550" y="2357250"/>
            <a:ext cx="7905300" cy="23538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50800" marR="50800" rtl="0" algn="l">
              <a:lnSpc>
                <a:spcPct val="115000"/>
              </a:lnSpc>
              <a:spcBef>
                <a:spcPts val="0"/>
              </a:spcBef>
              <a:spcAft>
                <a:spcPts val="0"/>
              </a:spcAft>
              <a:buClr>
                <a:schemeClr val="accent5"/>
              </a:buClr>
              <a:buSzPts val="1100"/>
              <a:buFont typeface="Arial"/>
              <a:buNone/>
            </a:pPr>
            <a:r>
              <a:rPr b="1" lang="en" sz="1500">
                <a:solidFill>
                  <a:srgbClr val="D73A49"/>
                </a:solidFill>
                <a:latin typeface="Courier New"/>
                <a:ea typeface="Courier New"/>
                <a:cs typeface="Courier New"/>
                <a:sym typeface="Courier New"/>
              </a:rPr>
              <a:t>var</a:t>
            </a:r>
            <a:r>
              <a:rPr b="1" lang="en" sz="1500">
                <a:solidFill>
                  <a:srgbClr val="24292E"/>
                </a:solidFill>
                <a:latin typeface="Courier New"/>
                <a:ea typeface="Courier New"/>
                <a:cs typeface="Courier New"/>
                <a:sym typeface="Courier New"/>
              </a:rPr>
              <a:t> viralHits </a:t>
            </a:r>
            <a:r>
              <a:rPr b="1" lang="en" sz="1500">
                <a:solidFill>
                  <a:srgbClr val="005CC5"/>
                </a:solidFill>
                <a:latin typeface="Courier New"/>
                <a:ea typeface="Courier New"/>
                <a:cs typeface="Courier New"/>
                <a:sym typeface="Courier New"/>
              </a:rPr>
              <a:t>=</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"Die For You (Remix)"</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"Flowers"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"Truth Hurts"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"No Scrubs"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"Pretty Girl Rock"</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"Have you heard </a:t>
            </a:r>
            <a:r>
              <a:rPr b="1" lang="en" sz="1500">
                <a:solidFill>
                  <a:srgbClr val="24292E"/>
                </a:solidFill>
                <a:latin typeface="Courier New"/>
                <a:ea typeface="Courier New"/>
                <a:cs typeface="Courier New"/>
                <a:sym typeface="Courier New"/>
              </a:rPr>
              <a:t>\(viralHits[</a:t>
            </a:r>
            <a:r>
              <a:rPr b="1" lang="en" sz="1500">
                <a:solidFill>
                  <a:srgbClr val="005CC5"/>
                </a:solidFill>
                <a:latin typeface="Courier New"/>
                <a:ea typeface="Courier New"/>
                <a:cs typeface="Courier New"/>
                <a:sym typeface="Courier New"/>
              </a:rPr>
              <a:t>0</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 yet?!"</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"Have you heard </a:t>
            </a:r>
            <a:r>
              <a:rPr b="1" lang="en" sz="1500">
                <a:solidFill>
                  <a:srgbClr val="24292E"/>
                </a:solidFill>
                <a:latin typeface="Courier New"/>
                <a:ea typeface="Courier New"/>
                <a:cs typeface="Courier New"/>
                <a:sym typeface="Courier New"/>
              </a:rPr>
              <a:t>\(viralHits[</a:t>
            </a:r>
            <a:r>
              <a:rPr b="1" lang="en" sz="1500">
                <a:solidFill>
                  <a:srgbClr val="005CC5"/>
                </a:solidFill>
                <a:latin typeface="Courier New"/>
                <a:ea typeface="Courier New"/>
                <a:cs typeface="Courier New"/>
                <a:sym typeface="Courier New"/>
              </a:rPr>
              <a:t>1</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 yet?!"</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"Have you heard </a:t>
            </a:r>
            <a:r>
              <a:rPr b="1" lang="en" sz="1500">
                <a:solidFill>
                  <a:srgbClr val="24292E"/>
                </a:solidFill>
                <a:latin typeface="Courier New"/>
                <a:ea typeface="Courier New"/>
                <a:cs typeface="Courier New"/>
                <a:sym typeface="Courier New"/>
              </a:rPr>
              <a:t>\(viralHits[</a:t>
            </a:r>
            <a:r>
              <a:rPr b="1" lang="en" sz="1500">
                <a:solidFill>
                  <a:srgbClr val="005CC5"/>
                </a:solidFill>
                <a:latin typeface="Courier New"/>
                <a:ea typeface="Courier New"/>
                <a:cs typeface="Courier New"/>
                <a:sym typeface="Courier New"/>
              </a:rPr>
              <a:t>2</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 yet?!"</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"Have you heard </a:t>
            </a:r>
            <a:r>
              <a:rPr b="1" lang="en" sz="1500">
                <a:solidFill>
                  <a:srgbClr val="24292E"/>
                </a:solidFill>
                <a:latin typeface="Courier New"/>
                <a:ea typeface="Courier New"/>
                <a:cs typeface="Courier New"/>
                <a:sym typeface="Courier New"/>
              </a:rPr>
              <a:t>\(viralHits[</a:t>
            </a:r>
            <a:r>
              <a:rPr b="1" lang="en" sz="1500">
                <a:solidFill>
                  <a:srgbClr val="005CC5"/>
                </a:solidFill>
                <a:latin typeface="Courier New"/>
                <a:ea typeface="Courier New"/>
                <a:cs typeface="Courier New"/>
                <a:sym typeface="Courier New"/>
              </a:rPr>
              <a:t>3</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 yet?!"</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"Have you heard </a:t>
            </a:r>
            <a:r>
              <a:rPr b="1" lang="en" sz="1500">
                <a:solidFill>
                  <a:srgbClr val="24292E"/>
                </a:solidFill>
                <a:latin typeface="Courier New"/>
                <a:ea typeface="Courier New"/>
                <a:cs typeface="Courier New"/>
                <a:sym typeface="Courier New"/>
              </a:rPr>
              <a:t>\(viralHits[</a:t>
            </a:r>
            <a:r>
              <a:rPr b="1" lang="en" sz="1500">
                <a:solidFill>
                  <a:srgbClr val="005CC5"/>
                </a:solidFill>
                <a:latin typeface="Courier New"/>
                <a:ea typeface="Courier New"/>
                <a:cs typeface="Courier New"/>
                <a:sym typeface="Courier New"/>
              </a:rPr>
              <a:t>4</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 yet?!"</a:t>
            </a:r>
            <a:r>
              <a:rPr b="1" lang="en" sz="1500">
                <a:solidFill>
                  <a:srgbClr val="24292E"/>
                </a:solidFill>
                <a:latin typeface="Courier New"/>
                <a:ea typeface="Courier New"/>
                <a:cs typeface="Courier New"/>
                <a:sym typeface="Courier New"/>
              </a:rPr>
              <a:t>)</a:t>
            </a:r>
            <a:endParaRPr b="1" sz="1500">
              <a:solidFill>
                <a:srgbClr val="B7B7B7"/>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224"/>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Iteration</a:t>
            </a:r>
            <a:endParaRPr/>
          </a:p>
        </p:txBody>
      </p:sp>
      <p:sp>
        <p:nvSpPr>
          <p:cNvPr id="2476" name="Google Shape;2476;p224"/>
          <p:cNvSpPr txBox="1"/>
          <p:nvPr>
            <p:ph idx="1" type="body"/>
          </p:nvPr>
        </p:nvSpPr>
        <p:spPr>
          <a:xfrm>
            <a:off x="376675" y="1534250"/>
            <a:ext cx="3666600" cy="282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Iteration is the process of repeating a set of instructions a certain number of times. </a:t>
            </a:r>
            <a:endParaRPr/>
          </a:p>
          <a:p>
            <a:pPr indent="0" lvl="0" marL="0" rtl="0" algn="l">
              <a:spcBef>
                <a:spcPts val="1200"/>
              </a:spcBef>
              <a:spcAft>
                <a:spcPts val="1200"/>
              </a:spcAft>
              <a:buNone/>
            </a:pPr>
            <a:r>
              <a:rPr lang="en"/>
              <a:t>A </a:t>
            </a:r>
            <a:r>
              <a:rPr b="1" lang="en">
                <a:solidFill>
                  <a:srgbClr val="EB5757"/>
                </a:solidFill>
                <a:latin typeface="Courier New"/>
                <a:ea typeface="Courier New"/>
                <a:cs typeface="Courier New"/>
                <a:sym typeface="Courier New"/>
              </a:rPr>
              <a:t>for-in</a:t>
            </a:r>
            <a:r>
              <a:rPr lang="en"/>
              <a:t> loop is a block of code that will iterate over a collection, such as an array, and perform the same action on each element in the array. </a:t>
            </a:r>
            <a:endParaRPr/>
          </a:p>
        </p:txBody>
      </p:sp>
      <p:pic>
        <p:nvPicPr>
          <p:cNvPr id="2477" name="Google Shape;2477;p224" title="who run the world playlist.png"/>
          <p:cNvPicPr preferRelativeResize="0"/>
          <p:nvPr/>
        </p:nvPicPr>
        <p:blipFill>
          <a:blip r:embed="rId3">
            <a:alphaModFix/>
          </a:blip>
          <a:stretch>
            <a:fillRect/>
          </a:stretch>
        </p:blipFill>
        <p:spPr>
          <a:xfrm>
            <a:off x="4225750" y="830275"/>
            <a:ext cx="4674350" cy="3779248"/>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1" name="Shape 2481"/>
        <p:cNvGrpSpPr/>
        <p:nvPr/>
      </p:nvGrpSpPr>
      <p:grpSpPr>
        <a:xfrm>
          <a:off x="0" y="0"/>
          <a:ext cx="0" cy="0"/>
          <a:chOff x="0" y="0"/>
          <a:chExt cx="0" cy="0"/>
        </a:xfrm>
      </p:grpSpPr>
      <p:sp>
        <p:nvSpPr>
          <p:cNvPr id="2482" name="Google Shape;2482;p225"/>
          <p:cNvSpPr txBox="1"/>
          <p:nvPr>
            <p:ph type="ctrTitle"/>
          </p:nvPr>
        </p:nvSpPr>
        <p:spPr>
          <a:xfrm>
            <a:off x="207600" y="421650"/>
            <a:ext cx="85245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Syntax</a:t>
            </a:r>
            <a:endParaRPr/>
          </a:p>
        </p:txBody>
      </p:sp>
      <p:sp>
        <p:nvSpPr>
          <p:cNvPr id="2483" name="Google Shape;2483;p225"/>
          <p:cNvSpPr txBox="1"/>
          <p:nvPr>
            <p:ph idx="1" type="body"/>
          </p:nvPr>
        </p:nvSpPr>
        <p:spPr>
          <a:xfrm>
            <a:off x="207600" y="1297525"/>
            <a:ext cx="8524500" cy="939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With a </a:t>
            </a:r>
            <a:r>
              <a:rPr b="1" lang="en">
                <a:solidFill>
                  <a:srgbClr val="EB5757"/>
                </a:solidFill>
                <a:latin typeface="Courier New"/>
                <a:ea typeface="Courier New"/>
                <a:cs typeface="Courier New"/>
                <a:sym typeface="Courier New"/>
              </a:rPr>
              <a:t>for-in</a:t>
            </a:r>
            <a:r>
              <a:rPr lang="en"/>
              <a:t> loop, we can print each element in the array with just a few lines of code:</a:t>
            </a:r>
            <a:endParaRPr sz="2000"/>
          </a:p>
        </p:txBody>
      </p:sp>
      <p:sp>
        <p:nvSpPr>
          <p:cNvPr id="2484" name="Google Shape;2484;p225"/>
          <p:cNvSpPr txBox="1"/>
          <p:nvPr/>
        </p:nvSpPr>
        <p:spPr>
          <a:xfrm>
            <a:off x="317550" y="2357250"/>
            <a:ext cx="7905300" cy="17841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50800" marR="50800" rtl="0" algn="l">
              <a:lnSpc>
                <a:spcPct val="115000"/>
              </a:lnSpc>
              <a:spcBef>
                <a:spcPts val="0"/>
              </a:spcBef>
              <a:spcAft>
                <a:spcPts val="0"/>
              </a:spcAft>
              <a:buClr>
                <a:schemeClr val="accent5"/>
              </a:buClr>
              <a:buSzPts val="1100"/>
              <a:buFont typeface="Arial"/>
              <a:buNone/>
            </a:pPr>
            <a:r>
              <a:rPr b="1" lang="en" sz="1500">
                <a:solidFill>
                  <a:srgbClr val="D73A49"/>
                </a:solidFill>
                <a:latin typeface="Courier New"/>
                <a:ea typeface="Courier New"/>
                <a:cs typeface="Courier New"/>
                <a:sym typeface="Courier New"/>
              </a:rPr>
              <a:t>var</a:t>
            </a:r>
            <a:r>
              <a:rPr b="1" lang="en" sz="1500">
                <a:solidFill>
                  <a:srgbClr val="24292E"/>
                </a:solidFill>
                <a:latin typeface="Courier New"/>
                <a:ea typeface="Courier New"/>
                <a:cs typeface="Courier New"/>
                <a:sym typeface="Courier New"/>
              </a:rPr>
              <a:t> viralHits </a:t>
            </a:r>
            <a:r>
              <a:rPr b="1" lang="en" sz="1500">
                <a:solidFill>
                  <a:srgbClr val="005CC5"/>
                </a:solidFill>
                <a:latin typeface="Courier New"/>
                <a:ea typeface="Courier New"/>
                <a:cs typeface="Courier New"/>
                <a:sym typeface="Courier New"/>
              </a:rPr>
              <a:t>=</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"Die For You (Remix)"</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"Flowers"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"Truth Hurts"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"No Scrubs"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"Pretty Girl Rock"</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D73A49"/>
                </a:solidFill>
                <a:latin typeface="Courier New"/>
                <a:ea typeface="Courier New"/>
                <a:cs typeface="Courier New"/>
                <a:sym typeface="Courier New"/>
              </a:rPr>
              <a:t>for</a:t>
            </a:r>
            <a:r>
              <a:rPr b="1" lang="en" sz="1500">
                <a:solidFill>
                  <a:srgbClr val="24292E"/>
                </a:solidFill>
                <a:latin typeface="Courier New"/>
                <a:ea typeface="Courier New"/>
                <a:cs typeface="Courier New"/>
                <a:sym typeface="Courier New"/>
              </a:rPr>
              <a:t> song </a:t>
            </a:r>
            <a:r>
              <a:rPr b="1" lang="en" sz="1500">
                <a:solidFill>
                  <a:srgbClr val="D73A49"/>
                </a:solidFill>
                <a:latin typeface="Courier New"/>
                <a:ea typeface="Courier New"/>
                <a:cs typeface="Courier New"/>
                <a:sym typeface="Courier New"/>
              </a:rPr>
              <a:t>in</a:t>
            </a:r>
            <a:r>
              <a:rPr b="1" lang="en" sz="1500">
                <a:solidFill>
                  <a:srgbClr val="24292E"/>
                </a:solidFill>
                <a:latin typeface="Courier New"/>
                <a:ea typeface="Courier New"/>
                <a:cs typeface="Courier New"/>
                <a:sym typeface="Courier New"/>
              </a:rPr>
              <a:t> viralHits {</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24292E"/>
                </a:solidFill>
                <a:latin typeface="Courier New"/>
                <a:ea typeface="Courier New"/>
                <a:cs typeface="Courier New"/>
                <a:sym typeface="Courier New"/>
              </a:rPr>
              <a:t>  </a:t>
            </a: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(song)</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24292E"/>
                </a:solidFill>
                <a:latin typeface="Courier New"/>
                <a:ea typeface="Courier New"/>
                <a:cs typeface="Courier New"/>
                <a:sym typeface="Courier New"/>
              </a:rPr>
              <a:t>}</a:t>
            </a:r>
            <a:endParaRPr b="1" sz="1500">
              <a:solidFill>
                <a:srgbClr val="D73A49"/>
              </a:solidFill>
              <a:latin typeface="Courier New"/>
              <a:ea typeface="Courier New"/>
              <a:cs typeface="Courier New"/>
              <a:sym typeface="Courier New"/>
            </a:endParaRPr>
          </a:p>
        </p:txBody>
      </p:sp>
      <p:sp>
        <p:nvSpPr>
          <p:cNvPr id="2485" name="Google Shape;2485;p225"/>
          <p:cNvSpPr txBox="1"/>
          <p:nvPr/>
        </p:nvSpPr>
        <p:spPr>
          <a:xfrm>
            <a:off x="2888100" y="4220875"/>
            <a:ext cx="2912400" cy="728400"/>
          </a:xfrm>
          <a:prstGeom prst="rect">
            <a:avLst/>
          </a:prstGeom>
          <a:noFill/>
          <a:ln>
            <a:noFill/>
          </a:ln>
        </p:spPr>
        <p:txBody>
          <a:bodyPr anchorCtr="0" anchor="t" bIns="91425" lIns="91425" spcFirstLastPara="1" rIns="91425" wrap="square" tIns="91425">
            <a:normAutofit fontScale="92500"/>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this code block runs for every </a:t>
            </a:r>
            <a:r>
              <a:rPr b="1" lang="en" sz="1700">
                <a:solidFill>
                  <a:srgbClr val="EB5757"/>
                </a:solidFill>
                <a:latin typeface="Courier New"/>
                <a:ea typeface="Courier New"/>
                <a:cs typeface="Courier New"/>
                <a:sym typeface="Courier New"/>
              </a:rPr>
              <a:t>song</a:t>
            </a:r>
            <a:r>
              <a:rPr b="1" lang="en" sz="1700">
                <a:solidFill>
                  <a:schemeClr val="accent5"/>
                </a:solidFill>
                <a:latin typeface="Proxima Nova"/>
                <a:ea typeface="Proxima Nova"/>
                <a:cs typeface="Proxima Nova"/>
                <a:sym typeface="Proxima Nova"/>
              </a:rPr>
              <a:t> in the </a:t>
            </a:r>
            <a:r>
              <a:rPr b="1" lang="en" sz="1700">
                <a:solidFill>
                  <a:srgbClr val="EB5757"/>
                </a:solidFill>
                <a:latin typeface="Courier New"/>
                <a:ea typeface="Courier New"/>
                <a:cs typeface="Courier New"/>
                <a:sym typeface="Courier New"/>
              </a:rPr>
              <a:t>viralHits</a:t>
            </a:r>
            <a:r>
              <a:rPr b="1" lang="en" sz="1700">
                <a:solidFill>
                  <a:schemeClr val="accent5"/>
                </a:solidFill>
                <a:latin typeface="Proxima Nova"/>
                <a:ea typeface="Proxima Nova"/>
                <a:cs typeface="Proxima Nova"/>
                <a:sym typeface="Proxima Nova"/>
              </a:rPr>
              <a:t> array</a:t>
            </a:r>
            <a:endParaRPr b="1" sz="1700">
              <a:solidFill>
                <a:schemeClr val="accent5"/>
              </a:solidFill>
              <a:latin typeface="Proxima Nova"/>
              <a:ea typeface="Proxima Nova"/>
              <a:cs typeface="Proxima Nova"/>
              <a:sym typeface="Proxima Nova"/>
            </a:endParaRPr>
          </a:p>
        </p:txBody>
      </p:sp>
      <p:pic>
        <p:nvPicPr>
          <p:cNvPr id="2486" name="Google Shape;2486;p225"/>
          <p:cNvPicPr preferRelativeResize="0"/>
          <p:nvPr/>
        </p:nvPicPr>
        <p:blipFill>
          <a:blip r:embed="rId3">
            <a:alphaModFix/>
          </a:blip>
          <a:stretch>
            <a:fillRect/>
          </a:stretch>
        </p:blipFill>
        <p:spPr>
          <a:xfrm flipH="1" rot="10800000">
            <a:off x="1898288" y="3644588"/>
            <a:ext cx="995582" cy="99556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190"/>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Kode With Klossy Commitments</a:t>
            </a:r>
            <a:endParaRPr/>
          </a:p>
        </p:txBody>
      </p:sp>
      <p:sp>
        <p:nvSpPr>
          <p:cNvPr id="2184" name="Google Shape;2184;p190"/>
          <p:cNvSpPr txBox="1"/>
          <p:nvPr>
            <p:ph idx="1" type="body"/>
          </p:nvPr>
        </p:nvSpPr>
        <p:spPr>
          <a:xfrm>
            <a:off x="219800" y="1250950"/>
            <a:ext cx="8676600" cy="36300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AutoNum type="arabicPeriod"/>
            </a:pPr>
            <a:r>
              <a:rPr lang="en" sz="2000"/>
              <a:t>We disrupt the status quo.</a:t>
            </a:r>
            <a:endParaRPr sz="2000"/>
          </a:p>
          <a:p>
            <a:pPr indent="-355600" lvl="0" marL="457200" rtl="0" algn="l">
              <a:lnSpc>
                <a:spcPct val="115000"/>
              </a:lnSpc>
              <a:spcBef>
                <a:spcPts val="0"/>
              </a:spcBef>
              <a:spcAft>
                <a:spcPts val="0"/>
              </a:spcAft>
              <a:buSzPts val="2000"/>
              <a:buAutoNum type="arabicPeriod"/>
            </a:pPr>
            <a:r>
              <a:rPr lang="en" sz="2000"/>
              <a:t>We meet ourselves and others where we are.</a:t>
            </a:r>
            <a:endParaRPr sz="2000"/>
          </a:p>
          <a:p>
            <a:pPr indent="-355600" lvl="0" marL="457200" rtl="0" algn="l">
              <a:lnSpc>
                <a:spcPct val="115000"/>
              </a:lnSpc>
              <a:spcBef>
                <a:spcPts val="0"/>
              </a:spcBef>
              <a:spcAft>
                <a:spcPts val="0"/>
              </a:spcAft>
              <a:buSzPts val="2000"/>
              <a:buAutoNum type="arabicPeriod"/>
            </a:pPr>
            <a:r>
              <a:rPr lang="en" sz="2000"/>
              <a:t>We make it safe for everyone’s voice to be heard.</a:t>
            </a:r>
            <a:endParaRPr sz="2000"/>
          </a:p>
          <a:p>
            <a:pPr indent="-355600" lvl="0" marL="457200" rtl="0" algn="l">
              <a:lnSpc>
                <a:spcPct val="115000"/>
              </a:lnSpc>
              <a:spcBef>
                <a:spcPts val="0"/>
              </a:spcBef>
              <a:spcAft>
                <a:spcPts val="0"/>
              </a:spcAft>
              <a:buSzPts val="2000"/>
              <a:buAutoNum type="arabicPeriod"/>
            </a:pPr>
            <a:r>
              <a:rPr lang="en" sz="2000"/>
              <a:t>We have boundless curiosity.</a:t>
            </a:r>
            <a:endParaRPr sz="2000"/>
          </a:p>
          <a:p>
            <a:pPr indent="-355600" lvl="0" marL="457200" rtl="0" algn="l">
              <a:lnSpc>
                <a:spcPct val="115000"/>
              </a:lnSpc>
              <a:spcBef>
                <a:spcPts val="0"/>
              </a:spcBef>
              <a:spcAft>
                <a:spcPts val="0"/>
              </a:spcAft>
              <a:buSzPts val="2000"/>
              <a:buAutoNum type="arabicPeriod"/>
            </a:pPr>
            <a:r>
              <a:rPr lang="en" sz="2000"/>
              <a:t>We dream big and aim high.</a:t>
            </a:r>
            <a:endParaRPr sz="2000"/>
          </a:p>
          <a:p>
            <a:pPr indent="-355600" lvl="0" marL="457200" rtl="0" algn="l">
              <a:lnSpc>
                <a:spcPct val="115000"/>
              </a:lnSpc>
              <a:spcBef>
                <a:spcPts val="0"/>
              </a:spcBef>
              <a:spcAft>
                <a:spcPts val="0"/>
              </a:spcAft>
              <a:buSzPts val="2000"/>
              <a:buAutoNum type="arabicPeriod"/>
            </a:pPr>
            <a:r>
              <a:rPr lang="en" sz="2000"/>
              <a:t>We dare to take risks.</a:t>
            </a:r>
            <a:endParaRPr sz="2000"/>
          </a:p>
          <a:p>
            <a:pPr indent="-355600" lvl="0" marL="457200" rtl="0" algn="l">
              <a:lnSpc>
                <a:spcPct val="115000"/>
              </a:lnSpc>
              <a:spcBef>
                <a:spcPts val="0"/>
              </a:spcBef>
              <a:spcAft>
                <a:spcPts val="0"/>
              </a:spcAft>
              <a:buSzPts val="2000"/>
              <a:buAutoNum type="arabicPeriod"/>
            </a:pPr>
            <a:r>
              <a:rPr lang="en" sz="2000"/>
              <a:t>We are all lifelong learners.</a:t>
            </a:r>
            <a:endParaRPr sz="2000"/>
          </a:p>
          <a:p>
            <a:pPr indent="0" lvl="0" marL="0" rtl="0" algn="l">
              <a:lnSpc>
                <a:spcPct val="115000"/>
              </a:lnSpc>
              <a:spcBef>
                <a:spcPts val="1200"/>
              </a:spcBef>
              <a:spcAft>
                <a:spcPts val="1200"/>
              </a:spcAft>
              <a:buNone/>
            </a:pPr>
            <a:r>
              <a:rPr lang="en" sz="2000"/>
              <a:t>🤔 </a:t>
            </a:r>
            <a:r>
              <a:rPr i="1" lang="en" sz="2000"/>
              <a:t>What do these commitments mean to me? What might it look and sound like for us to live out these commitments? </a:t>
            </a: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226"/>
          <p:cNvSpPr txBox="1"/>
          <p:nvPr>
            <p:ph type="title"/>
          </p:nvPr>
        </p:nvSpPr>
        <p:spPr>
          <a:xfrm>
            <a:off x="2339475" y="318800"/>
            <a:ext cx="4564200" cy="80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Think About It</a:t>
            </a:r>
            <a:endParaRPr/>
          </a:p>
        </p:txBody>
      </p:sp>
      <p:sp>
        <p:nvSpPr>
          <p:cNvPr id="2492" name="Google Shape;2492;p226"/>
          <p:cNvSpPr txBox="1"/>
          <p:nvPr/>
        </p:nvSpPr>
        <p:spPr>
          <a:xfrm>
            <a:off x="788800" y="1205500"/>
            <a:ext cx="7731000" cy="1622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AutoNum type="arabicPeriod"/>
            </a:pPr>
            <a:r>
              <a:rPr lang="en" sz="1800">
                <a:solidFill>
                  <a:srgbClr val="000000"/>
                </a:solidFill>
                <a:latin typeface="Proxima Nova"/>
                <a:ea typeface="Proxima Nova"/>
                <a:cs typeface="Proxima Nova"/>
                <a:sym typeface="Proxima Nova"/>
              </a:rPr>
              <a:t>What do you think will happen when we run the code </a:t>
            </a:r>
            <a:r>
              <a:rPr lang="en" sz="1800">
                <a:latin typeface="Proxima Nova"/>
                <a:ea typeface="Proxima Nova"/>
                <a:cs typeface="Proxima Nova"/>
                <a:sym typeface="Proxima Nova"/>
              </a:rPr>
              <a:t>below</a:t>
            </a:r>
            <a:r>
              <a:rPr lang="en" sz="1800">
                <a:solidFill>
                  <a:srgbClr val="000000"/>
                </a:solidFill>
                <a:latin typeface="Proxima Nova"/>
                <a:ea typeface="Proxima Nova"/>
                <a:cs typeface="Proxima Nova"/>
                <a:sym typeface="Proxima Nova"/>
              </a:rPr>
              <a:t>?</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AutoNum type="arabicPeriod"/>
            </a:pPr>
            <a:r>
              <a:rPr lang="en" sz="1800">
                <a:solidFill>
                  <a:srgbClr val="000000"/>
                </a:solidFill>
                <a:latin typeface="Proxima Nova"/>
                <a:ea typeface="Proxima Nova"/>
                <a:cs typeface="Proxima Nova"/>
                <a:sym typeface="Proxima Nova"/>
              </a:rPr>
              <a:t>What if we add another </a:t>
            </a:r>
            <a:r>
              <a:rPr lang="en" sz="1800">
                <a:latin typeface="Proxima Nova"/>
                <a:ea typeface="Proxima Nova"/>
                <a:cs typeface="Proxima Nova"/>
                <a:sym typeface="Proxima Nova"/>
              </a:rPr>
              <a:t>song</a:t>
            </a:r>
            <a:r>
              <a:rPr lang="en" sz="1800">
                <a:solidFill>
                  <a:srgbClr val="000000"/>
                </a:solidFill>
                <a:latin typeface="Proxima Nova"/>
                <a:ea typeface="Proxima Nova"/>
                <a:cs typeface="Proxima Nova"/>
                <a:sym typeface="Proxima Nova"/>
              </a:rPr>
              <a:t> to our array?</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1000"/>
              </a:spcBef>
              <a:spcAft>
                <a:spcPts val="1000"/>
              </a:spcAft>
              <a:buSzPts val="1800"/>
              <a:buFont typeface="Proxima Nova"/>
              <a:buAutoNum type="arabicPeriod"/>
            </a:pPr>
            <a:r>
              <a:rPr lang="en" sz="1800">
                <a:solidFill>
                  <a:srgbClr val="000000"/>
                </a:solidFill>
                <a:latin typeface="Proxima Nova"/>
                <a:ea typeface="Proxima Nova"/>
                <a:cs typeface="Proxima Nova"/>
                <a:sym typeface="Proxima Nova"/>
              </a:rPr>
              <a:t>Why do you think we used </a:t>
            </a:r>
            <a:r>
              <a:rPr b="1" lang="en" sz="1800">
                <a:solidFill>
                  <a:srgbClr val="EB5757"/>
                </a:solidFill>
                <a:latin typeface="Courier New"/>
                <a:ea typeface="Courier New"/>
                <a:cs typeface="Courier New"/>
                <a:sym typeface="Courier New"/>
              </a:rPr>
              <a:t>song</a:t>
            </a:r>
            <a:r>
              <a:rPr lang="en" sz="1800">
                <a:solidFill>
                  <a:srgbClr val="000000"/>
                </a:solidFill>
                <a:latin typeface="Proxima Nova"/>
                <a:ea typeface="Proxima Nova"/>
                <a:cs typeface="Proxima Nova"/>
                <a:sym typeface="Proxima Nova"/>
              </a:rPr>
              <a:t> and </a:t>
            </a:r>
            <a:r>
              <a:rPr b="1" lang="en" sz="1800">
                <a:solidFill>
                  <a:srgbClr val="EB5757"/>
                </a:solidFill>
                <a:latin typeface="Courier New"/>
                <a:ea typeface="Courier New"/>
                <a:cs typeface="Courier New"/>
                <a:sym typeface="Courier New"/>
              </a:rPr>
              <a:t>viralHits</a:t>
            </a:r>
            <a:r>
              <a:rPr lang="en" sz="1800">
                <a:solidFill>
                  <a:srgbClr val="000000"/>
                </a:solidFill>
                <a:latin typeface="Proxima Nova"/>
                <a:ea typeface="Proxima Nova"/>
                <a:cs typeface="Proxima Nova"/>
                <a:sym typeface="Proxima Nova"/>
              </a:rPr>
              <a:t> in our </a:t>
            </a:r>
            <a:r>
              <a:rPr b="1" lang="en" sz="1800">
                <a:solidFill>
                  <a:srgbClr val="EB5757"/>
                </a:solidFill>
                <a:latin typeface="Courier New"/>
                <a:ea typeface="Courier New"/>
                <a:cs typeface="Courier New"/>
                <a:sym typeface="Courier New"/>
              </a:rPr>
              <a:t>for-in</a:t>
            </a:r>
            <a:r>
              <a:rPr lang="en" sz="1800">
                <a:solidFill>
                  <a:srgbClr val="000000"/>
                </a:solidFill>
                <a:latin typeface="Proxima Nova"/>
                <a:ea typeface="Proxima Nova"/>
                <a:cs typeface="Proxima Nova"/>
                <a:sym typeface="Proxima Nova"/>
              </a:rPr>
              <a:t> loop?</a:t>
            </a:r>
            <a:endParaRPr b="1" sz="1800">
              <a:solidFill>
                <a:srgbClr val="000000"/>
              </a:solidFill>
              <a:latin typeface="Courier New"/>
              <a:ea typeface="Courier New"/>
              <a:cs typeface="Courier New"/>
              <a:sym typeface="Courier New"/>
            </a:endParaRPr>
          </a:p>
        </p:txBody>
      </p:sp>
      <p:sp>
        <p:nvSpPr>
          <p:cNvPr id="2493" name="Google Shape;2493;p226"/>
          <p:cNvSpPr txBox="1"/>
          <p:nvPr/>
        </p:nvSpPr>
        <p:spPr>
          <a:xfrm>
            <a:off x="788800" y="2790550"/>
            <a:ext cx="6041400" cy="17841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50800" marR="50800" rtl="0" algn="l">
              <a:lnSpc>
                <a:spcPct val="115000"/>
              </a:lnSpc>
              <a:spcBef>
                <a:spcPts val="0"/>
              </a:spcBef>
              <a:spcAft>
                <a:spcPts val="0"/>
              </a:spcAft>
              <a:buClr>
                <a:schemeClr val="accent5"/>
              </a:buClr>
              <a:buSzPts val="1100"/>
              <a:buFont typeface="Arial"/>
              <a:buNone/>
            </a:pPr>
            <a:r>
              <a:rPr b="1" lang="en" sz="1500">
                <a:solidFill>
                  <a:srgbClr val="D73A49"/>
                </a:solidFill>
                <a:latin typeface="Courier New"/>
                <a:ea typeface="Courier New"/>
                <a:cs typeface="Courier New"/>
                <a:sym typeface="Courier New"/>
              </a:rPr>
              <a:t>var</a:t>
            </a:r>
            <a:r>
              <a:rPr b="1" lang="en" sz="1500">
                <a:solidFill>
                  <a:srgbClr val="24292E"/>
                </a:solidFill>
                <a:latin typeface="Courier New"/>
                <a:ea typeface="Courier New"/>
                <a:cs typeface="Courier New"/>
                <a:sym typeface="Courier New"/>
              </a:rPr>
              <a:t> viralHits </a:t>
            </a:r>
            <a:r>
              <a:rPr b="1" lang="en" sz="1500">
                <a:solidFill>
                  <a:srgbClr val="005CC5"/>
                </a:solidFill>
                <a:latin typeface="Courier New"/>
                <a:ea typeface="Courier New"/>
                <a:cs typeface="Courier New"/>
                <a:sym typeface="Courier New"/>
              </a:rPr>
              <a:t>=</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"Die For You (Remix)"</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"Flowers"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"Truth Hurts"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"No Scrubs"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"Pretty Girl Rock"</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D73A49"/>
                </a:solidFill>
                <a:latin typeface="Courier New"/>
                <a:ea typeface="Courier New"/>
                <a:cs typeface="Courier New"/>
                <a:sym typeface="Courier New"/>
              </a:rPr>
              <a:t>for</a:t>
            </a:r>
            <a:r>
              <a:rPr b="1" lang="en" sz="1500">
                <a:solidFill>
                  <a:srgbClr val="24292E"/>
                </a:solidFill>
                <a:latin typeface="Courier New"/>
                <a:ea typeface="Courier New"/>
                <a:cs typeface="Courier New"/>
                <a:sym typeface="Courier New"/>
              </a:rPr>
              <a:t> song </a:t>
            </a:r>
            <a:r>
              <a:rPr b="1" lang="en" sz="1500">
                <a:solidFill>
                  <a:srgbClr val="D73A49"/>
                </a:solidFill>
                <a:latin typeface="Courier New"/>
                <a:ea typeface="Courier New"/>
                <a:cs typeface="Courier New"/>
                <a:sym typeface="Courier New"/>
              </a:rPr>
              <a:t>in</a:t>
            </a:r>
            <a:r>
              <a:rPr b="1" lang="en" sz="1500">
                <a:solidFill>
                  <a:srgbClr val="24292E"/>
                </a:solidFill>
                <a:latin typeface="Courier New"/>
                <a:ea typeface="Courier New"/>
                <a:cs typeface="Courier New"/>
                <a:sym typeface="Courier New"/>
              </a:rPr>
              <a:t> viralHits {</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24292E"/>
                </a:solidFill>
                <a:latin typeface="Courier New"/>
                <a:ea typeface="Courier New"/>
                <a:cs typeface="Courier New"/>
                <a:sym typeface="Courier New"/>
              </a:rPr>
              <a:t>  </a:t>
            </a: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(song)</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24292E"/>
                </a:solidFill>
                <a:latin typeface="Courier New"/>
                <a:ea typeface="Courier New"/>
                <a:cs typeface="Courier New"/>
                <a:sym typeface="Courier New"/>
              </a:rPr>
              <a:t>}</a:t>
            </a:r>
            <a:endParaRPr b="1" sz="1500">
              <a:solidFill>
                <a:srgbClr val="D73A49"/>
              </a:solidFill>
              <a:latin typeface="Courier New"/>
              <a:ea typeface="Courier New"/>
              <a:cs typeface="Courier New"/>
              <a:sym typeface="Courier New"/>
            </a:endParaRPr>
          </a:p>
        </p:txBody>
      </p:sp>
      <p:pic>
        <p:nvPicPr>
          <p:cNvPr id="2494" name="Google Shape;2494;p226" title="1min-PinkTimer.mp4">
            <a:hlinkClick r:id="rId3"/>
          </p:cNvPr>
          <p:cNvPicPr preferRelativeResize="0"/>
          <p:nvPr/>
        </p:nvPicPr>
        <p:blipFill>
          <a:blip r:embed="rId4">
            <a:alphaModFix/>
          </a:blip>
          <a:stretch>
            <a:fillRect/>
          </a:stretch>
        </p:blipFill>
        <p:spPr>
          <a:xfrm>
            <a:off x="5823650" y="3640175"/>
            <a:ext cx="2540477" cy="1429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4"/>
                                        </p:tgtEl>
                                        <p:attrNameLst>
                                          <p:attrName>style.visibility</p:attrName>
                                        </p:attrNameLst>
                                      </p:cBhvr>
                                      <p:to>
                                        <p:strVal val="visible"/>
                                      </p:to>
                                    </p:set>
                                    <p:animEffect filter="fade" transition="in">
                                      <p:cBhvr>
                                        <p:cTn dur="1000"/>
                                        <p:tgtEl>
                                          <p:spTgt spid="2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8" name="Shape 2498"/>
        <p:cNvGrpSpPr/>
        <p:nvPr/>
      </p:nvGrpSpPr>
      <p:grpSpPr>
        <a:xfrm>
          <a:off x="0" y="0"/>
          <a:ext cx="0" cy="0"/>
          <a:chOff x="0" y="0"/>
          <a:chExt cx="0" cy="0"/>
        </a:xfrm>
      </p:grpSpPr>
      <p:sp>
        <p:nvSpPr>
          <p:cNvPr id="2499" name="Google Shape;2499;p227"/>
          <p:cNvSpPr txBox="1"/>
          <p:nvPr>
            <p:ph type="ctrTitle"/>
          </p:nvPr>
        </p:nvSpPr>
        <p:spPr>
          <a:xfrm>
            <a:off x="126625" y="88747"/>
            <a:ext cx="88242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Breaking Down the Syntax</a:t>
            </a:r>
            <a:endParaRPr/>
          </a:p>
        </p:txBody>
      </p:sp>
      <p:sp>
        <p:nvSpPr>
          <p:cNvPr id="2500" name="Google Shape;2500;p227"/>
          <p:cNvSpPr txBox="1"/>
          <p:nvPr/>
        </p:nvSpPr>
        <p:spPr>
          <a:xfrm>
            <a:off x="1949400" y="2492275"/>
            <a:ext cx="5245200" cy="6873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50800" marR="50800" rtl="0" algn="l">
              <a:lnSpc>
                <a:spcPct val="115000"/>
              </a:lnSpc>
              <a:spcBef>
                <a:spcPts val="0"/>
              </a:spcBef>
              <a:spcAft>
                <a:spcPts val="0"/>
              </a:spcAft>
              <a:buClr>
                <a:schemeClr val="accent5"/>
              </a:buClr>
              <a:buSzPts val="1100"/>
              <a:buFont typeface="Arial"/>
              <a:buNone/>
            </a:pPr>
            <a:r>
              <a:rPr b="1" lang="en" sz="2700">
                <a:solidFill>
                  <a:srgbClr val="D73A49"/>
                </a:solidFill>
                <a:latin typeface="Courier New"/>
                <a:ea typeface="Courier New"/>
                <a:cs typeface="Courier New"/>
                <a:sym typeface="Courier New"/>
              </a:rPr>
              <a:t>for</a:t>
            </a:r>
            <a:r>
              <a:rPr b="1" lang="en" sz="2700">
                <a:solidFill>
                  <a:srgbClr val="24292E"/>
                </a:solidFill>
                <a:latin typeface="Courier New"/>
                <a:ea typeface="Courier New"/>
                <a:cs typeface="Courier New"/>
                <a:sym typeface="Courier New"/>
              </a:rPr>
              <a:t> song </a:t>
            </a:r>
            <a:r>
              <a:rPr b="1" lang="en" sz="2700">
                <a:solidFill>
                  <a:srgbClr val="D73A49"/>
                </a:solidFill>
                <a:latin typeface="Courier New"/>
                <a:ea typeface="Courier New"/>
                <a:cs typeface="Courier New"/>
                <a:sym typeface="Courier New"/>
              </a:rPr>
              <a:t>in</a:t>
            </a:r>
            <a:r>
              <a:rPr b="1" lang="en" sz="2700">
                <a:solidFill>
                  <a:srgbClr val="24292E"/>
                </a:solidFill>
                <a:latin typeface="Courier New"/>
                <a:ea typeface="Courier New"/>
                <a:cs typeface="Courier New"/>
                <a:sym typeface="Courier New"/>
              </a:rPr>
              <a:t> viralHits {}</a:t>
            </a:r>
            <a:endParaRPr b="1" sz="2700">
              <a:solidFill>
                <a:srgbClr val="D73A49"/>
              </a:solidFill>
              <a:latin typeface="Courier New"/>
              <a:ea typeface="Courier New"/>
              <a:cs typeface="Courier New"/>
              <a:sym typeface="Courier New"/>
            </a:endParaRPr>
          </a:p>
        </p:txBody>
      </p:sp>
      <p:sp>
        <p:nvSpPr>
          <p:cNvPr id="2501" name="Google Shape;2501;p227"/>
          <p:cNvSpPr txBox="1"/>
          <p:nvPr/>
        </p:nvSpPr>
        <p:spPr>
          <a:xfrm>
            <a:off x="2201738" y="1090000"/>
            <a:ext cx="1774500" cy="5292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keywords</a:t>
            </a:r>
            <a:endParaRPr sz="1700">
              <a:solidFill>
                <a:schemeClr val="accent5"/>
              </a:solidFill>
              <a:latin typeface="Proxima Nova"/>
              <a:ea typeface="Proxima Nova"/>
              <a:cs typeface="Proxima Nova"/>
              <a:sym typeface="Proxima Nova"/>
            </a:endParaRPr>
          </a:p>
        </p:txBody>
      </p:sp>
      <p:sp>
        <p:nvSpPr>
          <p:cNvPr id="2502" name="Google Shape;2502;p227"/>
          <p:cNvSpPr txBox="1"/>
          <p:nvPr/>
        </p:nvSpPr>
        <p:spPr>
          <a:xfrm>
            <a:off x="1129088" y="1314400"/>
            <a:ext cx="1697700" cy="5292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t/>
            </a:r>
            <a:endParaRPr b="1" sz="1700">
              <a:solidFill>
                <a:schemeClr val="accent5"/>
              </a:solidFill>
              <a:latin typeface="Proxima Nova"/>
              <a:ea typeface="Proxima Nova"/>
              <a:cs typeface="Proxima Nova"/>
              <a:sym typeface="Proxima Nova"/>
            </a:endParaRPr>
          </a:p>
        </p:txBody>
      </p:sp>
      <p:sp>
        <p:nvSpPr>
          <p:cNvPr id="2503" name="Google Shape;2503;p227"/>
          <p:cNvSpPr txBox="1"/>
          <p:nvPr/>
        </p:nvSpPr>
        <p:spPr>
          <a:xfrm>
            <a:off x="458200" y="3586950"/>
            <a:ext cx="2160600" cy="99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local variable that refers to a single element in the array</a:t>
            </a:r>
            <a:endParaRPr b="1" sz="1700">
              <a:solidFill>
                <a:schemeClr val="accent5"/>
              </a:solidFill>
              <a:latin typeface="Proxima Nova"/>
              <a:ea typeface="Proxima Nova"/>
              <a:cs typeface="Proxima Nova"/>
              <a:sym typeface="Proxima Nova"/>
            </a:endParaRPr>
          </a:p>
        </p:txBody>
      </p:sp>
      <p:sp>
        <p:nvSpPr>
          <p:cNvPr id="2504" name="Google Shape;2504;p227"/>
          <p:cNvSpPr txBox="1"/>
          <p:nvPr/>
        </p:nvSpPr>
        <p:spPr>
          <a:xfrm>
            <a:off x="6199775" y="1619200"/>
            <a:ext cx="1905000" cy="5418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name of array</a:t>
            </a:r>
            <a:endParaRPr b="1" sz="1700">
              <a:solidFill>
                <a:schemeClr val="accent5"/>
              </a:solidFill>
              <a:latin typeface="Proxima Nova"/>
              <a:ea typeface="Proxima Nova"/>
              <a:cs typeface="Proxima Nova"/>
              <a:sym typeface="Proxima Nova"/>
            </a:endParaRPr>
          </a:p>
        </p:txBody>
      </p:sp>
      <p:sp>
        <p:nvSpPr>
          <p:cNvPr id="2505" name="Google Shape;2505;p227"/>
          <p:cNvSpPr txBox="1"/>
          <p:nvPr/>
        </p:nvSpPr>
        <p:spPr>
          <a:xfrm>
            <a:off x="5635099" y="4106500"/>
            <a:ext cx="2898300" cy="6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pair of curly brackets containing the code block </a:t>
            </a:r>
            <a:endParaRPr b="1" sz="1700">
              <a:solidFill>
                <a:schemeClr val="accent5"/>
              </a:solidFill>
              <a:latin typeface="Proxima Nova"/>
              <a:ea typeface="Proxima Nova"/>
              <a:cs typeface="Proxima Nova"/>
              <a:sym typeface="Proxima Nova"/>
            </a:endParaRPr>
          </a:p>
        </p:txBody>
      </p:sp>
      <p:pic>
        <p:nvPicPr>
          <p:cNvPr id="2506" name="Google Shape;2506;p227"/>
          <p:cNvPicPr preferRelativeResize="0"/>
          <p:nvPr/>
        </p:nvPicPr>
        <p:blipFill>
          <a:blip r:embed="rId3">
            <a:alphaModFix/>
          </a:blip>
          <a:stretch>
            <a:fillRect/>
          </a:stretch>
        </p:blipFill>
        <p:spPr>
          <a:xfrm>
            <a:off x="5417538" y="1725513"/>
            <a:ext cx="995582" cy="995563"/>
          </a:xfrm>
          <a:prstGeom prst="rect">
            <a:avLst/>
          </a:prstGeom>
          <a:noFill/>
          <a:ln>
            <a:noFill/>
          </a:ln>
        </p:spPr>
      </p:pic>
      <p:pic>
        <p:nvPicPr>
          <p:cNvPr id="2507" name="Google Shape;2507;p227"/>
          <p:cNvPicPr preferRelativeResize="0"/>
          <p:nvPr/>
        </p:nvPicPr>
        <p:blipFill>
          <a:blip r:embed="rId3">
            <a:alphaModFix/>
          </a:blip>
          <a:stretch>
            <a:fillRect/>
          </a:stretch>
        </p:blipFill>
        <p:spPr>
          <a:xfrm rot="10134255">
            <a:off x="2536662" y="3024438"/>
            <a:ext cx="995582" cy="995562"/>
          </a:xfrm>
          <a:prstGeom prst="rect">
            <a:avLst/>
          </a:prstGeom>
          <a:noFill/>
          <a:ln>
            <a:noFill/>
          </a:ln>
        </p:spPr>
      </p:pic>
      <p:pic>
        <p:nvPicPr>
          <p:cNvPr id="2508" name="Google Shape;2508;p227"/>
          <p:cNvPicPr preferRelativeResize="0"/>
          <p:nvPr/>
        </p:nvPicPr>
        <p:blipFill>
          <a:blip r:embed="rId3">
            <a:alphaModFix/>
          </a:blip>
          <a:stretch>
            <a:fillRect/>
          </a:stretch>
        </p:blipFill>
        <p:spPr>
          <a:xfrm flipH="1" rot="1237040">
            <a:off x="3335688" y="1569525"/>
            <a:ext cx="995582" cy="995563"/>
          </a:xfrm>
          <a:prstGeom prst="rect">
            <a:avLst/>
          </a:prstGeom>
          <a:noFill/>
          <a:ln>
            <a:noFill/>
          </a:ln>
        </p:spPr>
      </p:pic>
      <p:pic>
        <p:nvPicPr>
          <p:cNvPr id="2509" name="Google Shape;2509;p227"/>
          <p:cNvPicPr preferRelativeResize="0"/>
          <p:nvPr/>
        </p:nvPicPr>
        <p:blipFill>
          <a:blip r:embed="rId3">
            <a:alphaModFix/>
          </a:blip>
          <a:stretch>
            <a:fillRect/>
          </a:stretch>
        </p:blipFill>
        <p:spPr>
          <a:xfrm rot="-1393890">
            <a:off x="1946638" y="1569512"/>
            <a:ext cx="995582" cy="995563"/>
          </a:xfrm>
          <a:prstGeom prst="rect">
            <a:avLst/>
          </a:prstGeom>
          <a:noFill/>
          <a:ln>
            <a:noFill/>
          </a:ln>
        </p:spPr>
      </p:pic>
      <p:pic>
        <p:nvPicPr>
          <p:cNvPr id="2510" name="Google Shape;2510;p227"/>
          <p:cNvPicPr preferRelativeResize="0"/>
          <p:nvPr/>
        </p:nvPicPr>
        <p:blipFill>
          <a:blip r:embed="rId3">
            <a:alphaModFix/>
          </a:blip>
          <a:stretch>
            <a:fillRect/>
          </a:stretch>
        </p:blipFill>
        <p:spPr>
          <a:xfrm flipH="1" rot="-9185901">
            <a:off x="6586462" y="3109313"/>
            <a:ext cx="995582" cy="99556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228"/>
          <p:cNvSpPr txBox="1"/>
          <p:nvPr>
            <p:ph type="ctrTitle"/>
          </p:nvPr>
        </p:nvSpPr>
        <p:spPr>
          <a:xfrm>
            <a:off x="126625" y="88747"/>
            <a:ext cx="88242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Breaking Down the Syntax</a:t>
            </a:r>
            <a:endParaRPr/>
          </a:p>
        </p:txBody>
      </p:sp>
      <p:sp>
        <p:nvSpPr>
          <p:cNvPr id="2516" name="Google Shape;2516;p228"/>
          <p:cNvSpPr txBox="1"/>
          <p:nvPr/>
        </p:nvSpPr>
        <p:spPr>
          <a:xfrm>
            <a:off x="242100" y="1111950"/>
            <a:ext cx="6044100" cy="34188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50800" marR="50800" rtl="0" algn="l">
              <a:lnSpc>
                <a:spcPct val="115000"/>
              </a:lnSpc>
              <a:spcBef>
                <a:spcPts val="0"/>
              </a:spcBef>
              <a:spcAft>
                <a:spcPts val="0"/>
              </a:spcAft>
              <a:buClr>
                <a:schemeClr val="accent5"/>
              </a:buClr>
              <a:buSzPts val="1100"/>
              <a:buFont typeface="Arial"/>
              <a:buNone/>
            </a:pPr>
            <a:r>
              <a:rPr b="1" lang="en" sz="1500">
                <a:solidFill>
                  <a:srgbClr val="D73A49"/>
                </a:solidFill>
                <a:latin typeface="Courier New"/>
                <a:ea typeface="Courier New"/>
                <a:cs typeface="Courier New"/>
                <a:sym typeface="Courier New"/>
              </a:rPr>
              <a:t>var</a:t>
            </a:r>
            <a:r>
              <a:rPr b="1" lang="en" sz="1500">
                <a:solidFill>
                  <a:srgbClr val="24292E"/>
                </a:solidFill>
                <a:latin typeface="Courier New"/>
                <a:ea typeface="Courier New"/>
                <a:cs typeface="Courier New"/>
                <a:sym typeface="Courier New"/>
              </a:rPr>
              <a:t> viralHits </a:t>
            </a:r>
            <a:r>
              <a:rPr b="1" lang="en" sz="1500">
                <a:solidFill>
                  <a:srgbClr val="005CC5"/>
                </a:solidFill>
                <a:latin typeface="Courier New"/>
                <a:ea typeface="Courier New"/>
                <a:cs typeface="Courier New"/>
                <a:sym typeface="Courier New"/>
              </a:rPr>
              <a:t>=</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"Die For You (Remix)"</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"Flowers"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"Truth Hurts"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"No Scrubs"</a:t>
            </a:r>
            <a:r>
              <a:rPr b="1" lang="en" sz="1500">
                <a:solidFill>
                  <a:srgbClr val="24292E"/>
                </a:solidFill>
                <a:latin typeface="Courier New"/>
                <a:ea typeface="Courier New"/>
                <a:cs typeface="Courier New"/>
                <a:sym typeface="Courier New"/>
              </a:rPr>
              <a:t>, </a:t>
            </a:r>
            <a:r>
              <a:rPr b="1" lang="en" sz="1500">
                <a:solidFill>
                  <a:srgbClr val="032F62"/>
                </a:solidFill>
                <a:latin typeface="Courier New"/>
                <a:ea typeface="Courier New"/>
                <a:cs typeface="Courier New"/>
                <a:sym typeface="Courier New"/>
              </a:rPr>
              <a:t>"Pretty Girl Rock"</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D73A49"/>
                </a:solidFill>
                <a:latin typeface="Courier New"/>
                <a:ea typeface="Courier New"/>
                <a:cs typeface="Courier New"/>
                <a:sym typeface="Courier New"/>
              </a:rPr>
              <a:t>for</a:t>
            </a:r>
            <a:r>
              <a:rPr b="1" lang="en" sz="1500">
                <a:solidFill>
                  <a:srgbClr val="24292E"/>
                </a:solidFill>
                <a:latin typeface="Courier New"/>
                <a:ea typeface="Courier New"/>
                <a:cs typeface="Courier New"/>
                <a:sym typeface="Courier New"/>
              </a:rPr>
              <a:t> song </a:t>
            </a:r>
            <a:r>
              <a:rPr b="1" lang="en" sz="1500">
                <a:solidFill>
                  <a:srgbClr val="D73A49"/>
                </a:solidFill>
                <a:latin typeface="Courier New"/>
                <a:ea typeface="Courier New"/>
                <a:cs typeface="Courier New"/>
                <a:sym typeface="Courier New"/>
              </a:rPr>
              <a:t>in</a:t>
            </a:r>
            <a:r>
              <a:rPr b="1" lang="en" sz="1500">
                <a:solidFill>
                  <a:srgbClr val="24292E"/>
                </a:solidFill>
                <a:latin typeface="Courier New"/>
                <a:ea typeface="Courier New"/>
                <a:cs typeface="Courier New"/>
                <a:sym typeface="Courier New"/>
              </a:rPr>
              <a:t> viralHits {</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24292E"/>
                </a:solidFill>
                <a:latin typeface="Courier New"/>
                <a:ea typeface="Courier New"/>
                <a:cs typeface="Courier New"/>
                <a:sym typeface="Courier New"/>
              </a:rPr>
              <a:t>  </a:t>
            </a: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(song)</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t/>
            </a:r>
            <a:endParaRPr b="1" sz="1500">
              <a:solidFill>
                <a:srgbClr val="24292E"/>
              </a:solidFill>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6A737D"/>
                </a:solidFill>
                <a:latin typeface="Courier New"/>
                <a:ea typeface="Courier New"/>
                <a:cs typeface="Courier New"/>
                <a:sym typeface="Courier New"/>
              </a:rPr>
              <a:t>// =&gt; Die For You (Remix)</a:t>
            </a:r>
            <a:endParaRPr b="1" sz="1500">
              <a:solidFill>
                <a:srgbClr val="24292E"/>
              </a:solidFill>
              <a:highlight>
                <a:srgbClr val="FFFFFF"/>
              </a:highlight>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6A737D"/>
                </a:solidFill>
                <a:latin typeface="Courier New"/>
                <a:ea typeface="Courier New"/>
                <a:cs typeface="Courier New"/>
                <a:sym typeface="Courier New"/>
              </a:rPr>
              <a:t>// =&gt; Flowers</a:t>
            </a:r>
            <a:endParaRPr b="1" sz="1500">
              <a:solidFill>
                <a:srgbClr val="24292E"/>
              </a:solidFill>
              <a:highlight>
                <a:srgbClr val="FFFFFF"/>
              </a:highlight>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6A737D"/>
                </a:solidFill>
                <a:latin typeface="Courier New"/>
                <a:ea typeface="Courier New"/>
                <a:cs typeface="Courier New"/>
                <a:sym typeface="Courier New"/>
              </a:rPr>
              <a:t>// =&gt; Truth Hurts</a:t>
            </a:r>
            <a:endParaRPr b="1" sz="1500">
              <a:solidFill>
                <a:srgbClr val="24292E"/>
              </a:solidFill>
              <a:highlight>
                <a:srgbClr val="FFFFFF"/>
              </a:highlight>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6A737D"/>
                </a:solidFill>
                <a:latin typeface="Courier New"/>
                <a:ea typeface="Courier New"/>
                <a:cs typeface="Courier New"/>
                <a:sym typeface="Courier New"/>
              </a:rPr>
              <a:t>// =&gt; No Scrubs</a:t>
            </a:r>
            <a:endParaRPr b="1" sz="1500">
              <a:solidFill>
                <a:srgbClr val="24292E"/>
              </a:solidFill>
              <a:highlight>
                <a:srgbClr val="FFFFFF"/>
              </a:highlight>
              <a:latin typeface="Courier New"/>
              <a:ea typeface="Courier New"/>
              <a:cs typeface="Courier New"/>
              <a:sym typeface="Courier New"/>
            </a:endParaRPr>
          </a:p>
          <a:p>
            <a:pPr indent="0" lvl="0" marL="50800" marR="50800" rtl="0" algn="l">
              <a:lnSpc>
                <a:spcPct val="115000"/>
              </a:lnSpc>
              <a:spcBef>
                <a:spcPts val="0"/>
              </a:spcBef>
              <a:spcAft>
                <a:spcPts val="0"/>
              </a:spcAft>
              <a:buClr>
                <a:schemeClr val="accent5"/>
              </a:buClr>
              <a:buSzPts val="1100"/>
              <a:buFont typeface="Arial"/>
              <a:buNone/>
            </a:pPr>
            <a:r>
              <a:rPr b="1" lang="en" sz="1500">
                <a:solidFill>
                  <a:srgbClr val="6A737D"/>
                </a:solidFill>
                <a:latin typeface="Courier New"/>
                <a:ea typeface="Courier New"/>
                <a:cs typeface="Courier New"/>
                <a:sym typeface="Courier New"/>
              </a:rPr>
              <a:t>// =&gt; Pretty Girl Rock</a:t>
            </a:r>
            <a:endParaRPr b="1" sz="1500">
              <a:solidFill>
                <a:srgbClr val="24292E"/>
              </a:solidFill>
              <a:latin typeface="Courier New"/>
              <a:ea typeface="Courier New"/>
              <a:cs typeface="Courier New"/>
              <a:sym typeface="Courier New"/>
            </a:endParaRPr>
          </a:p>
        </p:txBody>
      </p:sp>
      <p:sp>
        <p:nvSpPr>
          <p:cNvPr id="2517" name="Google Shape;2517;p228"/>
          <p:cNvSpPr/>
          <p:nvPr/>
        </p:nvSpPr>
        <p:spPr>
          <a:xfrm>
            <a:off x="3678250" y="2038425"/>
            <a:ext cx="4785300" cy="2800800"/>
          </a:xfrm>
          <a:prstGeom prst="roundRect">
            <a:avLst>
              <a:gd fmla="val 16667" name="adj"/>
            </a:avLst>
          </a:prstGeom>
          <a:solidFill>
            <a:schemeClr val="accent6"/>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accent5"/>
                </a:solidFill>
                <a:latin typeface="Proxima Nova"/>
                <a:ea typeface="Proxima Nova"/>
                <a:cs typeface="Proxima Nova"/>
                <a:sym typeface="Proxima Nova"/>
              </a:rPr>
              <a:t>The loop runs based on </a:t>
            </a:r>
            <a:br>
              <a:rPr lang="en" sz="1600">
                <a:solidFill>
                  <a:schemeClr val="accent5"/>
                </a:solidFill>
                <a:latin typeface="Proxima Nova"/>
                <a:ea typeface="Proxima Nova"/>
                <a:cs typeface="Proxima Nova"/>
                <a:sym typeface="Proxima Nova"/>
              </a:rPr>
            </a:br>
            <a:r>
              <a:rPr lang="en" sz="1600">
                <a:solidFill>
                  <a:schemeClr val="accent5"/>
                </a:solidFill>
                <a:latin typeface="Proxima Nova"/>
                <a:ea typeface="Proxima Nova"/>
                <a:cs typeface="Proxima Nova"/>
                <a:sym typeface="Proxima Nova"/>
              </a:rPr>
              <a:t>the number of elements in the array.</a:t>
            </a:r>
            <a:endParaRPr sz="1600">
              <a:solidFill>
                <a:schemeClr val="accent5"/>
              </a:solidFill>
              <a:latin typeface="Proxima Nova"/>
              <a:ea typeface="Proxima Nova"/>
              <a:cs typeface="Proxima Nova"/>
              <a:sym typeface="Proxima Nova"/>
            </a:endParaRPr>
          </a:p>
          <a:p>
            <a:pPr indent="0" lvl="0" marL="0" rtl="0" algn="ctr">
              <a:spcBef>
                <a:spcPts val="1000"/>
              </a:spcBef>
              <a:spcAft>
                <a:spcPts val="0"/>
              </a:spcAft>
              <a:buClr>
                <a:schemeClr val="accent5"/>
              </a:buClr>
              <a:buSzPts val="1100"/>
              <a:buFont typeface="Arial"/>
              <a:buNone/>
            </a:pPr>
            <a:r>
              <a:rPr lang="en" sz="1600">
                <a:solidFill>
                  <a:schemeClr val="accent5"/>
                </a:solidFill>
                <a:latin typeface="Proxima Nova"/>
                <a:ea typeface="Proxima Nova"/>
                <a:cs typeface="Proxima Nova"/>
                <a:sym typeface="Proxima Nova"/>
              </a:rPr>
              <a:t>Since </a:t>
            </a:r>
            <a:r>
              <a:rPr b="1" lang="en" sz="1600">
                <a:solidFill>
                  <a:srgbClr val="EB5757"/>
                </a:solidFill>
                <a:latin typeface="Courier New"/>
                <a:ea typeface="Courier New"/>
                <a:cs typeface="Courier New"/>
                <a:sym typeface="Courier New"/>
              </a:rPr>
              <a:t>viralHits</a:t>
            </a:r>
            <a:r>
              <a:rPr lang="en" sz="1600">
                <a:solidFill>
                  <a:schemeClr val="accent5"/>
                </a:solidFill>
                <a:latin typeface="Proxima Nova"/>
                <a:ea typeface="Proxima Nova"/>
                <a:cs typeface="Proxima Nova"/>
                <a:sym typeface="Proxima Nova"/>
              </a:rPr>
              <a:t> has 5 elements, </a:t>
            </a:r>
            <a:br>
              <a:rPr lang="en" sz="1600">
                <a:solidFill>
                  <a:schemeClr val="accent5"/>
                </a:solidFill>
                <a:latin typeface="Proxima Nova"/>
                <a:ea typeface="Proxima Nova"/>
                <a:cs typeface="Proxima Nova"/>
                <a:sym typeface="Proxima Nova"/>
              </a:rPr>
            </a:br>
            <a:r>
              <a:rPr lang="en" sz="1600">
                <a:solidFill>
                  <a:schemeClr val="accent5"/>
                </a:solidFill>
                <a:latin typeface="Proxima Nova"/>
                <a:ea typeface="Proxima Nova"/>
                <a:cs typeface="Proxima Nova"/>
                <a:sym typeface="Proxima Nova"/>
              </a:rPr>
              <a:t>the loop runs 5 times.</a:t>
            </a:r>
            <a:endParaRPr sz="1600">
              <a:solidFill>
                <a:schemeClr val="accent5"/>
              </a:solidFill>
              <a:latin typeface="Proxima Nova"/>
              <a:ea typeface="Proxima Nova"/>
              <a:cs typeface="Proxima Nova"/>
              <a:sym typeface="Proxima Nova"/>
            </a:endParaRPr>
          </a:p>
          <a:p>
            <a:pPr indent="0" lvl="0" marL="0" rtl="0" algn="ctr">
              <a:spcBef>
                <a:spcPts val="1000"/>
              </a:spcBef>
              <a:spcAft>
                <a:spcPts val="0"/>
              </a:spcAft>
              <a:buClr>
                <a:schemeClr val="accent5"/>
              </a:buClr>
              <a:buSzPts val="1100"/>
              <a:buFont typeface="Arial"/>
              <a:buNone/>
            </a:pPr>
            <a:r>
              <a:rPr lang="en" sz="1600">
                <a:solidFill>
                  <a:schemeClr val="accent5"/>
                </a:solidFill>
                <a:latin typeface="Proxima Nova"/>
                <a:ea typeface="Proxima Nova"/>
                <a:cs typeface="Proxima Nova"/>
                <a:sym typeface="Proxima Nova"/>
              </a:rPr>
              <a:t>Adding another song would make it run 6 times.</a:t>
            </a:r>
            <a:endParaRPr sz="1600">
              <a:solidFill>
                <a:schemeClr val="accent5"/>
              </a:solidFill>
              <a:latin typeface="Proxima Nova"/>
              <a:ea typeface="Proxima Nova"/>
              <a:cs typeface="Proxima Nova"/>
              <a:sym typeface="Proxima Nova"/>
            </a:endParaRPr>
          </a:p>
          <a:p>
            <a:pPr indent="0" lvl="0" marL="0" rtl="0" algn="ctr">
              <a:spcBef>
                <a:spcPts val="1000"/>
              </a:spcBef>
              <a:spcAft>
                <a:spcPts val="1000"/>
              </a:spcAft>
              <a:buNone/>
            </a:pPr>
            <a:r>
              <a:rPr lang="en" sz="1600">
                <a:solidFill>
                  <a:schemeClr val="accent5"/>
                </a:solidFill>
                <a:latin typeface="Proxima Nova"/>
                <a:ea typeface="Proxima Nova"/>
                <a:cs typeface="Proxima Nova"/>
                <a:sym typeface="Proxima Nova"/>
              </a:rPr>
              <a:t>Each element is stored in a local variable, and the code block runs with that value.</a:t>
            </a:r>
            <a:endParaRPr sz="1900">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p229"/>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Looping Over Arrays</a:t>
            </a:r>
            <a:endParaRPr/>
          </a:p>
        </p:txBody>
      </p:sp>
      <p:grpSp>
        <p:nvGrpSpPr>
          <p:cNvPr id="2523" name="Google Shape;2523;p229"/>
          <p:cNvGrpSpPr/>
          <p:nvPr/>
        </p:nvGrpSpPr>
        <p:grpSpPr>
          <a:xfrm>
            <a:off x="7793202" y="-150750"/>
            <a:ext cx="1541447" cy="1541596"/>
            <a:chOff x="7814877" y="-174175"/>
            <a:chExt cx="1541447" cy="1541596"/>
          </a:xfrm>
        </p:grpSpPr>
        <p:sp>
          <p:nvSpPr>
            <p:cNvPr id="2524" name="Google Shape;2524;p229"/>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25" name="Google Shape;2525;p229"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sp>
        <p:nvSpPr>
          <p:cNvPr id="2526" name="Google Shape;2526;p229"/>
          <p:cNvSpPr txBox="1"/>
          <p:nvPr>
            <p:ph idx="1" type="body"/>
          </p:nvPr>
        </p:nvSpPr>
        <p:spPr>
          <a:xfrm>
            <a:off x="207600" y="1305650"/>
            <a:ext cx="8676600" cy="2502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sz="1800"/>
              <a:t>Declare an array of the names of your friends or favorite people.</a:t>
            </a:r>
            <a:endParaRPr sz="1800"/>
          </a:p>
          <a:p>
            <a:pPr indent="-342900" lvl="0" marL="457200" rtl="0" algn="l">
              <a:spcBef>
                <a:spcPts val="1000"/>
              </a:spcBef>
              <a:spcAft>
                <a:spcPts val="0"/>
              </a:spcAft>
              <a:buSzPts val="1800"/>
              <a:buAutoNum type="arabicPeriod"/>
            </a:pPr>
            <a:r>
              <a:rPr lang="en" sz="1800"/>
              <a:t>Write a </a:t>
            </a:r>
            <a:r>
              <a:rPr b="1" lang="en" sz="1800">
                <a:solidFill>
                  <a:srgbClr val="EB5757"/>
                </a:solidFill>
                <a:latin typeface="Courier New"/>
                <a:ea typeface="Courier New"/>
                <a:cs typeface="Courier New"/>
                <a:sym typeface="Courier New"/>
              </a:rPr>
              <a:t>for-in</a:t>
            </a:r>
            <a:r>
              <a:rPr lang="en" sz="1800"/>
              <a:t> loop that uses each name and prints </a:t>
            </a:r>
            <a:r>
              <a:rPr b="1" lang="en" sz="1800">
                <a:solidFill>
                  <a:srgbClr val="EB5757"/>
                </a:solidFill>
                <a:latin typeface="Courier New"/>
                <a:ea typeface="Courier New"/>
                <a:cs typeface="Courier New"/>
                <a:sym typeface="Courier New"/>
              </a:rPr>
              <a:t>Hello, [scholar name]</a:t>
            </a:r>
            <a:r>
              <a:rPr lang="en" sz="1800"/>
              <a:t> to the console.</a:t>
            </a:r>
            <a:endParaRPr sz="1800"/>
          </a:p>
          <a:p>
            <a:pPr indent="-342900" lvl="0" marL="457200" rtl="0" algn="l">
              <a:spcBef>
                <a:spcPts val="1000"/>
              </a:spcBef>
              <a:spcAft>
                <a:spcPts val="0"/>
              </a:spcAft>
              <a:buSzPts val="1800"/>
              <a:buAutoNum type="arabicPeriod"/>
            </a:pPr>
            <a:r>
              <a:rPr lang="en" sz="1800"/>
              <a:t>Declare an array of the names of four things you already learned about Swift.</a:t>
            </a:r>
            <a:endParaRPr sz="1800"/>
          </a:p>
          <a:p>
            <a:pPr indent="-342900" lvl="0" marL="457200" rtl="0" algn="l">
              <a:spcBef>
                <a:spcPts val="1000"/>
              </a:spcBef>
              <a:spcAft>
                <a:spcPts val="1000"/>
              </a:spcAft>
              <a:buSzPts val="1800"/>
              <a:buAutoNum type="arabicPeriod"/>
            </a:pPr>
            <a:r>
              <a:rPr lang="en" sz="1800"/>
              <a:t>Write a </a:t>
            </a:r>
            <a:r>
              <a:rPr b="1" lang="en" sz="1800">
                <a:solidFill>
                  <a:srgbClr val="EB5757"/>
                </a:solidFill>
                <a:latin typeface="Courier New"/>
                <a:ea typeface="Courier New"/>
                <a:cs typeface="Courier New"/>
                <a:sym typeface="Courier New"/>
              </a:rPr>
              <a:t>for-in</a:t>
            </a:r>
            <a:r>
              <a:rPr lang="en" sz="1800"/>
              <a:t> loop that uses each thing you </a:t>
            </a:r>
            <a:r>
              <a:rPr lang="en" sz="1800"/>
              <a:t>learn</a:t>
            </a:r>
            <a:r>
              <a:rPr lang="en" sz="1800"/>
              <a:t>ed and prints </a:t>
            </a:r>
            <a:r>
              <a:rPr b="1" lang="en" sz="1800">
                <a:solidFill>
                  <a:srgbClr val="EB5757"/>
                </a:solidFill>
                <a:latin typeface="Courier New"/>
                <a:ea typeface="Courier New"/>
                <a:cs typeface="Courier New"/>
                <a:sym typeface="Courier New"/>
              </a:rPr>
              <a:t>I learned [thing I learned] at KWK</a:t>
            </a:r>
            <a:r>
              <a:rPr lang="en" sz="1800"/>
              <a:t> to the console.</a:t>
            </a:r>
            <a:endParaRPr/>
          </a:p>
        </p:txBody>
      </p:sp>
      <p:sp>
        <p:nvSpPr>
          <p:cNvPr id="2527" name="Google Shape;2527;p229"/>
          <p:cNvSpPr/>
          <p:nvPr/>
        </p:nvSpPr>
        <p:spPr>
          <a:xfrm>
            <a:off x="0" y="3891250"/>
            <a:ext cx="8280000" cy="1252200"/>
          </a:xfrm>
          <a:prstGeom prst="round1Rect">
            <a:avLst>
              <a:gd fmla="val 3623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28" name="Google Shape;2528;p229"/>
          <p:cNvPicPr preferRelativeResize="0"/>
          <p:nvPr/>
        </p:nvPicPr>
        <p:blipFill>
          <a:blip r:embed="rId4">
            <a:alphaModFix/>
          </a:blip>
          <a:stretch>
            <a:fillRect/>
          </a:stretch>
        </p:blipFill>
        <p:spPr>
          <a:xfrm>
            <a:off x="7144328" y="3622344"/>
            <a:ext cx="1061576" cy="1061576"/>
          </a:xfrm>
          <a:prstGeom prst="rect">
            <a:avLst/>
          </a:prstGeom>
          <a:noFill/>
          <a:ln>
            <a:noFill/>
          </a:ln>
        </p:spPr>
      </p:pic>
      <p:sp>
        <p:nvSpPr>
          <p:cNvPr id="2529" name="Google Shape;2529;p229"/>
          <p:cNvSpPr txBox="1"/>
          <p:nvPr>
            <p:ph idx="4294967295" type="subTitle"/>
          </p:nvPr>
        </p:nvSpPr>
        <p:spPr>
          <a:xfrm>
            <a:off x="201450" y="3928900"/>
            <a:ext cx="7877100" cy="106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b="1" lang="en" sz="1500"/>
              <a:t>Share in your Slack Thread:</a:t>
            </a:r>
            <a:endParaRPr b="1" sz="1500"/>
          </a:p>
          <a:p>
            <a:pPr indent="-323850" lvl="0" marL="457200" rtl="0" algn="l">
              <a:spcBef>
                <a:spcPts val="0"/>
              </a:spcBef>
              <a:spcAft>
                <a:spcPts val="0"/>
              </a:spcAft>
              <a:buSzPts val="1500"/>
              <a:buChar char="●"/>
            </a:pPr>
            <a:r>
              <a:rPr lang="en" sz="1500"/>
              <a:t>What did you name your arrays? </a:t>
            </a:r>
            <a:endParaRPr sz="1500"/>
          </a:p>
          <a:p>
            <a:pPr indent="-323850" lvl="0" marL="457200" rtl="0" algn="l">
              <a:spcBef>
                <a:spcPts val="0"/>
              </a:spcBef>
              <a:spcAft>
                <a:spcPts val="0"/>
              </a:spcAft>
              <a:buSzPts val="1500"/>
              <a:buChar char="●"/>
            </a:pPr>
            <a:r>
              <a:rPr lang="en" sz="1500"/>
              <a:t>What word did you use as the local variable that holds each individual element?</a:t>
            </a:r>
            <a:endParaRPr sz="1500"/>
          </a:p>
        </p:txBody>
      </p:sp>
      <p:pic>
        <p:nvPicPr>
          <p:cNvPr id="2530" name="Google Shape;2530;p229" title="5min-PinkTimer.mp4">
            <a:hlinkClick r:id="rId5"/>
          </p:cNvPr>
          <p:cNvPicPr preferRelativeResize="0"/>
          <p:nvPr/>
        </p:nvPicPr>
        <p:blipFill>
          <a:blip r:embed="rId6">
            <a:alphaModFix/>
          </a:blip>
          <a:stretch>
            <a:fillRect/>
          </a:stretch>
        </p:blipFill>
        <p:spPr>
          <a:xfrm>
            <a:off x="6957531" y="144950"/>
            <a:ext cx="2063467" cy="1160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34" name="Shape 2534"/>
        <p:cNvGrpSpPr/>
        <p:nvPr/>
      </p:nvGrpSpPr>
      <p:grpSpPr>
        <a:xfrm>
          <a:off x="0" y="0"/>
          <a:ext cx="0" cy="0"/>
          <a:chOff x="0" y="0"/>
          <a:chExt cx="0" cy="0"/>
        </a:xfrm>
      </p:grpSpPr>
      <p:sp>
        <p:nvSpPr>
          <p:cNvPr id="2535" name="Google Shape;2535;p230"/>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Discuss</a:t>
            </a:r>
            <a:endParaRPr/>
          </a:p>
        </p:txBody>
      </p:sp>
      <p:sp>
        <p:nvSpPr>
          <p:cNvPr id="2536" name="Google Shape;2536;p230"/>
          <p:cNvSpPr txBox="1"/>
          <p:nvPr>
            <p:ph idx="1" type="body"/>
          </p:nvPr>
        </p:nvSpPr>
        <p:spPr>
          <a:xfrm>
            <a:off x="1023950" y="1238250"/>
            <a:ext cx="7359300" cy="3425100"/>
          </a:xfrm>
          <a:prstGeom prst="rect">
            <a:avLst/>
          </a:prstGeom>
        </p:spPr>
        <p:txBody>
          <a:bodyPr anchorCtr="0" anchor="t" bIns="91425" lIns="91425" spcFirstLastPara="1" rIns="91425" wrap="square" tIns="91425">
            <a:noAutofit/>
          </a:bodyPr>
          <a:lstStyle/>
          <a:p>
            <a:pPr indent="-323850" lvl="0" marL="457200" rtl="0" algn="l">
              <a:spcBef>
                <a:spcPts val="1200"/>
              </a:spcBef>
              <a:spcAft>
                <a:spcPts val="0"/>
              </a:spcAft>
              <a:buSzPts val="1500"/>
              <a:buFont typeface="Arial"/>
              <a:buChar char="●"/>
            </a:pPr>
            <a:r>
              <a:rPr lang="en" sz="2000"/>
              <a:t>What is a for-in loop? What does it do?</a:t>
            </a:r>
            <a:endParaRPr sz="2000"/>
          </a:p>
          <a:p>
            <a:pPr indent="-323850" lvl="0" marL="457200" rtl="0" algn="l">
              <a:spcBef>
                <a:spcPts val="1000"/>
              </a:spcBef>
              <a:spcAft>
                <a:spcPts val="0"/>
              </a:spcAft>
              <a:buSzPts val="1500"/>
              <a:buFont typeface="Arial"/>
              <a:buChar char="●"/>
            </a:pPr>
            <a:r>
              <a:rPr lang="en" sz="2000"/>
              <a:t>What are the different ways you might use a for-in loop?</a:t>
            </a:r>
            <a:endParaRPr sz="2000"/>
          </a:p>
          <a:p>
            <a:pPr indent="-323850" lvl="0" marL="457200" rtl="0" algn="l">
              <a:spcBef>
                <a:spcPts val="1000"/>
              </a:spcBef>
              <a:spcAft>
                <a:spcPts val="0"/>
              </a:spcAft>
              <a:buSzPts val="1500"/>
              <a:buFont typeface="Arial"/>
              <a:buChar char="●"/>
            </a:pPr>
            <a:r>
              <a:rPr lang="en" sz="2000"/>
              <a:t>How can for-in loops be useful? What do you think is the point of them?</a:t>
            </a:r>
            <a:endParaRPr sz="2000"/>
          </a:p>
          <a:p>
            <a:pPr indent="-323850" lvl="0" marL="457200" rtl="0" algn="l">
              <a:spcBef>
                <a:spcPts val="1200"/>
              </a:spcBef>
              <a:spcAft>
                <a:spcPts val="1000"/>
              </a:spcAft>
              <a:buSzPts val="1500"/>
              <a:buFont typeface="Arial"/>
              <a:buChar char="●"/>
            </a:pPr>
            <a:r>
              <a:rPr lang="en" sz="2000"/>
              <a:t>Can you brainstorm some ways that one of </a:t>
            </a:r>
            <a:br>
              <a:rPr lang="en" sz="2000"/>
            </a:br>
            <a:r>
              <a:rPr lang="en" sz="2000"/>
              <a:t>your favorite apps might make use of a for-in loop?</a:t>
            </a:r>
            <a:endParaRPr sz="2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0" name="Shape 2540"/>
        <p:cNvGrpSpPr/>
        <p:nvPr/>
      </p:nvGrpSpPr>
      <p:grpSpPr>
        <a:xfrm>
          <a:off x="0" y="0"/>
          <a:ext cx="0" cy="0"/>
          <a:chOff x="0" y="0"/>
          <a:chExt cx="0" cy="0"/>
        </a:xfrm>
      </p:grpSpPr>
      <p:sp>
        <p:nvSpPr>
          <p:cNvPr id="2541" name="Google Shape;2541;p231"/>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Putting It All Together</a:t>
            </a:r>
            <a:endParaRPr/>
          </a:p>
        </p:txBody>
      </p:sp>
      <p:pic>
        <p:nvPicPr>
          <p:cNvPr id="2542" name="Google Shape;2542;p231"/>
          <p:cNvPicPr preferRelativeResize="0"/>
          <p:nvPr/>
        </p:nvPicPr>
        <p:blipFill>
          <a:blip r:embed="rId3">
            <a:alphaModFix/>
          </a:blip>
          <a:stretch>
            <a:fillRect/>
          </a:stretch>
        </p:blipFill>
        <p:spPr>
          <a:xfrm>
            <a:off x="4315815" y="1534250"/>
            <a:ext cx="4628338" cy="3103275"/>
          </a:xfrm>
          <a:prstGeom prst="rect">
            <a:avLst/>
          </a:prstGeom>
          <a:noFill/>
          <a:ln cap="flat" cmpd="sng" w="38100">
            <a:solidFill>
              <a:schemeClr val="lt1"/>
            </a:solidFill>
            <a:prstDash val="solid"/>
            <a:round/>
            <a:headEnd len="sm" w="sm" type="none"/>
            <a:tailEnd len="sm" w="sm" type="none"/>
          </a:ln>
        </p:spPr>
      </p:pic>
      <p:sp>
        <p:nvSpPr>
          <p:cNvPr id="2543" name="Google Shape;2543;p231"/>
          <p:cNvSpPr txBox="1"/>
          <p:nvPr>
            <p:ph idx="1" type="body"/>
          </p:nvPr>
        </p:nvSpPr>
        <p:spPr>
          <a:xfrm>
            <a:off x="376675" y="1534250"/>
            <a:ext cx="3649500" cy="2823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You don’t need to memorize everything! Even experienced developers don’t rely on memory alone. </a:t>
            </a:r>
            <a:endParaRPr/>
          </a:p>
          <a:p>
            <a:pPr indent="0" lvl="0" marL="0" rtl="0" algn="l">
              <a:spcBef>
                <a:spcPts val="1200"/>
              </a:spcBef>
              <a:spcAft>
                <a:spcPts val="0"/>
              </a:spcAft>
              <a:buNone/>
            </a:pPr>
            <a:r>
              <a:rPr lang="en"/>
              <a:t>Resources to find and apply the right information when you need it:</a:t>
            </a:r>
            <a:endParaRPr/>
          </a:p>
          <a:p>
            <a:pPr indent="-334327" lvl="0" marL="457200" rtl="0" algn="l">
              <a:spcBef>
                <a:spcPts val="1200"/>
              </a:spcBef>
              <a:spcAft>
                <a:spcPts val="0"/>
              </a:spcAft>
              <a:buSzPct val="100000"/>
              <a:buChar char="●"/>
            </a:pPr>
            <a:r>
              <a:rPr lang="en" u="sng">
                <a:solidFill>
                  <a:schemeClr val="hlink"/>
                </a:solidFill>
                <a:hlinkClick r:id="rId4"/>
              </a:rPr>
              <a:t>Swift documentation</a:t>
            </a:r>
            <a:endParaRPr/>
          </a:p>
          <a:p>
            <a:pPr indent="-334327" lvl="0" marL="457200" rtl="0" algn="l">
              <a:spcBef>
                <a:spcPts val="0"/>
              </a:spcBef>
              <a:spcAft>
                <a:spcPts val="0"/>
              </a:spcAft>
              <a:buSzPct val="100000"/>
              <a:buChar char="●"/>
            </a:pPr>
            <a:r>
              <a:rPr lang="en"/>
              <a:t>KWK Lessons</a:t>
            </a:r>
            <a:endParaRPr/>
          </a:p>
          <a:p>
            <a:pPr indent="-334327" lvl="0" marL="457200" rtl="0" algn="l">
              <a:spcBef>
                <a:spcPts val="0"/>
              </a:spcBef>
              <a:spcAft>
                <a:spcPts val="0"/>
              </a:spcAft>
              <a:buSzPct val="100000"/>
              <a:buChar char="●"/>
            </a:pPr>
            <a:r>
              <a:rPr lang="en"/>
              <a:t>Search online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7" name="Shape 2547"/>
        <p:cNvGrpSpPr/>
        <p:nvPr/>
      </p:nvGrpSpPr>
      <p:grpSpPr>
        <a:xfrm>
          <a:off x="0" y="0"/>
          <a:ext cx="0" cy="0"/>
          <a:chOff x="0" y="0"/>
          <a:chExt cx="0" cy="0"/>
        </a:xfrm>
      </p:grpSpPr>
      <p:sp>
        <p:nvSpPr>
          <p:cNvPr id="2548" name="Google Shape;2548;p232"/>
          <p:cNvSpPr txBox="1"/>
          <p:nvPr>
            <p:ph type="title"/>
          </p:nvPr>
        </p:nvSpPr>
        <p:spPr>
          <a:xfrm>
            <a:off x="299925" y="2062725"/>
            <a:ext cx="8330100" cy="1015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Extensions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2" name="Shape 2552"/>
        <p:cNvGrpSpPr/>
        <p:nvPr/>
      </p:nvGrpSpPr>
      <p:grpSpPr>
        <a:xfrm>
          <a:off x="0" y="0"/>
          <a:ext cx="0" cy="0"/>
          <a:chOff x="0" y="0"/>
          <a:chExt cx="0" cy="0"/>
        </a:xfrm>
      </p:grpSpPr>
      <p:sp>
        <p:nvSpPr>
          <p:cNvPr id="2553" name="Google Shape;2553;p233"/>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Random Elements</a:t>
            </a:r>
            <a:endParaRPr/>
          </a:p>
        </p:txBody>
      </p:sp>
      <p:sp>
        <p:nvSpPr>
          <p:cNvPr id="2554" name="Google Shape;2554;p233"/>
          <p:cNvSpPr txBox="1"/>
          <p:nvPr/>
        </p:nvSpPr>
        <p:spPr>
          <a:xfrm>
            <a:off x="944725" y="1859450"/>
            <a:ext cx="7212900" cy="206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accent5"/>
              </a:solidFill>
              <a:latin typeface="Proxima Nova"/>
              <a:ea typeface="Proxima Nova"/>
              <a:cs typeface="Proxima Nova"/>
              <a:sym typeface="Proxima Nova"/>
            </a:endParaRPr>
          </a:p>
        </p:txBody>
      </p:sp>
      <p:sp>
        <p:nvSpPr>
          <p:cNvPr id="2555" name="Google Shape;2555;p233"/>
          <p:cNvSpPr txBox="1"/>
          <p:nvPr/>
        </p:nvSpPr>
        <p:spPr>
          <a:xfrm>
            <a:off x="3326700" y="3260050"/>
            <a:ext cx="5590800" cy="12972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73A49"/>
                </a:solidFill>
                <a:latin typeface="Courier New"/>
                <a:ea typeface="Courier New"/>
                <a:cs typeface="Courier New"/>
                <a:sym typeface="Courier New"/>
              </a:rPr>
              <a:t>var</a:t>
            </a:r>
            <a:r>
              <a:rPr b="1" lang="en">
                <a:solidFill>
                  <a:srgbClr val="24292E"/>
                </a:solidFill>
                <a:latin typeface="Courier New"/>
                <a:ea typeface="Courier New"/>
                <a:cs typeface="Courier New"/>
                <a:sym typeface="Courier New"/>
              </a:rPr>
              <a:t> randomInt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Int</a:t>
            </a:r>
            <a:r>
              <a:rPr b="1" lang="en">
                <a:solidFill>
                  <a:srgbClr val="24292E"/>
                </a:solidFill>
                <a:latin typeface="Courier New"/>
                <a:ea typeface="Courier New"/>
                <a:cs typeface="Courier New"/>
                <a:sym typeface="Courier New"/>
              </a:rPr>
              <a:t>.random(in: </a:t>
            </a:r>
            <a:r>
              <a:rPr b="1" lang="en">
                <a:solidFill>
                  <a:srgbClr val="005CC5"/>
                </a:solidFill>
                <a:latin typeface="Courier New"/>
                <a:ea typeface="Courier New"/>
                <a:cs typeface="Courier New"/>
                <a:sym typeface="Courier New"/>
              </a:rPr>
              <a:t>0..&lt;20</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(randomInt) </a:t>
            </a:r>
            <a:r>
              <a:rPr b="1" lang="en">
                <a:solidFill>
                  <a:srgbClr val="6A737D"/>
                </a:solidFill>
                <a:latin typeface="Courier New"/>
                <a:ea typeface="Courier New"/>
                <a:cs typeface="Courier New"/>
                <a:sym typeface="Courier New"/>
              </a:rPr>
              <a:t>//=&gt; 7 (number will vary)</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D73A49"/>
                </a:solidFill>
                <a:latin typeface="Courier New"/>
                <a:ea typeface="Courier New"/>
                <a:cs typeface="Courier New"/>
                <a:sym typeface="Courier New"/>
              </a:rPr>
              <a:t>var</a:t>
            </a:r>
            <a:r>
              <a:rPr b="1" lang="en">
                <a:solidFill>
                  <a:srgbClr val="24292E"/>
                </a:solidFill>
                <a:latin typeface="Courier New"/>
                <a:ea typeface="Courier New"/>
                <a:cs typeface="Courier New"/>
                <a:sym typeface="Courier New"/>
              </a:rPr>
              <a:t> anotherRandomInt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Int</a:t>
            </a:r>
            <a:r>
              <a:rPr b="1" lang="en">
                <a:solidFill>
                  <a:srgbClr val="24292E"/>
                </a:solidFill>
                <a:latin typeface="Courier New"/>
                <a:ea typeface="Courier New"/>
                <a:cs typeface="Courier New"/>
                <a:sym typeface="Courier New"/>
              </a:rPr>
              <a:t>.random(in: </a:t>
            </a:r>
            <a:r>
              <a:rPr b="1" lang="en">
                <a:solidFill>
                  <a:srgbClr val="005CC5"/>
                </a:solidFill>
                <a:latin typeface="Courier New"/>
                <a:ea typeface="Courier New"/>
                <a:cs typeface="Courier New"/>
                <a:sym typeface="Courier New"/>
              </a:rPr>
              <a:t>0..&lt;20</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(anotherRandomInt) </a:t>
            </a:r>
            <a:r>
              <a:rPr b="1" lang="en">
                <a:solidFill>
                  <a:srgbClr val="6A737D"/>
                </a:solidFill>
                <a:latin typeface="Courier New"/>
                <a:ea typeface="Courier New"/>
                <a:cs typeface="Courier New"/>
                <a:sym typeface="Courier New"/>
              </a:rPr>
              <a:t>//=&gt; 19 (number will vary)</a:t>
            </a:r>
            <a:endParaRPr b="1">
              <a:solidFill>
                <a:srgbClr val="D73A49"/>
              </a:solidFill>
              <a:latin typeface="Courier New"/>
              <a:ea typeface="Courier New"/>
              <a:cs typeface="Courier New"/>
              <a:sym typeface="Courier New"/>
            </a:endParaRPr>
          </a:p>
        </p:txBody>
      </p:sp>
      <p:sp>
        <p:nvSpPr>
          <p:cNvPr id="2556" name="Google Shape;2556;p233"/>
          <p:cNvSpPr txBox="1"/>
          <p:nvPr/>
        </p:nvSpPr>
        <p:spPr>
          <a:xfrm>
            <a:off x="380150" y="1534250"/>
            <a:ext cx="5055600" cy="12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D73A49"/>
                </a:solidFill>
                <a:latin typeface="Courier New"/>
                <a:ea typeface="Courier New"/>
                <a:cs typeface="Courier New"/>
                <a:sym typeface="Courier New"/>
              </a:rPr>
              <a:t>Int</a:t>
            </a:r>
            <a:r>
              <a:rPr b="1" lang="en" sz="1800">
                <a:solidFill>
                  <a:srgbClr val="24292E"/>
                </a:solidFill>
                <a:latin typeface="Courier New"/>
                <a:ea typeface="Courier New"/>
                <a:cs typeface="Courier New"/>
                <a:sym typeface="Courier New"/>
              </a:rPr>
              <a:t>.random(in: </a:t>
            </a:r>
            <a:r>
              <a:rPr b="1" lang="en" sz="1800">
                <a:solidFill>
                  <a:srgbClr val="005CC5"/>
                </a:solidFill>
                <a:latin typeface="Courier New"/>
                <a:ea typeface="Courier New"/>
                <a:cs typeface="Courier New"/>
                <a:sym typeface="Courier New"/>
              </a:rPr>
              <a:t>0..&lt;20</a:t>
            </a:r>
            <a:r>
              <a:rPr b="1" lang="en" sz="1800">
                <a:solidFill>
                  <a:srgbClr val="24292E"/>
                </a:solidFill>
                <a:latin typeface="Courier New"/>
                <a:ea typeface="Courier New"/>
                <a:cs typeface="Courier New"/>
                <a:sym typeface="Courier New"/>
              </a:rPr>
              <a:t>)</a:t>
            </a:r>
            <a:r>
              <a:rPr b="1" lang="en" sz="1800">
                <a:solidFill>
                  <a:srgbClr val="24292E"/>
                </a:solidFill>
                <a:latin typeface="Proxima Nova"/>
                <a:ea typeface="Proxima Nova"/>
                <a:cs typeface="Proxima Nova"/>
                <a:sym typeface="Proxima Nova"/>
              </a:rPr>
              <a:t> </a:t>
            </a:r>
            <a:r>
              <a:rPr lang="en" sz="1800">
                <a:solidFill>
                  <a:schemeClr val="accent5"/>
                </a:solidFill>
                <a:latin typeface="Proxima Nova"/>
                <a:ea typeface="Proxima Nova"/>
                <a:cs typeface="Proxima Nova"/>
                <a:sym typeface="Proxima Nova"/>
              </a:rPr>
              <a:t>generates an Integer starting at 0 and less than 20, which we store in a variable.</a:t>
            </a:r>
            <a:endParaRPr sz="1800">
              <a:solidFill>
                <a:schemeClr val="accent5"/>
              </a:solidFill>
              <a:latin typeface="Proxima Nova"/>
              <a:ea typeface="Proxima Nova"/>
              <a:cs typeface="Proxima Nova"/>
              <a:sym typeface="Proxima Nova"/>
            </a:endParaRPr>
          </a:p>
        </p:txBody>
      </p:sp>
      <p:pic>
        <p:nvPicPr>
          <p:cNvPr id="2557" name="Google Shape;2557;p233"/>
          <p:cNvPicPr preferRelativeResize="0"/>
          <p:nvPr/>
        </p:nvPicPr>
        <p:blipFill>
          <a:blip r:embed="rId3">
            <a:alphaModFix/>
          </a:blip>
          <a:stretch>
            <a:fillRect/>
          </a:stretch>
        </p:blipFill>
        <p:spPr>
          <a:xfrm rot="-384781">
            <a:off x="3996006" y="434707"/>
            <a:ext cx="3370391" cy="337038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234"/>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Picking a Random Student</a:t>
            </a:r>
            <a:endParaRPr/>
          </a:p>
        </p:txBody>
      </p:sp>
      <p:sp>
        <p:nvSpPr>
          <p:cNvPr id="2563" name="Google Shape;2563;p234"/>
          <p:cNvSpPr txBox="1"/>
          <p:nvPr/>
        </p:nvSpPr>
        <p:spPr>
          <a:xfrm>
            <a:off x="645500" y="1288900"/>
            <a:ext cx="7557000" cy="30402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D73A49"/>
                </a:solidFill>
                <a:latin typeface="Courier New"/>
                <a:ea typeface="Courier New"/>
                <a:cs typeface="Courier New"/>
                <a:sym typeface="Courier New"/>
              </a:rPr>
              <a:t>var</a:t>
            </a:r>
            <a:r>
              <a:rPr b="1" lang="en" sz="1600">
                <a:solidFill>
                  <a:srgbClr val="24292E"/>
                </a:solidFill>
                <a:latin typeface="Courier New"/>
                <a:ea typeface="Courier New"/>
                <a:cs typeface="Courier New"/>
                <a:sym typeface="Courier New"/>
              </a:rPr>
              <a:t> students </a:t>
            </a:r>
            <a:r>
              <a:rPr b="1" lang="en" sz="1600">
                <a:solidFill>
                  <a:srgbClr val="005CC5"/>
                </a:solidFill>
                <a:latin typeface="Courier New"/>
                <a:ea typeface="Courier New"/>
                <a:cs typeface="Courier New"/>
                <a:sym typeface="Courier New"/>
              </a:rPr>
              <a:t>=</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"Leta"</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"Ellen Mary"</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"Pam"</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"Megan"</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"Amy"</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"Sarah"</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"Robyn"</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"Courtney"</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"Rachel"</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"Allison"</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"Ruby"</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"Maile"</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"Julie"</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"Meg"</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"Christie"</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"Emmie"</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"Aurora"</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"Tori"</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"Juliana"</a:t>
            </a:r>
            <a:r>
              <a:rPr b="1" lang="en" sz="1600">
                <a:solidFill>
                  <a:srgbClr val="24292E"/>
                </a:solidFill>
                <a:latin typeface="Courier New"/>
                <a:ea typeface="Courier New"/>
                <a:cs typeface="Courier New"/>
                <a:sym typeface="Courier New"/>
              </a:rPr>
              <a:t>, </a:t>
            </a:r>
            <a:r>
              <a:rPr b="1" lang="en" sz="1600">
                <a:solidFill>
                  <a:srgbClr val="032F62"/>
                </a:solidFill>
                <a:latin typeface="Courier New"/>
                <a:ea typeface="Courier New"/>
                <a:cs typeface="Courier New"/>
                <a:sym typeface="Courier New"/>
              </a:rPr>
              <a:t>"Kerry"</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D73A49"/>
                </a:solidFill>
                <a:latin typeface="Courier New"/>
                <a:ea typeface="Courier New"/>
                <a:cs typeface="Courier New"/>
                <a:sym typeface="Courier New"/>
              </a:rPr>
              <a:t>var</a:t>
            </a:r>
            <a:r>
              <a:rPr b="1" lang="en" sz="1600">
                <a:solidFill>
                  <a:srgbClr val="24292E"/>
                </a:solidFill>
                <a:latin typeface="Courier New"/>
                <a:ea typeface="Courier New"/>
                <a:cs typeface="Courier New"/>
                <a:sym typeface="Courier New"/>
              </a:rPr>
              <a:t> randomInteger </a:t>
            </a:r>
            <a:r>
              <a:rPr b="1" lang="en" sz="1600">
                <a:solidFill>
                  <a:srgbClr val="005CC5"/>
                </a:solidFill>
                <a:latin typeface="Courier New"/>
                <a:ea typeface="Courier New"/>
                <a:cs typeface="Courier New"/>
                <a:sym typeface="Courier New"/>
              </a:rPr>
              <a:t>=</a:t>
            </a:r>
            <a:r>
              <a:rPr b="1" lang="en" sz="1600">
                <a:solidFill>
                  <a:srgbClr val="24292E"/>
                </a:solidFill>
                <a:latin typeface="Courier New"/>
                <a:ea typeface="Courier New"/>
                <a:cs typeface="Courier New"/>
                <a:sym typeface="Courier New"/>
              </a:rPr>
              <a:t> </a:t>
            </a:r>
            <a:r>
              <a:rPr b="1" lang="en" sz="1600">
                <a:solidFill>
                  <a:srgbClr val="D73A49"/>
                </a:solidFill>
                <a:latin typeface="Courier New"/>
                <a:ea typeface="Courier New"/>
                <a:cs typeface="Courier New"/>
                <a:sym typeface="Courier New"/>
              </a:rPr>
              <a:t>Int</a:t>
            </a:r>
            <a:r>
              <a:rPr b="1" lang="en" sz="1600">
                <a:solidFill>
                  <a:srgbClr val="24292E"/>
                </a:solidFill>
                <a:latin typeface="Courier New"/>
                <a:ea typeface="Courier New"/>
                <a:cs typeface="Courier New"/>
                <a:sym typeface="Courier New"/>
              </a:rPr>
              <a:t>.random(in: </a:t>
            </a:r>
            <a:r>
              <a:rPr b="1" lang="en" sz="1600">
                <a:solidFill>
                  <a:srgbClr val="005CC5"/>
                </a:solidFill>
                <a:latin typeface="Courier New"/>
                <a:ea typeface="Courier New"/>
                <a:cs typeface="Courier New"/>
                <a:sym typeface="Courier New"/>
              </a:rPr>
              <a:t>0..&lt;20</a:t>
            </a:r>
            <a:r>
              <a:rPr b="1" lang="en" sz="1600">
                <a:solidFill>
                  <a:srgbClr val="24292E"/>
                </a:solidFill>
                <a:latin typeface="Courier New"/>
                <a:ea typeface="Courier New"/>
                <a:cs typeface="Courier New"/>
                <a:sym typeface="Courier New"/>
              </a:rPr>
              <a:t>)</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D73A49"/>
                </a:solidFill>
                <a:latin typeface="Courier New"/>
                <a:ea typeface="Courier New"/>
                <a:cs typeface="Courier New"/>
                <a:sym typeface="Courier New"/>
              </a:rPr>
              <a:t>var</a:t>
            </a:r>
            <a:r>
              <a:rPr b="1" lang="en" sz="1600">
                <a:solidFill>
                  <a:srgbClr val="24292E"/>
                </a:solidFill>
                <a:latin typeface="Courier New"/>
                <a:ea typeface="Courier New"/>
                <a:cs typeface="Courier New"/>
                <a:sym typeface="Courier New"/>
              </a:rPr>
              <a:t> randomStudent </a:t>
            </a:r>
            <a:r>
              <a:rPr b="1" lang="en" sz="1600">
                <a:solidFill>
                  <a:srgbClr val="005CC5"/>
                </a:solidFill>
                <a:latin typeface="Courier New"/>
                <a:ea typeface="Courier New"/>
                <a:cs typeface="Courier New"/>
                <a:sym typeface="Courier New"/>
              </a:rPr>
              <a:t>=</a:t>
            </a:r>
            <a:r>
              <a:rPr b="1" lang="en" sz="1600">
                <a:solidFill>
                  <a:srgbClr val="24292E"/>
                </a:solidFill>
                <a:latin typeface="Courier New"/>
                <a:ea typeface="Courier New"/>
                <a:cs typeface="Courier New"/>
                <a:sym typeface="Courier New"/>
              </a:rPr>
              <a:t> students[randomInteger]</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E36209"/>
                </a:solidFill>
                <a:latin typeface="Courier New"/>
                <a:ea typeface="Courier New"/>
                <a:cs typeface="Courier New"/>
                <a:sym typeface="Courier New"/>
              </a:rPr>
              <a:t>print</a:t>
            </a:r>
            <a:r>
              <a:rPr b="1" lang="en" sz="1600">
                <a:solidFill>
                  <a:srgbClr val="24292E"/>
                </a:solidFill>
                <a:latin typeface="Courier New"/>
                <a:ea typeface="Courier New"/>
                <a:cs typeface="Courier New"/>
                <a:sym typeface="Courier New"/>
              </a:rPr>
              <a:t>(randomStudent)</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6A737D"/>
                </a:solidFill>
                <a:latin typeface="Courier New"/>
                <a:ea typeface="Courier New"/>
                <a:cs typeface="Courier New"/>
                <a:sym typeface="Courier New"/>
              </a:rPr>
              <a:t>//=&gt; one random element from the array will print out</a:t>
            </a:r>
            <a:endParaRPr b="1" sz="1600">
              <a:solidFill>
                <a:srgbClr val="D73A49"/>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7" name="Shape 2567"/>
        <p:cNvGrpSpPr/>
        <p:nvPr/>
      </p:nvGrpSpPr>
      <p:grpSpPr>
        <a:xfrm>
          <a:off x="0" y="0"/>
          <a:ext cx="0" cy="0"/>
          <a:chOff x="0" y="0"/>
          <a:chExt cx="0" cy="0"/>
        </a:xfrm>
      </p:grpSpPr>
      <p:sp>
        <p:nvSpPr>
          <p:cNvPr id="2568" name="Google Shape;2568;p235"/>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Discuss</a:t>
            </a:r>
            <a:endParaRPr/>
          </a:p>
        </p:txBody>
      </p:sp>
      <p:sp>
        <p:nvSpPr>
          <p:cNvPr id="2569" name="Google Shape;2569;p235"/>
          <p:cNvSpPr txBox="1"/>
          <p:nvPr>
            <p:ph idx="1" type="body"/>
          </p:nvPr>
        </p:nvSpPr>
        <p:spPr>
          <a:xfrm>
            <a:off x="1023950" y="1238250"/>
            <a:ext cx="7359300" cy="342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lang="en" sz="1700"/>
              <a:t>Considering the section on selecting random elements from an array, answer the following questions with your group:</a:t>
            </a:r>
            <a:endParaRPr sz="1700"/>
          </a:p>
          <a:p>
            <a:pPr indent="-336550" lvl="0" marL="457200" rtl="0" algn="l">
              <a:lnSpc>
                <a:spcPct val="115000"/>
              </a:lnSpc>
              <a:spcBef>
                <a:spcPts val="1000"/>
              </a:spcBef>
              <a:spcAft>
                <a:spcPts val="0"/>
              </a:spcAft>
              <a:buSzPts val="1700"/>
              <a:buAutoNum type="arabicPeriod"/>
            </a:pPr>
            <a:r>
              <a:rPr lang="en" sz="1700"/>
              <a:t>What does </a:t>
            </a:r>
            <a:r>
              <a:rPr b="1" lang="en" sz="1700">
                <a:solidFill>
                  <a:srgbClr val="EB5757"/>
                </a:solidFill>
                <a:latin typeface="Courier New"/>
                <a:ea typeface="Courier New"/>
                <a:cs typeface="Courier New"/>
                <a:sym typeface="Courier New"/>
              </a:rPr>
              <a:t>Int.random()</a:t>
            </a:r>
            <a:r>
              <a:rPr lang="en" sz="1700"/>
              <a:t> do?</a:t>
            </a:r>
            <a:endParaRPr sz="1700"/>
          </a:p>
          <a:p>
            <a:pPr indent="-336550" lvl="0" marL="457200" rtl="0" algn="l">
              <a:lnSpc>
                <a:spcPct val="115000"/>
              </a:lnSpc>
              <a:spcBef>
                <a:spcPts val="1000"/>
              </a:spcBef>
              <a:spcAft>
                <a:spcPts val="0"/>
              </a:spcAft>
              <a:buSzPts val="1700"/>
              <a:buAutoNum type="arabicPeriod"/>
            </a:pPr>
            <a:r>
              <a:rPr lang="en" sz="1700"/>
              <a:t>Why do we have to pass an argument, or put information inside the parenthesis for </a:t>
            </a:r>
            <a:r>
              <a:rPr b="1" lang="en" sz="1700">
                <a:solidFill>
                  <a:srgbClr val="EB5757"/>
                </a:solidFill>
                <a:latin typeface="Courier New"/>
                <a:ea typeface="Courier New"/>
                <a:cs typeface="Courier New"/>
                <a:sym typeface="Courier New"/>
              </a:rPr>
              <a:t>Int.random()</a:t>
            </a:r>
            <a:r>
              <a:rPr lang="en" sz="1700"/>
              <a:t>?</a:t>
            </a:r>
            <a:endParaRPr sz="1700"/>
          </a:p>
          <a:p>
            <a:pPr indent="-336550" lvl="0" marL="457200" rtl="0" algn="l">
              <a:lnSpc>
                <a:spcPct val="115000"/>
              </a:lnSpc>
              <a:spcBef>
                <a:spcPts val="1000"/>
              </a:spcBef>
              <a:spcAft>
                <a:spcPts val="0"/>
              </a:spcAft>
              <a:buSzPts val="1700"/>
              <a:buAutoNum type="arabicPeriod"/>
            </a:pPr>
            <a:r>
              <a:rPr lang="en" sz="1700"/>
              <a:t>How would you generate a number between 1 and 100? </a:t>
            </a:r>
            <a:endParaRPr sz="1700"/>
          </a:p>
          <a:p>
            <a:pPr indent="0" lvl="0" marL="457200" rtl="0" algn="l">
              <a:lnSpc>
                <a:spcPct val="115000"/>
              </a:lnSpc>
              <a:spcBef>
                <a:spcPts val="1000"/>
              </a:spcBef>
              <a:spcAft>
                <a:spcPts val="0"/>
              </a:spcAft>
              <a:buNone/>
            </a:pPr>
            <a:r>
              <a:rPr lang="en" sz="1700"/>
              <a:t>300 and 350?</a:t>
            </a:r>
            <a:endParaRPr sz="1700"/>
          </a:p>
          <a:p>
            <a:pPr indent="-336550" lvl="0" marL="457200" rtl="0" algn="l">
              <a:lnSpc>
                <a:spcPct val="115000"/>
              </a:lnSpc>
              <a:spcBef>
                <a:spcPts val="1000"/>
              </a:spcBef>
              <a:spcAft>
                <a:spcPts val="0"/>
              </a:spcAft>
              <a:buSzPts val="1700"/>
              <a:buAutoNum type="arabicPeriod"/>
            </a:pPr>
            <a:r>
              <a:rPr lang="en" sz="1700"/>
              <a:t>Is it possible for the </a:t>
            </a:r>
            <a:r>
              <a:rPr b="1" lang="en" sz="1700">
                <a:solidFill>
                  <a:srgbClr val="EB5757"/>
                </a:solidFill>
                <a:latin typeface="Courier New"/>
                <a:ea typeface="Courier New"/>
                <a:cs typeface="Courier New"/>
                <a:sym typeface="Courier New"/>
              </a:rPr>
              <a:t>pickStudent</a:t>
            </a:r>
            <a:r>
              <a:rPr lang="en" sz="1700"/>
              <a:t> function to ever return </a:t>
            </a:r>
            <a:endParaRPr sz="1700"/>
          </a:p>
          <a:p>
            <a:pPr indent="0" lvl="0" marL="457200" rtl="0" algn="l">
              <a:lnSpc>
                <a:spcPct val="115000"/>
              </a:lnSpc>
              <a:spcBef>
                <a:spcPts val="1000"/>
              </a:spcBef>
              <a:spcAft>
                <a:spcPts val="1000"/>
              </a:spcAft>
              <a:buNone/>
            </a:pPr>
            <a:r>
              <a:rPr lang="en" sz="1700"/>
              <a:t>the same number? Why or why not?</a:t>
            </a:r>
            <a:endParaRPr sz="2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191"/>
          <p:cNvSpPr txBox="1"/>
          <p:nvPr>
            <p:ph type="title"/>
          </p:nvPr>
        </p:nvSpPr>
        <p:spPr>
          <a:xfrm>
            <a:off x="173000" y="79850"/>
            <a:ext cx="8084700" cy="6987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Microfeedback Trends</a:t>
            </a:r>
            <a:endParaRPr/>
          </a:p>
        </p:txBody>
      </p:sp>
      <p:sp>
        <p:nvSpPr>
          <p:cNvPr id="2190" name="Google Shape;2190;p191"/>
          <p:cNvSpPr txBox="1"/>
          <p:nvPr>
            <p:ph idx="1" type="body"/>
          </p:nvPr>
        </p:nvSpPr>
        <p:spPr>
          <a:xfrm>
            <a:off x="2497550" y="1104550"/>
            <a:ext cx="6266400" cy="15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Strengths: </a:t>
            </a:r>
            <a:endParaRPr sz="1600"/>
          </a:p>
          <a:p>
            <a:pPr indent="-330200" lvl="0" marL="914400" rtl="0" algn="l">
              <a:lnSpc>
                <a:spcPct val="150000"/>
              </a:lnSpc>
              <a:spcBef>
                <a:spcPts val="1200"/>
              </a:spcBef>
              <a:spcAft>
                <a:spcPts val="0"/>
              </a:spcAft>
              <a:buSzPts val="1600"/>
              <a:buChar char="🧠"/>
            </a:pPr>
            <a:r>
              <a:rPr lang="en" sz="1600"/>
              <a:t>Enjoyed brain breaks!</a:t>
            </a:r>
            <a:endParaRPr sz="1600"/>
          </a:p>
          <a:p>
            <a:pPr indent="-330200" lvl="0" marL="914400" rtl="0" algn="l">
              <a:lnSpc>
                <a:spcPct val="150000"/>
              </a:lnSpc>
              <a:spcBef>
                <a:spcPts val="0"/>
              </a:spcBef>
              <a:spcAft>
                <a:spcPts val="0"/>
              </a:spcAft>
              <a:buSzPts val="1600"/>
              <a:buChar char="🫂"/>
            </a:pPr>
            <a:r>
              <a:rPr lang="en" sz="1600"/>
              <a:t>Loved meeting new people!</a:t>
            </a:r>
            <a:endParaRPr sz="1600"/>
          </a:p>
          <a:p>
            <a:pPr indent="-330200" lvl="0" marL="914400" rtl="0" algn="l">
              <a:lnSpc>
                <a:spcPct val="150000"/>
              </a:lnSpc>
              <a:spcBef>
                <a:spcPts val="0"/>
              </a:spcBef>
              <a:spcAft>
                <a:spcPts val="0"/>
              </a:spcAft>
              <a:buSzPts val="1600"/>
              <a:buChar char="💻"/>
            </a:pPr>
            <a:r>
              <a:rPr lang="en" sz="1600"/>
              <a:t>Exciting to write first lines of code in Swift!</a:t>
            </a:r>
            <a:endParaRPr sz="1600"/>
          </a:p>
          <a:p>
            <a:pPr indent="0" lvl="0" marL="0" rtl="0" algn="l">
              <a:spcBef>
                <a:spcPts val="0"/>
              </a:spcBef>
              <a:spcAft>
                <a:spcPts val="1200"/>
              </a:spcAft>
              <a:buNone/>
            </a:pPr>
            <a:r>
              <a:t/>
            </a:r>
            <a:endParaRPr sz="1600"/>
          </a:p>
        </p:txBody>
      </p:sp>
      <p:sp>
        <p:nvSpPr>
          <p:cNvPr id="2191" name="Google Shape;2191;p191"/>
          <p:cNvSpPr txBox="1"/>
          <p:nvPr>
            <p:ph idx="2" type="body"/>
          </p:nvPr>
        </p:nvSpPr>
        <p:spPr>
          <a:xfrm>
            <a:off x="2193000" y="3138300"/>
            <a:ext cx="6495300" cy="2005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1600"/>
              <a:t>Areas of Growth:</a:t>
            </a:r>
            <a:endParaRPr sz="1600"/>
          </a:p>
          <a:p>
            <a:pPr indent="-322580" lvl="0" marL="914400" rtl="0" algn="l">
              <a:lnSpc>
                <a:spcPct val="150000"/>
              </a:lnSpc>
              <a:spcBef>
                <a:spcPts val="1200"/>
              </a:spcBef>
              <a:spcAft>
                <a:spcPts val="0"/>
              </a:spcAft>
              <a:buSzPct val="100000"/>
              <a:buChar char="👀"/>
            </a:pPr>
            <a:r>
              <a:rPr lang="en" sz="1600"/>
              <a:t>Text was sometimes small during lessons, </a:t>
            </a:r>
            <a:endParaRPr sz="1600"/>
          </a:p>
          <a:p>
            <a:pPr indent="-322580" lvl="0" marL="914400" rtl="0" algn="l">
              <a:lnSpc>
                <a:spcPct val="150000"/>
              </a:lnSpc>
              <a:spcBef>
                <a:spcPts val="0"/>
              </a:spcBef>
              <a:spcAft>
                <a:spcPts val="0"/>
              </a:spcAft>
              <a:buSzPct val="100000"/>
              <a:buChar char="🕗"/>
            </a:pPr>
            <a:r>
              <a:rPr lang="en" sz="1600"/>
              <a:t>Wanting longer breaks</a:t>
            </a:r>
            <a:endParaRPr sz="1600"/>
          </a:p>
          <a:p>
            <a:pPr indent="-322580" lvl="0" marL="914400" rtl="0" algn="l">
              <a:lnSpc>
                <a:spcPct val="150000"/>
              </a:lnSpc>
              <a:spcBef>
                <a:spcPts val="0"/>
              </a:spcBef>
              <a:spcAft>
                <a:spcPts val="0"/>
              </a:spcAft>
              <a:buSzPct val="100000"/>
              <a:buChar char="🤝"/>
            </a:pPr>
            <a:r>
              <a:rPr lang="en" sz="1600"/>
              <a:t>More opportunities to get to know each other</a:t>
            </a:r>
            <a:endParaRPr sz="1600"/>
          </a:p>
          <a:p>
            <a:pPr indent="-322580" lvl="0" marL="914400" rtl="0" algn="l">
              <a:lnSpc>
                <a:spcPct val="150000"/>
              </a:lnSpc>
              <a:spcBef>
                <a:spcPts val="0"/>
              </a:spcBef>
              <a:spcAft>
                <a:spcPts val="0"/>
              </a:spcAft>
              <a:buSzPct val="100000"/>
              <a:buChar char="🚄"/>
            </a:pPr>
            <a:r>
              <a:rPr lang="en" sz="1600"/>
              <a:t>Varied feedback on pacing based on past coding experience</a:t>
            </a:r>
            <a:endParaRPr sz="1600"/>
          </a:p>
        </p:txBody>
      </p:sp>
      <p:pic>
        <p:nvPicPr>
          <p:cNvPr id="2192" name="Google Shape;2192;p191"/>
          <p:cNvPicPr preferRelativeResize="0"/>
          <p:nvPr>
            <p:ph idx="3" type="pic"/>
          </p:nvPr>
        </p:nvPicPr>
        <p:blipFill rotWithShape="1">
          <a:blip r:embed="rId3">
            <a:alphaModFix/>
          </a:blip>
          <a:srcRect b="0" l="19434" r="13084" t="0"/>
          <a:stretch/>
        </p:blipFill>
        <p:spPr>
          <a:xfrm>
            <a:off x="788850" y="1252925"/>
            <a:ext cx="1203600" cy="1203600"/>
          </a:xfrm>
          <a:prstGeom prst="ellipse">
            <a:avLst/>
          </a:prstGeom>
        </p:spPr>
      </p:pic>
      <p:pic>
        <p:nvPicPr>
          <p:cNvPr id="2193" name="Google Shape;2193;p191"/>
          <p:cNvPicPr preferRelativeResize="0"/>
          <p:nvPr>
            <p:ph idx="4" type="pic"/>
          </p:nvPr>
        </p:nvPicPr>
        <p:blipFill rotWithShape="1">
          <a:blip r:embed="rId4">
            <a:alphaModFix/>
          </a:blip>
          <a:srcRect b="0" l="23990" r="19760" t="0"/>
          <a:stretch/>
        </p:blipFill>
        <p:spPr>
          <a:xfrm>
            <a:off x="788850" y="3470275"/>
            <a:ext cx="1203600" cy="1203600"/>
          </a:xfrm>
          <a:prstGeom prst="ellipse">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236"/>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Accessing Random Elements</a:t>
            </a:r>
            <a:endParaRPr/>
          </a:p>
        </p:txBody>
      </p:sp>
      <p:sp>
        <p:nvSpPr>
          <p:cNvPr id="2575" name="Google Shape;2575;p236"/>
          <p:cNvSpPr txBox="1"/>
          <p:nvPr>
            <p:ph idx="1" type="body"/>
          </p:nvPr>
        </p:nvSpPr>
        <p:spPr>
          <a:xfrm>
            <a:off x="207600" y="1305650"/>
            <a:ext cx="8676600" cy="3357600"/>
          </a:xfrm>
          <a:prstGeom prst="rect">
            <a:avLst/>
          </a:prstGeom>
        </p:spPr>
        <p:txBody>
          <a:bodyPr anchorCtr="0" anchor="t" bIns="91425" lIns="91425" spcFirstLastPara="1" rIns="91425" wrap="square" tIns="91425">
            <a:normAutofit/>
          </a:bodyPr>
          <a:lstStyle/>
          <a:p>
            <a:pPr indent="-355600" lvl="0" marL="457200" rtl="0" algn="l">
              <a:spcBef>
                <a:spcPts val="1200"/>
              </a:spcBef>
              <a:spcAft>
                <a:spcPts val="0"/>
              </a:spcAft>
              <a:buSzPts val="2000"/>
              <a:buFont typeface="Arial"/>
              <a:buAutoNum type="arabicPeriod"/>
            </a:pPr>
            <a:r>
              <a:rPr lang="en" sz="2000"/>
              <a:t>Declare a variable called </a:t>
            </a:r>
            <a:r>
              <a:rPr b="1" lang="en" sz="2000">
                <a:solidFill>
                  <a:srgbClr val="EB5757"/>
                </a:solidFill>
                <a:latin typeface="Courier New"/>
                <a:ea typeface="Courier New"/>
                <a:cs typeface="Courier New"/>
                <a:sym typeface="Courier New"/>
              </a:rPr>
              <a:t>favAccounts</a:t>
            </a:r>
            <a:r>
              <a:rPr lang="en" sz="2000"/>
              <a:t> that stores an array of your top five favorite accounts to follow on social media, in strings.</a:t>
            </a:r>
            <a:endParaRPr sz="2000"/>
          </a:p>
          <a:p>
            <a:pPr indent="-355600" lvl="0" marL="457200" rtl="0" algn="l">
              <a:spcBef>
                <a:spcPts val="1000"/>
              </a:spcBef>
              <a:spcAft>
                <a:spcPts val="0"/>
              </a:spcAft>
              <a:buSzPts val="2000"/>
              <a:buFont typeface="Proxima Nova"/>
              <a:buAutoNum type="arabicPeriod"/>
            </a:pPr>
            <a:r>
              <a:rPr lang="en" sz="2000"/>
              <a:t>Print one account to the console, at random.</a:t>
            </a:r>
            <a:endParaRPr sz="2000"/>
          </a:p>
          <a:p>
            <a:pPr indent="-355600" lvl="0" marL="457200" rtl="0" algn="l">
              <a:spcBef>
                <a:spcPts val="1200"/>
              </a:spcBef>
              <a:spcAft>
                <a:spcPts val="1000"/>
              </a:spcAft>
              <a:buSzPts val="2000"/>
              <a:buFont typeface="Proxima Nova"/>
              <a:buAutoNum type="arabicPeriod"/>
            </a:pPr>
            <a:r>
              <a:rPr lang="en" sz="2000"/>
              <a:t>Repeat this a few times to ensure your code is working.</a:t>
            </a:r>
            <a:endParaRPr sz="2000"/>
          </a:p>
        </p:txBody>
      </p:sp>
      <p:grpSp>
        <p:nvGrpSpPr>
          <p:cNvPr id="2576" name="Google Shape;2576;p236"/>
          <p:cNvGrpSpPr/>
          <p:nvPr/>
        </p:nvGrpSpPr>
        <p:grpSpPr>
          <a:xfrm>
            <a:off x="7793202" y="-150750"/>
            <a:ext cx="1541447" cy="1541596"/>
            <a:chOff x="7814877" y="-174175"/>
            <a:chExt cx="1541447" cy="1541596"/>
          </a:xfrm>
        </p:grpSpPr>
        <p:sp>
          <p:nvSpPr>
            <p:cNvPr id="2577" name="Google Shape;2577;p236"/>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78" name="Google Shape;2578;p236"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pic>
        <p:nvPicPr>
          <p:cNvPr id="2579" name="Google Shape;2579;p236" title="5min-PinkTimer.mp4">
            <a:hlinkClick r:id="rId4"/>
          </p:cNvPr>
          <p:cNvPicPr preferRelativeResize="0"/>
          <p:nvPr/>
        </p:nvPicPr>
        <p:blipFill>
          <a:blip r:embed="rId5">
            <a:alphaModFix/>
          </a:blip>
          <a:stretch>
            <a:fillRect/>
          </a:stretch>
        </p:blipFill>
        <p:spPr>
          <a:xfrm>
            <a:off x="3201688" y="3241125"/>
            <a:ext cx="2740618" cy="1541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237"/>
          <p:cNvSpPr txBox="1"/>
          <p:nvPr>
            <p:ph type="title"/>
          </p:nvPr>
        </p:nvSpPr>
        <p:spPr>
          <a:xfrm>
            <a:off x="380149" y="612175"/>
            <a:ext cx="48969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Filtering a Collection with Placeholder Arrays</a:t>
            </a:r>
            <a:endParaRPr/>
          </a:p>
        </p:txBody>
      </p:sp>
      <p:pic>
        <p:nvPicPr>
          <p:cNvPr descr="Screen shot of filter drop down and results" id="2585" name="Google Shape;2585;p237"/>
          <p:cNvPicPr preferRelativeResize="0"/>
          <p:nvPr/>
        </p:nvPicPr>
        <p:blipFill rotWithShape="1">
          <a:blip r:embed="rId3">
            <a:alphaModFix/>
          </a:blip>
          <a:srcRect b="0" l="0" r="24448" t="0"/>
          <a:stretch/>
        </p:blipFill>
        <p:spPr>
          <a:xfrm>
            <a:off x="4834825" y="1874675"/>
            <a:ext cx="4091676" cy="2769900"/>
          </a:xfrm>
          <a:prstGeom prst="rect">
            <a:avLst/>
          </a:prstGeom>
          <a:noFill/>
          <a:ln cap="flat" cmpd="sng" w="38100">
            <a:solidFill>
              <a:schemeClr val="accent3"/>
            </a:solidFill>
            <a:prstDash val="solid"/>
            <a:round/>
            <a:headEnd len="sm" w="sm" type="none"/>
            <a:tailEnd len="sm" w="sm" type="none"/>
          </a:ln>
        </p:spPr>
      </p:pic>
      <p:sp>
        <p:nvSpPr>
          <p:cNvPr id="2586" name="Google Shape;2586;p237"/>
          <p:cNvSpPr txBox="1"/>
          <p:nvPr>
            <p:ph idx="1" type="body"/>
          </p:nvPr>
        </p:nvSpPr>
        <p:spPr>
          <a:xfrm>
            <a:off x="376675" y="2049750"/>
            <a:ext cx="43026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lang="en" sz="1600">
                <a:solidFill>
                  <a:srgbClr val="000000"/>
                </a:solidFill>
              </a:rPr>
              <a:t>You can also use for-in loops to:</a:t>
            </a:r>
            <a:endParaRPr sz="1600">
              <a:solidFill>
                <a:srgbClr val="000000"/>
              </a:solidFill>
            </a:endParaRPr>
          </a:p>
          <a:p>
            <a:pPr indent="-330200" lvl="0" marL="457200" rtl="0" algn="l">
              <a:spcBef>
                <a:spcPts val="1000"/>
              </a:spcBef>
              <a:spcAft>
                <a:spcPts val="0"/>
              </a:spcAft>
              <a:buClr>
                <a:srgbClr val="000000"/>
              </a:buClr>
              <a:buSzPts val="1600"/>
              <a:buChar char="●"/>
            </a:pPr>
            <a:r>
              <a:rPr lang="en" sz="1600">
                <a:solidFill>
                  <a:srgbClr val="000000"/>
                </a:solidFill>
              </a:rPr>
              <a:t>combine elements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filter the elements</a:t>
            </a:r>
            <a:endParaRPr sz="1600">
              <a:solidFill>
                <a:srgbClr val="000000"/>
              </a:solidFill>
            </a:endParaRPr>
          </a:p>
          <a:p>
            <a:pPr indent="0" lvl="0" marL="0" rtl="0" algn="l">
              <a:spcBef>
                <a:spcPts val="1000"/>
              </a:spcBef>
              <a:spcAft>
                <a:spcPts val="0"/>
              </a:spcAft>
              <a:buNone/>
            </a:pPr>
            <a:r>
              <a:rPr b="1" lang="en" sz="1600">
                <a:solidFill>
                  <a:srgbClr val="000000"/>
                </a:solidFill>
              </a:rPr>
              <a:t>Example: </a:t>
            </a:r>
            <a:r>
              <a:rPr lang="en" sz="1600">
                <a:solidFill>
                  <a:srgbClr val="000000"/>
                </a:solidFill>
              </a:rPr>
              <a:t>When the user selects “Link” from the dropdown, the results are filtered for only posts that are links.</a:t>
            </a:r>
            <a:endParaRPr sz="1600">
              <a:solidFill>
                <a:srgbClr val="000000"/>
              </a:solidFill>
            </a:endParaRPr>
          </a:p>
          <a:p>
            <a:pPr indent="0" lvl="0" marL="0" rtl="0" algn="l">
              <a:spcBef>
                <a:spcPts val="1000"/>
              </a:spcBef>
              <a:spcAft>
                <a:spcPts val="1000"/>
              </a:spcAft>
              <a:buNone/>
            </a:pPr>
            <a:r>
              <a:rPr lang="en" sz="1600">
                <a:solidFill>
                  <a:srgbClr val="000000"/>
                </a:solidFill>
              </a:rPr>
              <a:t>To accomplish this behavior, it’s common to use a </a:t>
            </a:r>
            <a:r>
              <a:rPr i="1" lang="en" sz="1600">
                <a:solidFill>
                  <a:srgbClr val="000000"/>
                </a:solidFill>
              </a:rPr>
              <a:t>placeholder array</a:t>
            </a:r>
            <a:r>
              <a:rPr lang="en" sz="1600">
                <a:solidFill>
                  <a:srgbClr val="000000"/>
                </a:solidFill>
              </a:rPr>
              <a:t>.</a:t>
            </a:r>
            <a:endParaRPr sz="1600">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2590" name="Shape 2590"/>
        <p:cNvGrpSpPr/>
        <p:nvPr/>
      </p:nvGrpSpPr>
      <p:grpSpPr>
        <a:xfrm>
          <a:off x="0" y="0"/>
          <a:ext cx="0" cy="0"/>
          <a:chOff x="0" y="0"/>
          <a:chExt cx="0" cy="0"/>
        </a:xfrm>
      </p:grpSpPr>
      <p:sp>
        <p:nvSpPr>
          <p:cNvPr id="2591" name="Google Shape;2591;p238"/>
          <p:cNvSpPr txBox="1"/>
          <p:nvPr>
            <p:ph type="ctrTitle"/>
          </p:nvPr>
        </p:nvSpPr>
        <p:spPr>
          <a:xfrm>
            <a:off x="126625" y="88747"/>
            <a:ext cx="88242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of Filtering with a Placeholder Array</a:t>
            </a:r>
            <a:endParaRPr/>
          </a:p>
        </p:txBody>
      </p:sp>
      <p:sp>
        <p:nvSpPr>
          <p:cNvPr id="2592" name="Google Shape;2592;p238"/>
          <p:cNvSpPr txBox="1"/>
          <p:nvPr/>
        </p:nvSpPr>
        <p:spPr>
          <a:xfrm>
            <a:off x="2025600" y="1857375"/>
            <a:ext cx="4686000" cy="26811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D73A49"/>
                </a:solidFill>
                <a:latin typeface="Courier New"/>
                <a:ea typeface="Courier New"/>
                <a:cs typeface="Courier New"/>
                <a:sym typeface="Courier New"/>
              </a:rPr>
              <a:t>var</a:t>
            </a:r>
            <a:r>
              <a:rPr b="1" lang="en">
                <a:solidFill>
                  <a:srgbClr val="24292E"/>
                </a:solidFill>
                <a:latin typeface="Courier New"/>
                <a:ea typeface="Courier New"/>
                <a:cs typeface="Courier New"/>
                <a:sym typeface="Courier New"/>
              </a:rPr>
              <a:t> numbers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1</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4</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23</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14</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5</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11</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6</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92</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D73A49"/>
                </a:solidFill>
                <a:latin typeface="Courier New"/>
                <a:ea typeface="Courier New"/>
                <a:cs typeface="Courier New"/>
                <a:sym typeface="Courier New"/>
              </a:rPr>
              <a:t>var</a:t>
            </a:r>
            <a:r>
              <a:rPr b="1" lang="en">
                <a:solidFill>
                  <a:srgbClr val="24292E"/>
                </a:solidFill>
                <a:latin typeface="Courier New"/>
                <a:ea typeface="Courier New"/>
                <a:cs typeface="Courier New"/>
                <a:sym typeface="Courier New"/>
              </a:rPr>
              <a:t> largeNumbers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Int</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D73A49"/>
                </a:solidFill>
                <a:latin typeface="Courier New"/>
                <a:ea typeface="Courier New"/>
                <a:cs typeface="Courier New"/>
                <a:sym typeface="Courier New"/>
              </a:rPr>
              <a:t>for</a:t>
            </a:r>
            <a:r>
              <a:rPr b="1" lang="en">
                <a:solidFill>
                  <a:srgbClr val="24292E"/>
                </a:solidFill>
                <a:latin typeface="Courier New"/>
                <a:ea typeface="Courier New"/>
                <a:cs typeface="Courier New"/>
                <a:sym typeface="Courier New"/>
              </a:rPr>
              <a:t> number </a:t>
            </a:r>
            <a:r>
              <a:rPr b="1" lang="en">
                <a:solidFill>
                  <a:srgbClr val="D73A49"/>
                </a:solidFill>
                <a:latin typeface="Courier New"/>
                <a:ea typeface="Courier New"/>
                <a:cs typeface="Courier New"/>
                <a:sym typeface="Courier New"/>
              </a:rPr>
              <a:t>in</a:t>
            </a:r>
            <a:r>
              <a:rPr b="1" lang="en">
                <a:solidFill>
                  <a:srgbClr val="24292E"/>
                </a:solidFill>
                <a:latin typeface="Courier New"/>
                <a:ea typeface="Courier New"/>
                <a:cs typeface="Courier New"/>
                <a:sym typeface="Courier New"/>
              </a:rPr>
              <a:t> numbers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if</a:t>
            </a:r>
            <a:r>
              <a:rPr b="1" lang="en">
                <a:solidFill>
                  <a:srgbClr val="24292E"/>
                </a:solidFill>
                <a:latin typeface="Courier New"/>
                <a:ea typeface="Courier New"/>
                <a:cs typeface="Courier New"/>
                <a:sym typeface="Courier New"/>
              </a:rPr>
              <a:t> number </a:t>
            </a:r>
            <a:r>
              <a:rPr b="1" lang="en">
                <a:solidFill>
                  <a:srgbClr val="005CC5"/>
                </a:solidFill>
                <a:latin typeface="Courier New"/>
                <a:ea typeface="Courier New"/>
                <a:cs typeface="Courier New"/>
                <a:sym typeface="Courier New"/>
              </a:rPr>
              <a:t>&gt;</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10</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24292E"/>
                </a:solidFill>
                <a:latin typeface="Courier New"/>
                <a:ea typeface="Courier New"/>
                <a:cs typeface="Courier New"/>
                <a:sym typeface="Courier New"/>
              </a:rPr>
              <a:t>    largeNumbers.append(number)</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(largeNumbers) </a:t>
            </a:r>
            <a:r>
              <a:rPr b="1" lang="en">
                <a:solidFill>
                  <a:srgbClr val="6A737D"/>
                </a:solidFill>
                <a:latin typeface="Courier New"/>
                <a:ea typeface="Courier New"/>
                <a:cs typeface="Courier New"/>
                <a:sym typeface="Courier New"/>
              </a:rPr>
              <a:t>//-&gt; [23, 14, 11, 92]</a:t>
            </a:r>
            <a:endParaRPr b="1">
              <a:solidFill>
                <a:srgbClr val="D73A49"/>
              </a:solidFill>
              <a:latin typeface="Courier New"/>
              <a:ea typeface="Courier New"/>
              <a:cs typeface="Courier New"/>
              <a:sym typeface="Courier New"/>
            </a:endParaRPr>
          </a:p>
        </p:txBody>
      </p:sp>
      <p:sp>
        <p:nvSpPr>
          <p:cNvPr id="2593" name="Google Shape;2593;p238"/>
          <p:cNvSpPr txBox="1"/>
          <p:nvPr/>
        </p:nvSpPr>
        <p:spPr>
          <a:xfrm>
            <a:off x="198600" y="1338200"/>
            <a:ext cx="1398300" cy="13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initialize an empty placeholder array</a:t>
            </a:r>
            <a:endParaRPr b="1" sz="1700">
              <a:solidFill>
                <a:schemeClr val="accent5"/>
              </a:solidFill>
              <a:latin typeface="Proxima Nova"/>
              <a:ea typeface="Proxima Nova"/>
              <a:cs typeface="Proxima Nova"/>
              <a:sym typeface="Proxima Nova"/>
            </a:endParaRPr>
          </a:p>
        </p:txBody>
      </p:sp>
      <p:sp>
        <p:nvSpPr>
          <p:cNvPr id="2594" name="Google Shape;2594;p238"/>
          <p:cNvSpPr txBox="1"/>
          <p:nvPr/>
        </p:nvSpPr>
        <p:spPr>
          <a:xfrm>
            <a:off x="394425" y="3647875"/>
            <a:ext cx="1570800" cy="7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iterate over the array </a:t>
            </a:r>
            <a:endParaRPr b="1" sz="1700">
              <a:solidFill>
                <a:schemeClr val="accent5"/>
              </a:solidFill>
              <a:latin typeface="Proxima Nova"/>
              <a:ea typeface="Proxima Nova"/>
              <a:cs typeface="Proxima Nova"/>
              <a:sym typeface="Proxima Nova"/>
            </a:endParaRPr>
          </a:p>
        </p:txBody>
      </p:sp>
      <p:pic>
        <p:nvPicPr>
          <p:cNvPr id="2595" name="Google Shape;2595;p238"/>
          <p:cNvPicPr preferRelativeResize="0"/>
          <p:nvPr/>
        </p:nvPicPr>
        <p:blipFill>
          <a:blip r:embed="rId3">
            <a:alphaModFix/>
          </a:blip>
          <a:stretch>
            <a:fillRect/>
          </a:stretch>
        </p:blipFill>
        <p:spPr>
          <a:xfrm rot="639024">
            <a:off x="2760900" y="1148338"/>
            <a:ext cx="995583" cy="995562"/>
          </a:xfrm>
          <a:prstGeom prst="rect">
            <a:avLst/>
          </a:prstGeom>
          <a:noFill/>
          <a:ln>
            <a:noFill/>
          </a:ln>
        </p:spPr>
      </p:pic>
      <p:pic>
        <p:nvPicPr>
          <p:cNvPr id="2596" name="Google Shape;2596;p238"/>
          <p:cNvPicPr preferRelativeResize="0"/>
          <p:nvPr/>
        </p:nvPicPr>
        <p:blipFill>
          <a:blip r:embed="rId3">
            <a:alphaModFix/>
          </a:blip>
          <a:stretch>
            <a:fillRect/>
          </a:stretch>
        </p:blipFill>
        <p:spPr>
          <a:xfrm flipH="1" rot="-5400002">
            <a:off x="1201338" y="2766538"/>
            <a:ext cx="995583" cy="995563"/>
          </a:xfrm>
          <a:prstGeom prst="rect">
            <a:avLst/>
          </a:prstGeom>
          <a:noFill/>
          <a:ln>
            <a:noFill/>
          </a:ln>
        </p:spPr>
      </p:pic>
      <p:sp>
        <p:nvSpPr>
          <p:cNvPr id="2597" name="Google Shape;2597;p238"/>
          <p:cNvSpPr txBox="1"/>
          <p:nvPr/>
        </p:nvSpPr>
        <p:spPr>
          <a:xfrm>
            <a:off x="3493650" y="1112188"/>
            <a:ext cx="2081700" cy="54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start with an </a:t>
            </a:r>
            <a:br>
              <a:rPr b="1" lang="en" sz="1700">
                <a:solidFill>
                  <a:schemeClr val="accent5"/>
                </a:solidFill>
                <a:latin typeface="Proxima Nova"/>
                <a:ea typeface="Proxima Nova"/>
                <a:cs typeface="Proxima Nova"/>
                <a:sym typeface="Proxima Nova"/>
              </a:rPr>
            </a:br>
            <a:r>
              <a:rPr b="1" lang="en" sz="1700">
                <a:solidFill>
                  <a:schemeClr val="accent5"/>
                </a:solidFill>
                <a:latin typeface="Proxima Nova"/>
                <a:ea typeface="Proxima Nova"/>
                <a:cs typeface="Proxima Nova"/>
                <a:sym typeface="Proxima Nova"/>
              </a:rPr>
              <a:t>array of numbers</a:t>
            </a:r>
            <a:endParaRPr b="1" sz="1700">
              <a:solidFill>
                <a:schemeClr val="accent5"/>
              </a:solidFill>
              <a:latin typeface="Proxima Nova"/>
              <a:ea typeface="Proxima Nova"/>
              <a:cs typeface="Proxima Nova"/>
              <a:sym typeface="Proxima Nova"/>
            </a:endParaRPr>
          </a:p>
        </p:txBody>
      </p:sp>
      <p:pic>
        <p:nvPicPr>
          <p:cNvPr id="2598" name="Google Shape;2598;p238"/>
          <p:cNvPicPr preferRelativeResize="0"/>
          <p:nvPr/>
        </p:nvPicPr>
        <p:blipFill rotWithShape="1">
          <a:blip r:embed="rId3">
            <a:alphaModFix/>
          </a:blip>
          <a:srcRect b="45699" l="0" r="0" t="0"/>
          <a:stretch/>
        </p:blipFill>
        <p:spPr>
          <a:xfrm rot="-6505218">
            <a:off x="1242483" y="1893171"/>
            <a:ext cx="995583" cy="540609"/>
          </a:xfrm>
          <a:prstGeom prst="rect">
            <a:avLst/>
          </a:prstGeom>
          <a:noFill/>
          <a:ln>
            <a:noFill/>
          </a:ln>
        </p:spPr>
      </p:pic>
      <p:sp>
        <p:nvSpPr>
          <p:cNvPr id="2599" name="Google Shape;2599;p238"/>
          <p:cNvSpPr txBox="1"/>
          <p:nvPr/>
        </p:nvSpPr>
        <p:spPr>
          <a:xfrm>
            <a:off x="6711600" y="3146125"/>
            <a:ext cx="2233800" cy="156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if the current element is greater than 10, add it to the </a:t>
            </a:r>
            <a:r>
              <a:rPr b="1" lang="en" sz="1700">
                <a:solidFill>
                  <a:srgbClr val="EB5757"/>
                </a:solidFill>
                <a:latin typeface="Courier New"/>
                <a:ea typeface="Courier New"/>
                <a:cs typeface="Courier New"/>
                <a:sym typeface="Courier New"/>
              </a:rPr>
              <a:t>largeNumbers</a:t>
            </a:r>
            <a:r>
              <a:rPr b="1" lang="en" sz="1700">
                <a:solidFill>
                  <a:schemeClr val="accent5"/>
                </a:solidFill>
                <a:latin typeface="Proxima Nova"/>
                <a:ea typeface="Proxima Nova"/>
                <a:cs typeface="Proxima Nova"/>
                <a:sym typeface="Proxima Nova"/>
              </a:rPr>
              <a:t> array</a:t>
            </a:r>
            <a:endParaRPr b="1" sz="1700">
              <a:solidFill>
                <a:schemeClr val="accent5"/>
              </a:solidFill>
              <a:latin typeface="Proxima Nova"/>
              <a:ea typeface="Proxima Nova"/>
              <a:cs typeface="Proxima Nova"/>
              <a:sym typeface="Proxima Nova"/>
            </a:endParaRPr>
          </a:p>
        </p:txBody>
      </p:sp>
      <p:pic>
        <p:nvPicPr>
          <p:cNvPr id="2600" name="Google Shape;2600;p238"/>
          <p:cNvPicPr preferRelativeResize="0"/>
          <p:nvPr/>
        </p:nvPicPr>
        <p:blipFill>
          <a:blip r:embed="rId3">
            <a:alphaModFix/>
          </a:blip>
          <a:stretch>
            <a:fillRect/>
          </a:stretch>
        </p:blipFill>
        <p:spPr>
          <a:xfrm rot="3168254">
            <a:off x="5982012" y="2799988"/>
            <a:ext cx="995582" cy="99556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4" name="Shape 2604"/>
        <p:cNvGrpSpPr/>
        <p:nvPr/>
      </p:nvGrpSpPr>
      <p:grpSpPr>
        <a:xfrm>
          <a:off x="0" y="0"/>
          <a:ext cx="0" cy="0"/>
          <a:chOff x="0" y="0"/>
          <a:chExt cx="0" cy="0"/>
        </a:xfrm>
      </p:grpSpPr>
      <p:sp>
        <p:nvSpPr>
          <p:cNvPr id="2605" name="Google Shape;2605;p239"/>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Placeholder Arrays</a:t>
            </a:r>
            <a:endParaRPr/>
          </a:p>
        </p:txBody>
      </p:sp>
      <p:sp>
        <p:nvSpPr>
          <p:cNvPr id="2606" name="Google Shape;2606;p239"/>
          <p:cNvSpPr txBox="1"/>
          <p:nvPr>
            <p:ph idx="1" type="body"/>
          </p:nvPr>
        </p:nvSpPr>
        <p:spPr>
          <a:xfrm>
            <a:off x="207600" y="1305650"/>
            <a:ext cx="8676600" cy="3357600"/>
          </a:xfrm>
          <a:prstGeom prst="rect">
            <a:avLst/>
          </a:prstGeom>
        </p:spPr>
        <p:txBody>
          <a:bodyPr anchorCtr="0" anchor="t" bIns="91425" lIns="91425" spcFirstLastPara="1" rIns="91425" wrap="square" tIns="91425">
            <a:normAutofit/>
          </a:bodyPr>
          <a:lstStyle/>
          <a:p>
            <a:pPr indent="-355600" lvl="0" marL="457200" rtl="0" algn="l">
              <a:spcBef>
                <a:spcPts val="1200"/>
              </a:spcBef>
              <a:spcAft>
                <a:spcPts val="0"/>
              </a:spcAft>
              <a:buSzPts val="2000"/>
              <a:buFont typeface="Proxima Nova"/>
              <a:buAutoNum type="arabicPeriod"/>
            </a:pPr>
            <a:r>
              <a:rPr lang="en" sz="2000"/>
              <a:t>Declare an array that contains at least five strings and store it in a variable. You choose what the words are!</a:t>
            </a:r>
            <a:endParaRPr sz="2000"/>
          </a:p>
          <a:p>
            <a:pPr indent="-355600" lvl="0" marL="457200" rtl="0" algn="l">
              <a:spcBef>
                <a:spcPts val="1000"/>
              </a:spcBef>
              <a:spcAft>
                <a:spcPts val="0"/>
              </a:spcAft>
              <a:buSzPts val="2000"/>
              <a:buFont typeface="Arial"/>
              <a:buAutoNum type="arabicPeriod"/>
            </a:pPr>
            <a:r>
              <a:rPr lang="en" sz="2000"/>
              <a:t>Use a </a:t>
            </a:r>
            <a:r>
              <a:rPr b="1" lang="en" sz="2000">
                <a:solidFill>
                  <a:srgbClr val="EB5757"/>
                </a:solidFill>
                <a:latin typeface="Courier New"/>
                <a:ea typeface="Courier New"/>
                <a:cs typeface="Courier New"/>
                <a:sym typeface="Courier New"/>
              </a:rPr>
              <a:t>for-in</a:t>
            </a:r>
            <a:r>
              <a:rPr lang="en" sz="2000"/>
              <a:t> loop to create a new array of the words from your original array that have less than 6 characters.</a:t>
            </a:r>
            <a:endParaRPr sz="2000"/>
          </a:p>
          <a:p>
            <a:pPr indent="-355600" lvl="0" marL="457200" rtl="0" algn="l">
              <a:spcBef>
                <a:spcPts val="1200"/>
              </a:spcBef>
              <a:spcAft>
                <a:spcPts val="1000"/>
              </a:spcAft>
              <a:buSzPts val="2000"/>
              <a:buFont typeface="Arial"/>
              <a:buAutoNum type="arabicPeriod"/>
            </a:pPr>
            <a:r>
              <a:rPr lang="en" sz="2000"/>
              <a:t>Use </a:t>
            </a:r>
            <a:r>
              <a:rPr b="1" lang="en" sz="2000">
                <a:solidFill>
                  <a:srgbClr val="EB5757"/>
                </a:solidFill>
                <a:latin typeface="Courier New"/>
                <a:ea typeface="Courier New"/>
                <a:cs typeface="Courier New"/>
                <a:sym typeface="Courier New"/>
              </a:rPr>
              <a:t>print()</a:t>
            </a:r>
            <a:r>
              <a:rPr lang="en" sz="2000"/>
              <a:t> to verify your new array holds what you think it does.</a:t>
            </a:r>
            <a:endParaRPr sz="2000"/>
          </a:p>
        </p:txBody>
      </p:sp>
      <p:grpSp>
        <p:nvGrpSpPr>
          <p:cNvPr id="2607" name="Google Shape;2607;p239"/>
          <p:cNvGrpSpPr/>
          <p:nvPr/>
        </p:nvGrpSpPr>
        <p:grpSpPr>
          <a:xfrm>
            <a:off x="7793202" y="-150750"/>
            <a:ext cx="1541447" cy="1541596"/>
            <a:chOff x="7814877" y="-174175"/>
            <a:chExt cx="1541447" cy="1541596"/>
          </a:xfrm>
        </p:grpSpPr>
        <p:sp>
          <p:nvSpPr>
            <p:cNvPr id="2608" name="Google Shape;2608;p239"/>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09" name="Google Shape;2609;p239"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pic>
        <p:nvPicPr>
          <p:cNvPr id="2610" name="Google Shape;2610;p239" title="5min-PinkTimer.mp4">
            <a:hlinkClick r:id="rId4"/>
          </p:cNvPr>
          <p:cNvPicPr preferRelativeResize="0"/>
          <p:nvPr/>
        </p:nvPicPr>
        <p:blipFill>
          <a:blip r:embed="rId5">
            <a:alphaModFix/>
          </a:blip>
          <a:stretch>
            <a:fillRect/>
          </a:stretch>
        </p:blipFill>
        <p:spPr>
          <a:xfrm>
            <a:off x="3330886" y="3464225"/>
            <a:ext cx="2430024" cy="13668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4" name="Shape 2614"/>
        <p:cNvGrpSpPr/>
        <p:nvPr/>
      </p:nvGrpSpPr>
      <p:grpSpPr>
        <a:xfrm>
          <a:off x="0" y="0"/>
          <a:ext cx="0" cy="0"/>
          <a:chOff x="0" y="0"/>
          <a:chExt cx="0" cy="0"/>
        </a:xfrm>
      </p:grpSpPr>
      <p:sp>
        <p:nvSpPr>
          <p:cNvPr id="2615" name="Google Shape;2615;p240"/>
          <p:cNvSpPr txBox="1"/>
          <p:nvPr>
            <p:ph type="ctrTitle"/>
          </p:nvPr>
        </p:nvSpPr>
        <p:spPr>
          <a:xfrm>
            <a:off x="126625" y="88747"/>
            <a:ext cx="88242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a:t>
            </a:r>
            <a:r>
              <a:rPr lang="en">
                <a:latin typeface="Courier New"/>
                <a:ea typeface="Courier New"/>
                <a:cs typeface="Courier New"/>
                <a:sym typeface="Courier New"/>
              </a:rPr>
              <a:t>for-in</a:t>
            </a:r>
            <a:r>
              <a:rPr lang="en"/>
              <a:t> Loops Without a Collection</a:t>
            </a:r>
            <a:endParaRPr/>
          </a:p>
        </p:txBody>
      </p:sp>
      <p:sp>
        <p:nvSpPr>
          <p:cNvPr id="2616" name="Google Shape;2616;p240"/>
          <p:cNvSpPr txBox="1"/>
          <p:nvPr/>
        </p:nvSpPr>
        <p:spPr>
          <a:xfrm>
            <a:off x="294600" y="2438850"/>
            <a:ext cx="2768100" cy="2262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D73A49"/>
                </a:solidFill>
                <a:latin typeface="Courier New"/>
                <a:ea typeface="Courier New"/>
                <a:cs typeface="Courier New"/>
                <a:sym typeface="Courier New"/>
              </a:rPr>
              <a:t>for</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_</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in</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1...4</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"Hello!"</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6A737D"/>
                </a:solidFill>
                <a:latin typeface="Courier New"/>
                <a:ea typeface="Courier New"/>
                <a:cs typeface="Courier New"/>
                <a:sym typeface="Courier New"/>
              </a:rPr>
              <a:t>//-&gt; "Hello!"</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6A737D"/>
                </a:solidFill>
                <a:latin typeface="Courier New"/>
                <a:ea typeface="Courier New"/>
                <a:cs typeface="Courier New"/>
                <a:sym typeface="Courier New"/>
              </a:rPr>
              <a:t>//-&gt; "Hello!"</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6A737D"/>
                </a:solidFill>
                <a:latin typeface="Courier New"/>
                <a:ea typeface="Courier New"/>
                <a:cs typeface="Courier New"/>
                <a:sym typeface="Courier New"/>
              </a:rPr>
              <a:t>//-&gt; "Hello!"</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6A737D"/>
                </a:solidFill>
                <a:latin typeface="Courier New"/>
                <a:ea typeface="Courier New"/>
                <a:cs typeface="Courier New"/>
                <a:sym typeface="Courier New"/>
              </a:rPr>
              <a:t>//-&gt; "Hello!"</a:t>
            </a:r>
            <a:endParaRPr b="1">
              <a:solidFill>
                <a:srgbClr val="D73A49"/>
              </a:solidFill>
              <a:latin typeface="Courier New"/>
              <a:ea typeface="Courier New"/>
              <a:cs typeface="Courier New"/>
              <a:sym typeface="Courier New"/>
            </a:endParaRPr>
          </a:p>
        </p:txBody>
      </p:sp>
      <p:sp>
        <p:nvSpPr>
          <p:cNvPr id="2617" name="Google Shape;2617;p240"/>
          <p:cNvSpPr txBox="1"/>
          <p:nvPr/>
        </p:nvSpPr>
        <p:spPr>
          <a:xfrm>
            <a:off x="3347750" y="2438850"/>
            <a:ext cx="2768100" cy="2262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D73A49"/>
                </a:solidFill>
                <a:latin typeface="Courier New"/>
                <a:ea typeface="Courier New"/>
                <a:cs typeface="Courier New"/>
                <a:sym typeface="Courier New"/>
              </a:rPr>
              <a:t>for</a:t>
            </a:r>
            <a:r>
              <a:rPr b="1" lang="en">
                <a:solidFill>
                  <a:srgbClr val="24292E"/>
                </a:solidFill>
                <a:latin typeface="Courier New"/>
                <a:ea typeface="Courier New"/>
                <a:cs typeface="Courier New"/>
                <a:sym typeface="Courier New"/>
              </a:rPr>
              <a:t> number </a:t>
            </a:r>
            <a:r>
              <a:rPr b="1" lang="en">
                <a:solidFill>
                  <a:srgbClr val="D73A49"/>
                </a:solidFill>
                <a:latin typeface="Courier New"/>
                <a:ea typeface="Courier New"/>
                <a:cs typeface="Courier New"/>
                <a:sym typeface="Courier New"/>
              </a:rPr>
              <a:t>in</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1...4</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(number)</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6A737D"/>
                </a:solidFill>
                <a:latin typeface="Courier New"/>
                <a:ea typeface="Courier New"/>
                <a:cs typeface="Courier New"/>
                <a:sym typeface="Courier New"/>
              </a:rPr>
              <a:t>//-&gt; 1</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6A737D"/>
                </a:solidFill>
                <a:latin typeface="Courier New"/>
                <a:ea typeface="Courier New"/>
                <a:cs typeface="Courier New"/>
                <a:sym typeface="Courier New"/>
              </a:rPr>
              <a:t>//-&gt; 2</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6A737D"/>
                </a:solidFill>
                <a:latin typeface="Courier New"/>
                <a:ea typeface="Courier New"/>
                <a:cs typeface="Courier New"/>
                <a:sym typeface="Courier New"/>
              </a:rPr>
              <a:t>//-&gt; 3</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6A737D"/>
                </a:solidFill>
                <a:latin typeface="Courier New"/>
                <a:ea typeface="Courier New"/>
                <a:cs typeface="Courier New"/>
                <a:sym typeface="Courier New"/>
              </a:rPr>
              <a:t>//-&gt; 4</a:t>
            </a:r>
            <a:endParaRPr b="1">
              <a:solidFill>
                <a:srgbClr val="D73A49"/>
              </a:solidFill>
              <a:latin typeface="Courier New"/>
              <a:ea typeface="Courier New"/>
              <a:cs typeface="Courier New"/>
              <a:sym typeface="Courier New"/>
            </a:endParaRPr>
          </a:p>
        </p:txBody>
      </p:sp>
      <p:pic>
        <p:nvPicPr>
          <p:cNvPr id="2618" name="Google Shape;2618;p240"/>
          <p:cNvPicPr preferRelativeResize="0"/>
          <p:nvPr/>
        </p:nvPicPr>
        <p:blipFill>
          <a:blip r:embed="rId3">
            <a:alphaModFix/>
          </a:blip>
          <a:stretch>
            <a:fillRect/>
          </a:stretch>
        </p:blipFill>
        <p:spPr>
          <a:xfrm flipH="1" rot="10239397">
            <a:off x="5259700" y="2610288"/>
            <a:ext cx="995583" cy="995563"/>
          </a:xfrm>
          <a:prstGeom prst="rect">
            <a:avLst/>
          </a:prstGeom>
          <a:noFill/>
          <a:ln>
            <a:noFill/>
          </a:ln>
        </p:spPr>
      </p:pic>
      <p:sp>
        <p:nvSpPr>
          <p:cNvPr id="2619" name="Google Shape;2619;p240"/>
          <p:cNvSpPr txBox="1"/>
          <p:nvPr/>
        </p:nvSpPr>
        <p:spPr>
          <a:xfrm>
            <a:off x="6178500" y="2795450"/>
            <a:ext cx="2565600" cy="171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a range represents a sequence of values between a start and an end point: </a:t>
            </a:r>
            <a:r>
              <a:rPr b="1" lang="en" sz="1700">
                <a:solidFill>
                  <a:srgbClr val="EB5757"/>
                </a:solidFill>
                <a:latin typeface="Courier New"/>
                <a:ea typeface="Courier New"/>
                <a:cs typeface="Courier New"/>
                <a:sym typeface="Courier New"/>
              </a:rPr>
              <a:t>1...4</a:t>
            </a:r>
            <a:r>
              <a:rPr b="1" lang="en" sz="1700">
                <a:solidFill>
                  <a:schemeClr val="accent5"/>
                </a:solidFill>
                <a:latin typeface="Proxima Nova"/>
                <a:ea typeface="Proxima Nova"/>
                <a:cs typeface="Proxima Nova"/>
                <a:sym typeface="Proxima Nova"/>
              </a:rPr>
              <a:t> </a:t>
            </a:r>
            <a:br>
              <a:rPr b="1" lang="en" sz="1700">
                <a:solidFill>
                  <a:schemeClr val="accent5"/>
                </a:solidFill>
                <a:latin typeface="Proxima Nova"/>
                <a:ea typeface="Proxima Nova"/>
                <a:cs typeface="Proxima Nova"/>
                <a:sym typeface="Proxima Nova"/>
              </a:rPr>
            </a:br>
            <a:r>
              <a:rPr b="1" lang="en" sz="1700">
                <a:solidFill>
                  <a:schemeClr val="accent5"/>
                </a:solidFill>
                <a:latin typeface="Proxima Nova"/>
                <a:ea typeface="Proxima Nova"/>
                <a:cs typeface="Proxima Nova"/>
                <a:sym typeface="Proxima Nova"/>
              </a:rPr>
              <a:t>is almost like </a:t>
            </a:r>
            <a:br>
              <a:rPr b="1" lang="en" sz="1700">
                <a:solidFill>
                  <a:schemeClr val="accent5"/>
                </a:solidFill>
                <a:latin typeface="Proxima Nova"/>
                <a:ea typeface="Proxima Nova"/>
                <a:cs typeface="Proxima Nova"/>
                <a:sym typeface="Proxima Nova"/>
              </a:rPr>
            </a:br>
            <a:r>
              <a:rPr b="1" lang="en" sz="1700">
                <a:solidFill>
                  <a:srgbClr val="EB5757"/>
                </a:solidFill>
                <a:latin typeface="Courier New"/>
                <a:ea typeface="Courier New"/>
                <a:cs typeface="Courier New"/>
                <a:sym typeface="Courier New"/>
              </a:rPr>
              <a:t>[1, 2, 3, 4]</a:t>
            </a:r>
            <a:endParaRPr b="1" sz="1700">
              <a:solidFill>
                <a:srgbClr val="EB5757"/>
              </a:solidFill>
              <a:latin typeface="Courier New"/>
              <a:ea typeface="Courier New"/>
              <a:cs typeface="Courier New"/>
              <a:sym typeface="Courier New"/>
            </a:endParaRPr>
          </a:p>
        </p:txBody>
      </p:sp>
      <p:pic>
        <p:nvPicPr>
          <p:cNvPr id="2620" name="Google Shape;2620;p240"/>
          <p:cNvPicPr preferRelativeResize="0"/>
          <p:nvPr/>
        </p:nvPicPr>
        <p:blipFill>
          <a:blip r:embed="rId3">
            <a:alphaModFix/>
          </a:blip>
          <a:stretch>
            <a:fillRect/>
          </a:stretch>
        </p:blipFill>
        <p:spPr>
          <a:xfrm rot="-176759">
            <a:off x="799337" y="1627463"/>
            <a:ext cx="995583" cy="995563"/>
          </a:xfrm>
          <a:prstGeom prst="rect">
            <a:avLst/>
          </a:prstGeom>
          <a:noFill/>
          <a:ln>
            <a:noFill/>
          </a:ln>
        </p:spPr>
      </p:pic>
      <p:sp>
        <p:nvSpPr>
          <p:cNvPr id="2621" name="Google Shape;2621;p240"/>
          <p:cNvSpPr txBox="1"/>
          <p:nvPr/>
        </p:nvSpPr>
        <p:spPr>
          <a:xfrm>
            <a:off x="1561825" y="1194450"/>
            <a:ext cx="3622500" cy="9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5"/>
                </a:solidFill>
                <a:latin typeface="Proxima Nova"/>
                <a:ea typeface="Proxima Nova"/>
                <a:cs typeface="Proxima Nova"/>
                <a:sym typeface="Proxima Nova"/>
              </a:rPr>
              <a:t>the underscore (</a:t>
            </a:r>
            <a:r>
              <a:rPr b="1" lang="en" sz="1700">
                <a:solidFill>
                  <a:srgbClr val="EB5757"/>
                </a:solidFill>
                <a:latin typeface="Courier New"/>
                <a:ea typeface="Courier New"/>
                <a:cs typeface="Courier New"/>
                <a:sym typeface="Courier New"/>
              </a:rPr>
              <a:t>_</a:t>
            </a:r>
            <a:r>
              <a:rPr b="1" lang="en" sz="1700">
                <a:solidFill>
                  <a:schemeClr val="accent5"/>
                </a:solidFill>
                <a:latin typeface="Proxima Nova"/>
                <a:ea typeface="Proxima Nova"/>
                <a:cs typeface="Proxima Nova"/>
                <a:sym typeface="Proxima Nova"/>
              </a:rPr>
              <a:t>) is used instead of a variable name because the loop does not need the index</a:t>
            </a:r>
            <a:endParaRPr b="1" sz="1700">
              <a:solidFill>
                <a:schemeClr val="accent5"/>
              </a:solidFill>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5" name="Shape 2625"/>
        <p:cNvGrpSpPr/>
        <p:nvPr/>
      </p:nvGrpSpPr>
      <p:grpSpPr>
        <a:xfrm>
          <a:off x="0" y="0"/>
          <a:ext cx="0" cy="0"/>
          <a:chOff x="0" y="0"/>
          <a:chExt cx="0" cy="0"/>
        </a:xfrm>
      </p:grpSpPr>
      <p:sp>
        <p:nvSpPr>
          <p:cNvPr id="2626" name="Google Shape;2626;p241"/>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Loops Without Collections</a:t>
            </a:r>
            <a:endParaRPr/>
          </a:p>
        </p:txBody>
      </p:sp>
      <p:grpSp>
        <p:nvGrpSpPr>
          <p:cNvPr id="2627" name="Google Shape;2627;p241"/>
          <p:cNvGrpSpPr/>
          <p:nvPr/>
        </p:nvGrpSpPr>
        <p:grpSpPr>
          <a:xfrm>
            <a:off x="7793202" y="-150750"/>
            <a:ext cx="1541447" cy="1541596"/>
            <a:chOff x="7814877" y="-174175"/>
            <a:chExt cx="1541447" cy="1541596"/>
          </a:xfrm>
        </p:grpSpPr>
        <p:sp>
          <p:nvSpPr>
            <p:cNvPr id="2628" name="Google Shape;2628;p241"/>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29" name="Google Shape;2629;p241"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sp>
        <p:nvSpPr>
          <p:cNvPr id="2630" name="Google Shape;2630;p241"/>
          <p:cNvSpPr txBox="1"/>
          <p:nvPr>
            <p:ph idx="1" type="body"/>
          </p:nvPr>
        </p:nvSpPr>
        <p:spPr>
          <a:xfrm>
            <a:off x="207600" y="1305650"/>
            <a:ext cx="8676600" cy="335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t>🌶️ Mild Challenge: </a:t>
            </a:r>
            <a:r>
              <a:rPr lang="en" sz="1800"/>
              <a:t>Write a </a:t>
            </a:r>
            <a:r>
              <a:rPr b="1" lang="en" sz="1800">
                <a:solidFill>
                  <a:srgbClr val="EB5757"/>
                </a:solidFill>
                <a:latin typeface="Courier New"/>
                <a:ea typeface="Courier New"/>
                <a:cs typeface="Courier New"/>
                <a:sym typeface="Courier New"/>
              </a:rPr>
              <a:t>for-in</a:t>
            </a:r>
            <a:r>
              <a:rPr lang="en" sz="1800"/>
              <a:t> loop that prints </a:t>
            </a:r>
            <a:r>
              <a:rPr b="1" lang="en" sz="1800">
                <a:solidFill>
                  <a:srgbClr val="EB5757"/>
                </a:solidFill>
                <a:latin typeface="Courier New"/>
                <a:ea typeface="Courier New"/>
                <a:cs typeface="Courier New"/>
                <a:sym typeface="Courier New"/>
              </a:rPr>
              <a:t>Are we there yet?</a:t>
            </a:r>
            <a:r>
              <a:rPr lang="en" sz="1800"/>
              <a:t> to the console 100 times.</a:t>
            </a:r>
            <a:endParaRPr sz="1800"/>
          </a:p>
          <a:p>
            <a:pPr indent="0" lvl="0" marL="0" rtl="0" algn="l">
              <a:lnSpc>
                <a:spcPct val="115000"/>
              </a:lnSpc>
              <a:spcBef>
                <a:spcPts val="1000"/>
              </a:spcBef>
              <a:spcAft>
                <a:spcPts val="0"/>
              </a:spcAft>
              <a:buNone/>
            </a:pPr>
            <a:r>
              <a:rPr b="1" lang="en" sz="1800"/>
              <a:t>🌶️🌶️ Medium Challenge: </a:t>
            </a:r>
            <a:r>
              <a:rPr lang="en" sz="1800"/>
              <a:t>Write a </a:t>
            </a:r>
            <a:r>
              <a:rPr b="1" lang="en" sz="1800">
                <a:solidFill>
                  <a:srgbClr val="EB5757"/>
                </a:solidFill>
                <a:latin typeface="Courier New"/>
                <a:ea typeface="Courier New"/>
                <a:cs typeface="Courier New"/>
                <a:sym typeface="Courier New"/>
              </a:rPr>
              <a:t>for-in</a:t>
            </a:r>
            <a:r>
              <a:rPr lang="en" sz="1800"/>
              <a:t> loop that prints </a:t>
            </a:r>
            <a:r>
              <a:rPr b="1" lang="en" sz="1800">
                <a:solidFill>
                  <a:srgbClr val="EB5757"/>
                </a:solidFill>
                <a:latin typeface="Courier New"/>
                <a:ea typeface="Courier New"/>
                <a:cs typeface="Courier New"/>
                <a:sym typeface="Courier New"/>
              </a:rPr>
              <a:t>I’ve had ___ frappuccinos today…</a:t>
            </a:r>
            <a:r>
              <a:rPr b="1" lang="en" sz="1800"/>
              <a:t> </a:t>
            </a:r>
            <a:r>
              <a:rPr lang="en" sz="1800"/>
              <a:t>to the console 5 times, </a:t>
            </a:r>
            <a:r>
              <a:rPr i="1" lang="en" sz="1800"/>
              <a:t>starting at 7</a:t>
            </a:r>
            <a:r>
              <a:rPr lang="en" sz="1800"/>
              <a:t>.</a:t>
            </a:r>
            <a:endParaRPr b="1" sz="1800"/>
          </a:p>
          <a:p>
            <a:pPr indent="0" lvl="0" marL="0" rtl="0" algn="l">
              <a:lnSpc>
                <a:spcPct val="115000"/>
              </a:lnSpc>
              <a:spcBef>
                <a:spcPts val="1000"/>
              </a:spcBef>
              <a:spcAft>
                <a:spcPts val="1000"/>
              </a:spcAft>
              <a:buClr>
                <a:schemeClr val="accent5"/>
              </a:buClr>
              <a:buSzPts val="1100"/>
              <a:buFont typeface="Arial"/>
              <a:buNone/>
            </a:pPr>
            <a:r>
              <a:rPr b="1" lang="en" sz="1800"/>
              <a:t>🌶️🌶️🌶️ Spicy Challenge: </a:t>
            </a:r>
            <a:r>
              <a:rPr lang="en" sz="1800"/>
              <a:t>Write a </a:t>
            </a:r>
            <a:r>
              <a:rPr b="1" lang="en" sz="1800">
                <a:solidFill>
                  <a:srgbClr val="EB5757"/>
                </a:solidFill>
                <a:latin typeface="Courier New"/>
                <a:ea typeface="Courier New"/>
                <a:cs typeface="Courier New"/>
                <a:sym typeface="Courier New"/>
              </a:rPr>
              <a:t>for-in</a:t>
            </a:r>
            <a:r>
              <a:rPr lang="en" sz="1800"/>
              <a:t> loop that prints </a:t>
            </a:r>
            <a:r>
              <a:rPr b="1" lang="en" sz="1800">
                <a:solidFill>
                  <a:srgbClr val="EB5757"/>
                </a:solidFill>
                <a:latin typeface="Courier New"/>
                <a:ea typeface="Courier New"/>
                <a:cs typeface="Courier New"/>
                <a:sym typeface="Courier New"/>
              </a:rPr>
              <a:t>I’ve had ___ frappuccinos today…</a:t>
            </a:r>
            <a:r>
              <a:rPr b="1" lang="en" sz="1800"/>
              <a:t> </a:t>
            </a:r>
            <a:r>
              <a:rPr lang="en" sz="1800"/>
              <a:t>to the console 10 times, with the numbers 0 - 9 filled in for the blank. </a:t>
            </a:r>
            <a:r>
              <a:rPr i="1" lang="en" sz="1800"/>
              <a:t>However</a:t>
            </a:r>
            <a:r>
              <a:rPr lang="en" sz="1800"/>
              <a:t>, the second statement printed out technically has incorrect grammar. That sentence should say </a:t>
            </a:r>
            <a:r>
              <a:rPr b="1" lang="en" sz="1800">
                <a:solidFill>
                  <a:srgbClr val="EB5757"/>
                </a:solidFill>
                <a:latin typeface="Courier New"/>
                <a:ea typeface="Courier New"/>
                <a:cs typeface="Courier New"/>
                <a:sym typeface="Courier New"/>
              </a:rPr>
              <a:t>I’ve had 1 frappuccino today…</a:t>
            </a:r>
            <a:r>
              <a:rPr lang="en" sz="1800"/>
              <a:t>, with frappuccino being singular. How can you utilize other concepts you've learned this week to accomplish that?</a:t>
            </a:r>
            <a:endParaRPr b="1" sz="1800"/>
          </a:p>
        </p:txBody>
      </p:sp>
      <p:pic>
        <p:nvPicPr>
          <p:cNvPr id="2631" name="Google Shape;2631;p241" title="7 Min - Neon Green Timer.mov">
            <a:hlinkClick r:id="rId4"/>
          </p:cNvPr>
          <p:cNvPicPr preferRelativeResize="0"/>
          <p:nvPr/>
        </p:nvPicPr>
        <p:blipFill>
          <a:blip r:embed="rId5">
            <a:alphaModFix/>
          </a:blip>
          <a:stretch>
            <a:fillRect/>
          </a:stretch>
        </p:blipFill>
        <p:spPr>
          <a:xfrm>
            <a:off x="6987075" y="144950"/>
            <a:ext cx="2033923" cy="11440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242"/>
          <p:cNvSpPr txBox="1"/>
          <p:nvPr>
            <p:ph type="title"/>
          </p:nvPr>
        </p:nvSpPr>
        <p:spPr>
          <a:xfrm>
            <a:off x="1153500" y="1554800"/>
            <a:ext cx="6837000" cy="1257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Practice</a:t>
            </a:r>
            <a:endParaRPr/>
          </a:p>
        </p:txBody>
      </p:sp>
      <p:sp>
        <p:nvSpPr>
          <p:cNvPr id="2637" name="Google Shape;2637;p242"/>
          <p:cNvSpPr txBox="1"/>
          <p:nvPr/>
        </p:nvSpPr>
        <p:spPr>
          <a:xfrm>
            <a:off x="1106400" y="2647950"/>
            <a:ext cx="6931200" cy="65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accent6"/>
                </a:solidFill>
                <a:latin typeface="Proxima Nova"/>
                <a:ea typeface="Proxima Nova"/>
                <a:cs typeface="Proxima Nova"/>
                <a:sym typeface="Proxima Nova"/>
              </a:rPr>
              <a:t>Reference the practice in the lesson for details!</a:t>
            </a:r>
            <a:endParaRPr sz="2400">
              <a:solidFill>
                <a:schemeClr val="accent6"/>
              </a:solidFill>
              <a:latin typeface="Proxima Nova"/>
              <a:ea typeface="Proxima Nova"/>
              <a:cs typeface="Proxima Nova"/>
              <a:sym typeface="Proxima Nova"/>
            </a:endParaRPr>
          </a:p>
        </p:txBody>
      </p:sp>
      <p:grpSp>
        <p:nvGrpSpPr>
          <p:cNvPr id="2638" name="Google Shape;2638;p242"/>
          <p:cNvGrpSpPr/>
          <p:nvPr/>
        </p:nvGrpSpPr>
        <p:grpSpPr>
          <a:xfrm>
            <a:off x="7793202" y="-150750"/>
            <a:ext cx="1541447" cy="1541596"/>
            <a:chOff x="7814877" y="-174175"/>
            <a:chExt cx="1541447" cy="1541596"/>
          </a:xfrm>
        </p:grpSpPr>
        <p:sp>
          <p:nvSpPr>
            <p:cNvPr id="2639" name="Google Shape;2639;p242"/>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640" name="Google Shape;2640;p242"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4" name="Shape 2644"/>
        <p:cNvGrpSpPr/>
        <p:nvPr/>
      </p:nvGrpSpPr>
      <p:grpSpPr>
        <a:xfrm>
          <a:off x="0" y="0"/>
          <a:ext cx="0" cy="0"/>
          <a:chOff x="0" y="0"/>
          <a:chExt cx="0" cy="0"/>
        </a:xfrm>
      </p:grpSpPr>
      <p:sp>
        <p:nvSpPr>
          <p:cNvPr id="2645" name="Google Shape;2645;p243"/>
          <p:cNvSpPr txBox="1"/>
          <p:nvPr>
            <p:ph type="ctrTitle"/>
          </p:nvPr>
        </p:nvSpPr>
        <p:spPr>
          <a:xfrm>
            <a:off x="323650" y="1064625"/>
            <a:ext cx="4178100" cy="31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Brain Break</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244"/>
          <p:cNvSpPr txBox="1"/>
          <p:nvPr>
            <p:ph type="title"/>
          </p:nvPr>
        </p:nvSpPr>
        <p:spPr>
          <a:xfrm>
            <a:off x="339100" y="173000"/>
            <a:ext cx="6138600" cy="182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Swift: Functions &amp; Closures</a:t>
            </a:r>
            <a:endParaRPr/>
          </a:p>
        </p:txBody>
      </p:sp>
      <p:sp>
        <p:nvSpPr>
          <p:cNvPr id="2651" name="Google Shape;2651;p244"/>
          <p:cNvSpPr txBox="1"/>
          <p:nvPr>
            <p:ph idx="1" type="subTitle"/>
          </p:nvPr>
        </p:nvSpPr>
        <p:spPr>
          <a:xfrm>
            <a:off x="275550" y="2445650"/>
            <a:ext cx="6018900" cy="701400"/>
          </a:xfrm>
          <a:prstGeom prst="rect">
            <a:avLst/>
          </a:prstGeom>
        </p:spPr>
        <p:txBody>
          <a:bodyPr anchorCtr="0" anchor="ctr" bIns="91425" lIns="91425" spcFirstLastPara="1" rIns="91425" wrap="square" tIns="91425">
            <a:normAutofit lnSpcReduction="10000"/>
          </a:bodyPr>
          <a:lstStyle/>
          <a:p>
            <a:pPr indent="0" lvl="0" marL="0" rtl="0" algn="l">
              <a:lnSpc>
                <a:spcPct val="100000"/>
              </a:lnSpc>
              <a:spcBef>
                <a:spcPts val="0"/>
              </a:spcBef>
              <a:spcAft>
                <a:spcPts val="0"/>
              </a:spcAft>
              <a:buNone/>
            </a:pPr>
            <a:r>
              <a:rPr lang="en"/>
              <a:t>We’ll get started in just a bit: we’d love to see your camera on!</a:t>
            </a:r>
            <a:endParaRPr/>
          </a:p>
        </p:txBody>
      </p:sp>
      <p:sp>
        <p:nvSpPr>
          <p:cNvPr id="2652" name="Google Shape;2652;p244"/>
          <p:cNvSpPr txBox="1"/>
          <p:nvPr>
            <p:ph idx="1" type="subTitle"/>
          </p:nvPr>
        </p:nvSpPr>
        <p:spPr>
          <a:xfrm>
            <a:off x="339100" y="3381600"/>
            <a:ext cx="6018900" cy="701400"/>
          </a:xfrm>
          <a:prstGeom prst="rect">
            <a:avLst/>
          </a:prstGeom>
        </p:spPr>
        <p:txBody>
          <a:bodyPr anchorCtr="0" anchor="ctr" bIns="91425" lIns="91425" spcFirstLastPara="1" rIns="91425" wrap="square" tIns="91425">
            <a:normAutofit lnSpcReduction="10000"/>
          </a:bodyPr>
          <a:lstStyle/>
          <a:p>
            <a:pPr indent="0" lvl="0" marL="0" rtl="0" algn="l">
              <a:lnSpc>
                <a:spcPct val="100000"/>
              </a:lnSpc>
              <a:spcBef>
                <a:spcPts val="0"/>
              </a:spcBef>
              <a:spcAft>
                <a:spcPts val="0"/>
              </a:spcAft>
              <a:buNone/>
            </a:pPr>
            <a:r>
              <a:rPr lang="en"/>
              <a:t>Please also take a moment to rename yourself so your House letter is </a:t>
            </a:r>
            <a:r>
              <a:rPr i="1" lang="en"/>
              <a:t>first</a:t>
            </a:r>
            <a:r>
              <a:rPr lang="en"/>
              <a:t>! </a:t>
            </a:r>
            <a:r>
              <a:rPr lang="en"/>
              <a: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sp>
        <p:nvSpPr>
          <p:cNvPr id="2657" name="Google Shape;2657;p245"/>
          <p:cNvSpPr txBox="1"/>
          <p:nvPr>
            <p:ph idx="1" type="body"/>
          </p:nvPr>
        </p:nvSpPr>
        <p:spPr>
          <a:xfrm>
            <a:off x="360000" y="1534250"/>
            <a:ext cx="3926400" cy="32139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sz="1800"/>
              <a:t>Explain the concept of functions</a:t>
            </a:r>
            <a:endParaRPr sz="1800"/>
          </a:p>
          <a:p>
            <a:pPr indent="-342900" lvl="0" marL="457200" rtl="0" algn="l">
              <a:lnSpc>
                <a:spcPct val="115000"/>
              </a:lnSpc>
              <a:spcBef>
                <a:spcPts val="1000"/>
              </a:spcBef>
              <a:spcAft>
                <a:spcPts val="0"/>
              </a:spcAft>
              <a:buSzPts val="1800"/>
              <a:buChar char="●"/>
            </a:pPr>
            <a:r>
              <a:rPr lang="en" sz="1800"/>
              <a:t>Write and call functions with parameters and return values</a:t>
            </a:r>
            <a:endParaRPr sz="1800"/>
          </a:p>
          <a:p>
            <a:pPr indent="-342900" lvl="0" marL="457200" rtl="0" algn="l">
              <a:lnSpc>
                <a:spcPct val="115000"/>
              </a:lnSpc>
              <a:spcBef>
                <a:spcPts val="1000"/>
              </a:spcBef>
              <a:spcAft>
                <a:spcPts val="0"/>
              </a:spcAft>
              <a:buSzPts val="1800"/>
              <a:buChar char="●"/>
            </a:pPr>
            <a:r>
              <a:rPr lang="en" sz="1800"/>
              <a:t>Differentiate between named functions and closures</a:t>
            </a:r>
            <a:endParaRPr sz="1800"/>
          </a:p>
          <a:p>
            <a:pPr indent="-342900" lvl="0" marL="457200" rtl="0" algn="l">
              <a:lnSpc>
                <a:spcPct val="115000"/>
              </a:lnSpc>
              <a:spcBef>
                <a:spcPts val="1000"/>
              </a:spcBef>
              <a:spcAft>
                <a:spcPts val="1000"/>
              </a:spcAft>
              <a:buSzPts val="1800"/>
              <a:buChar char="●"/>
            </a:pPr>
            <a:r>
              <a:rPr lang="en" sz="1800"/>
              <a:t>Apply functions and closures to solve programming challenges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192"/>
          <p:cNvSpPr txBox="1"/>
          <p:nvPr>
            <p:ph type="ctrTitle"/>
          </p:nvPr>
        </p:nvSpPr>
        <p:spPr>
          <a:xfrm>
            <a:off x="323650" y="1064625"/>
            <a:ext cx="4178100" cy="31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Opening Circle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1" name="Shape 2661"/>
        <p:cNvGrpSpPr/>
        <p:nvPr/>
      </p:nvGrpSpPr>
      <p:grpSpPr>
        <a:xfrm>
          <a:off x="0" y="0"/>
          <a:ext cx="0" cy="0"/>
          <a:chOff x="0" y="0"/>
          <a:chExt cx="0" cy="0"/>
        </a:xfrm>
      </p:grpSpPr>
      <p:sp>
        <p:nvSpPr>
          <p:cNvPr id="2662" name="Google Shape;2662;p246"/>
          <p:cNvSpPr txBox="1"/>
          <p:nvPr>
            <p:ph idx="1" type="body"/>
          </p:nvPr>
        </p:nvSpPr>
        <p:spPr>
          <a:xfrm>
            <a:off x="4873025" y="1287950"/>
            <a:ext cx="3926400" cy="32139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200"/>
              </a:spcBef>
              <a:spcAft>
                <a:spcPts val="0"/>
              </a:spcAft>
              <a:buSzPts val="2000"/>
              <a:buFont typeface="Proxima Nova"/>
              <a:buChar char="●"/>
            </a:pPr>
            <a:r>
              <a:rPr lang="en" sz="2000"/>
              <a:t>Argument</a:t>
            </a:r>
            <a:endParaRPr sz="2000"/>
          </a:p>
          <a:p>
            <a:pPr indent="-355600" lvl="0" marL="457200" rtl="0" algn="l">
              <a:lnSpc>
                <a:spcPct val="115000"/>
              </a:lnSpc>
              <a:spcBef>
                <a:spcPts val="1000"/>
              </a:spcBef>
              <a:spcAft>
                <a:spcPts val="0"/>
              </a:spcAft>
              <a:buSzPts val="2000"/>
              <a:buFont typeface="Proxima Nova"/>
              <a:buChar char="●"/>
            </a:pPr>
            <a:r>
              <a:rPr lang="en" sz="2000"/>
              <a:t>Call/Run</a:t>
            </a:r>
            <a:endParaRPr sz="2000"/>
          </a:p>
          <a:p>
            <a:pPr indent="-355600" lvl="0" marL="457200" rtl="0" algn="l">
              <a:lnSpc>
                <a:spcPct val="115000"/>
              </a:lnSpc>
              <a:spcBef>
                <a:spcPts val="1000"/>
              </a:spcBef>
              <a:spcAft>
                <a:spcPts val="0"/>
              </a:spcAft>
              <a:buSzPts val="2000"/>
              <a:buFont typeface="Proxima Nova"/>
              <a:buChar char="●"/>
            </a:pPr>
            <a:r>
              <a:rPr lang="en" sz="2000"/>
              <a:t>Declare</a:t>
            </a:r>
            <a:endParaRPr sz="2000"/>
          </a:p>
          <a:p>
            <a:pPr indent="-355600" lvl="0" marL="457200" rtl="0" algn="l">
              <a:lnSpc>
                <a:spcPct val="115000"/>
              </a:lnSpc>
              <a:spcBef>
                <a:spcPts val="1000"/>
              </a:spcBef>
              <a:spcAft>
                <a:spcPts val="0"/>
              </a:spcAft>
              <a:buSzPts val="2000"/>
              <a:buFont typeface="Proxima Nova"/>
              <a:buChar char="●"/>
            </a:pPr>
            <a:r>
              <a:rPr lang="en" sz="2000"/>
              <a:t>Function</a:t>
            </a:r>
            <a:endParaRPr sz="2000"/>
          </a:p>
          <a:p>
            <a:pPr indent="-355600" lvl="0" marL="457200" rtl="0" algn="l">
              <a:lnSpc>
                <a:spcPct val="115000"/>
              </a:lnSpc>
              <a:spcBef>
                <a:spcPts val="1000"/>
              </a:spcBef>
              <a:spcAft>
                <a:spcPts val="0"/>
              </a:spcAft>
              <a:buSzPts val="2000"/>
              <a:buFont typeface="Proxima Nova"/>
              <a:buChar char="●"/>
            </a:pPr>
            <a:r>
              <a:rPr lang="en" sz="2000"/>
              <a:t>Parameter</a:t>
            </a:r>
            <a:endParaRPr sz="2000"/>
          </a:p>
          <a:p>
            <a:pPr indent="-355600" lvl="0" marL="457200" rtl="0" algn="l">
              <a:lnSpc>
                <a:spcPct val="115000"/>
              </a:lnSpc>
              <a:spcBef>
                <a:spcPts val="1200"/>
              </a:spcBef>
              <a:spcAft>
                <a:spcPts val="0"/>
              </a:spcAft>
              <a:buSzPts val="2000"/>
              <a:buFont typeface="Proxima Nova"/>
              <a:buChar char="●"/>
            </a:pPr>
            <a:r>
              <a:rPr lang="en" sz="2000"/>
              <a:t>Return Value</a:t>
            </a:r>
            <a:endParaRPr sz="2000"/>
          </a:p>
          <a:p>
            <a:pPr indent="-355600" lvl="0" marL="457200" rtl="0" algn="l">
              <a:lnSpc>
                <a:spcPct val="115000"/>
              </a:lnSpc>
              <a:spcBef>
                <a:spcPts val="1200"/>
              </a:spcBef>
              <a:spcAft>
                <a:spcPts val="1000"/>
              </a:spcAft>
              <a:buSzPts val="2000"/>
              <a:buFont typeface="Arial"/>
              <a:buChar char="●"/>
            </a:pPr>
            <a:r>
              <a:rPr lang="en" sz="2000"/>
              <a:t>Closure</a:t>
            </a: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6" name="Shape 2666"/>
        <p:cNvGrpSpPr/>
        <p:nvPr/>
      </p:nvGrpSpPr>
      <p:grpSpPr>
        <a:xfrm>
          <a:off x="0" y="0"/>
          <a:ext cx="0" cy="0"/>
          <a:chOff x="0" y="0"/>
          <a:chExt cx="0" cy="0"/>
        </a:xfrm>
      </p:grpSpPr>
      <p:sp>
        <p:nvSpPr>
          <p:cNvPr id="2667" name="Google Shape;2667;p247"/>
          <p:cNvSpPr txBox="1"/>
          <p:nvPr>
            <p:ph type="ctrTitle"/>
          </p:nvPr>
        </p:nvSpPr>
        <p:spPr>
          <a:xfrm>
            <a:off x="4889700" y="610100"/>
            <a:ext cx="39264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Getting Started</a:t>
            </a:r>
            <a:endParaRPr/>
          </a:p>
        </p:txBody>
      </p:sp>
      <p:sp>
        <p:nvSpPr>
          <p:cNvPr id="2668" name="Google Shape;2668;p247"/>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Create a new Xcode playground and save it as </a:t>
            </a:r>
            <a:r>
              <a:rPr b="1" lang="en" sz="2100">
                <a:solidFill>
                  <a:srgbClr val="EB5757"/>
                </a:solidFill>
                <a:latin typeface="Courier New"/>
                <a:ea typeface="Courier New"/>
                <a:cs typeface="Courier New"/>
                <a:sym typeface="Courier New"/>
              </a:rPr>
              <a:t>4_FunctionsAndClosures</a:t>
            </a:r>
            <a:r>
              <a:rPr lang="en" sz="2100"/>
              <a:t>.</a:t>
            </a:r>
            <a:endParaRPr sz="2100"/>
          </a:p>
          <a:p>
            <a:pPr indent="0" lvl="0" marL="0" rtl="0" algn="l">
              <a:spcBef>
                <a:spcPts val="1200"/>
              </a:spcBef>
              <a:spcAft>
                <a:spcPts val="1200"/>
              </a:spcAft>
              <a:buNone/>
            </a:pPr>
            <a:r>
              <a:rPr lang="en" sz="2100"/>
              <a:t>Make sure you save it somewhere you can find it again later!</a:t>
            </a:r>
            <a:endParaRPr sz="21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2" name="Shape 2672"/>
        <p:cNvGrpSpPr/>
        <p:nvPr/>
      </p:nvGrpSpPr>
      <p:grpSpPr>
        <a:xfrm>
          <a:off x="0" y="0"/>
          <a:ext cx="0" cy="0"/>
          <a:chOff x="0" y="0"/>
          <a:chExt cx="0" cy="0"/>
        </a:xfrm>
      </p:grpSpPr>
      <p:sp>
        <p:nvSpPr>
          <p:cNvPr id="2673" name="Google Shape;2673;p248"/>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Warm-Up</a:t>
            </a:r>
            <a:endParaRPr/>
          </a:p>
        </p:txBody>
      </p:sp>
      <p:sp>
        <p:nvSpPr>
          <p:cNvPr id="2674" name="Google Shape;2674;p248"/>
          <p:cNvSpPr txBox="1"/>
          <p:nvPr>
            <p:ph idx="1" type="body"/>
          </p:nvPr>
        </p:nvSpPr>
        <p:spPr>
          <a:xfrm>
            <a:off x="376675" y="1299475"/>
            <a:ext cx="5115300" cy="359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lang="en"/>
              <a:t>I’m going to open up the Reminder app.  For </a:t>
            </a:r>
            <a:r>
              <a:rPr b="1" lang="en"/>
              <a:t>one minute</a:t>
            </a:r>
            <a:r>
              <a:rPr lang="en"/>
              <a:t>, I’m going to click/tap through the application as I normally would while using it</a:t>
            </a:r>
            <a:r>
              <a:rPr lang="en"/>
              <a:t>.</a:t>
            </a:r>
            <a:endParaRPr/>
          </a:p>
          <a:p>
            <a:pPr indent="-342900" lvl="0" marL="457200" rtl="0" algn="l">
              <a:lnSpc>
                <a:spcPct val="115000"/>
              </a:lnSpc>
              <a:spcBef>
                <a:spcPts val="1000"/>
              </a:spcBef>
              <a:spcAft>
                <a:spcPts val="0"/>
              </a:spcAft>
              <a:buSzPts val="1800"/>
              <a:buChar char="●"/>
            </a:pPr>
            <a:r>
              <a:rPr b="1" lang="en"/>
              <a:t>Partner A</a:t>
            </a:r>
            <a:r>
              <a:rPr lang="en"/>
              <a:t> will be the “user” tapping and scrolling through the app </a:t>
            </a:r>
            <a:r>
              <a:rPr b="1" lang="en"/>
              <a:t>(that’s me!)</a:t>
            </a:r>
            <a:endParaRPr b="1"/>
          </a:p>
          <a:p>
            <a:pPr indent="-342900" lvl="0" marL="457200" rtl="0" algn="l">
              <a:lnSpc>
                <a:spcPct val="115000"/>
              </a:lnSpc>
              <a:spcBef>
                <a:spcPts val="1000"/>
              </a:spcBef>
              <a:spcAft>
                <a:spcPts val="1000"/>
              </a:spcAft>
              <a:buSzPts val="1800"/>
              <a:buChar char="●"/>
            </a:pPr>
            <a:r>
              <a:rPr b="1" lang="en"/>
              <a:t>Partner B</a:t>
            </a:r>
            <a:r>
              <a:rPr lang="en"/>
              <a:t> will count the number of times the application DOES something (i.e. loads content, responds to a tap by showing a different screen or new content, etc.) </a:t>
            </a:r>
            <a:r>
              <a:rPr b="1" lang="en"/>
              <a:t>(that’s you!)</a:t>
            </a:r>
            <a:endParaRPr b="1"/>
          </a:p>
        </p:txBody>
      </p:sp>
      <p:pic>
        <p:nvPicPr>
          <p:cNvPr id="2675" name="Google Shape;2675;p248"/>
          <p:cNvPicPr preferRelativeResize="0"/>
          <p:nvPr/>
        </p:nvPicPr>
        <p:blipFill>
          <a:blip r:embed="rId3">
            <a:alphaModFix/>
          </a:blip>
          <a:stretch>
            <a:fillRect/>
          </a:stretch>
        </p:blipFill>
        <p:spPr>
          <a:xfrm>
            <a:off x="5929325" y="612175"/>
            <a:ext cx="3066501" cy="4090678"/>
          </a:xfrm>
          <a:prstGeom prst="rect">
            <a:avLst/>
          </a:prstGeom>
          <a:noFill/>
          <a:ln cap="flat" cmpd="sng" w="19050">
            <a:solidFill>
              <a:srgbClr val="B7B7B7"/>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9" name="Shape 2679"/>
        <p:cNvGrpSpPr/>
        <p:nvPr/>
      </p:nvGrpSpPr>
      <p:grpSpPr>
        <a:xfrm>
          <a:off x="0" y="0"/>
          <a:ext cx="0" cy="0"/>
          <a:chOff x="0" y="0"/>
          <a:chExt cx="0" cy="0"/>
        </a:xfrm>
      </p:grpSpPr>
      <p:sp>
        <p:nvSpPr>
          <p:cNvPr id="2680" name="Google Shape;2680;p249"/>
          <p:cNvSpPr txBox="1"/>
          <p:nvPr>
            <p:ph type="title"/>
          </p:nvPr>
        </p:nvSpPr>
        <p:spPr>
          <a:xfrm>
            <a:off x="2339475" y="318800"/>
            <a:ext cx="4564200" cy="80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Takeaways</a:t>
            </a:r>
            <a:endParaRPr/>
          </a:p>
        </p:txBody>
      </p:sp>
      <p:sp>
        <p:nvSpPr>
          <p:cNvPr id="2681" name="Google Shape;2681;p249"/>
          <p:cNvSpPr txBox="1"/>
          <p:nvPr>
            <p:ph idx="1" type="body"/>
          </p:nvPr>
        </p:nvSpPr>
        <p:spPr>
          <a:xfrm>
            <a:off x="941925" y="1236350"/>
            <a:ext cx="7359300" cy="346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lang="en" sz="2000"/>
              <a:t>Every action in a mobile app is powered by </a:t>
            </a:r>
            <a:r>
              <a:rPr b="1" lang="en" sz="2000"/>
              <a:t>functions</a:t>
            </a:r>
            <a:r>
              <a:rPr lang="en" sz="2000"/>
              <a:t> written by mobile app developers!</a:t>
            </a:r>
            <a:br>
              <a:rPr lang="en" sz="2000"/>
            </a:br>
            <a:br>
              <a:rPr lang="en" sz="2000"/>
            </a:br>
            <a:r>
              <a:rPr lang="en" sz="2000"/>
              <a:t>For example, a function (or many functions) perform </a:t>
            </a:r>
            <a:br>
              <a:rPr lang="en" sz="2000"/>
            </a:br>
            <a:r>
              <a:rPr lang="en" sz="2000"/>
              <a:t>its job when you…</a:t>
            </a:r>
            <a:endParaRPr sz="2000"/>
          </a:p>
          <a:p>
            <a:pPr indent="-355600" lvl="0" marL="457200" rtl="0" algn="l">
              <a:lnSpc>
                <a:spcPct val="115000"/>
              </a:lnSpc>
              <a:spcBef>
                <a:spcPts val="1000"/>
              </a:spcBef>
              <a:spcAft>
                <a:spcPts val="0"/>
              </a:spcAft>
              <a:buSzPts val="2000"/>
              <a:buChar char="●"/>
            </a:pPr>
            <a:r>
              <a:rPr lang="en" sz="2000"/>
              <a:t>Click a button and see something happen</a:t>
            </a:r>
            <a:endParaRPr sz="2000"/>
          </a:p>
          <a:p>
            <a:pPr indent="-355600" lvl="0" marL="457200" rtl="0" algn="l">
              <a:lnSpc>
                <a:spcPct val="115000"/>
              </a:lnSpc>
              <a:spcBef>
                <a:spcPts val="1000"/>
              </a:spcBef>
              <a:spcAft>
                <a:spcPts val="0"/>
              </a:spcAft>
              <a:buSzPts val="2000"/>
              <a:buChar char="●"/>
            </a:pPr>
            <a:r>
              <a:rPr lang="en" sz="2000"/>
              <a:t>See new data load (your account page, someone else’s profile page, detail of an image, etc.)</a:t>
            </a:r>
            <a:endParaRPr sz="2000"/>
          </a:p>
          <a:p>
            <a:pPr indent="-355600" lvl="0" marL="457200" rtl="0" algn="l">
              <a:lnSpc>
                <a:spcPct val="115000"/>
              </a:lnSpc>
              <a:spcBef>
                <a:spcPts val="1000"/>
              </a:spcBef>
              <a:spcAft>
                <a:spcPts val="1000"/>
              </a:spcAft>
              <a:buSzPts val="2000"/>
              <a:buChar char="●"/>
            </a:pPr>
            <a:r>
              <a:rPr lang="en" sz="2000"/>
              <a:t>And many many more!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5" name="Shape 2685"/>
        <p:cNvGrpSpPr/>
        <p:nvPr/>
      </p:nvGrpSpPr>
      <p:grpSpPr>
        <a:xfrm>
          <a:off x="0" y="0"/>
          <a:ext cx="0" cy="0"/>
          <a:chOff x="0" y="0"/>
          <a:chExt cx="0" cy="0"/>
        </a:xfrm>
      </p:grpSpPr>
      <p:sp>
        <p:nvSpPr>
          <p:cNvPr id="2686" name="Google Shape;2686;p250"/>
          <p:cNvSpPr txBox="1"/>
          <p:nvPr>
            <p:ph type="ctrTitle"/>
          </p:nvPr>
        </p:nvSpPr>
        <p:spPr>
          <a:xfrm>
            <a:off x="543600" y="456000"/>
            <a:ext cx="80787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 function?</a:t>
            </a:r>
            <a:endParaRPr/>
          </a:p>
        </p:txBody>
      </p:sp>
      <p:sp>
        <p:nvSpPr>
          <p:cNvPr id="2687" name="Google Shape;2687;p250"/>
          <p:cNvSpPr txBox="1"/>
          <p:nvPr>
            <p:ph idx="1" type="body"/>
          </p:nvPr>
        </p:nvSpPr>
        <p:spPr>
          <a:xfrm>
            <a:off x="543600" y="1237600"/>
            <a:ext cx="8078700" cy="3357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accent5"/>
              </a:buClr>
              <a:buSzPts val="1100"/>
              <a:buFont typeface="Arial"/>
              <a:buNone/>
            </a:pPr>
            <a:r>
              <a:rPr lang="en" sz="1800"/>
              <a:t>A </a:t>
            </a:r>
            <a:r>
              <a:rPr b="1" lang="en" sz="1800">
                <a:solidFill>
                  <a:srgbClr val="007153"/>
                </a:solidFill>
              </a:rPr>
              <a:t>function</a:t>
            </a:r>
            <a:r>
              <a:rPr lang="en" sz="1800"/>
              <a:t> is code that has a specific job.</a:t>
            </a:r>
            <a:endParaRPr sz="1800"/>
          </a:p>
          <a:p>
            <a:pPr indent="-342900" lvl="0" marL="457200" rtl="0" algn="l">
              <a:lnSpc>
                <a:spcPct val="115000"/>
              </a:lnSpc>
              <a:spcBef>
                <a:spcPts val="1000"/>
              </a:spcBef>
              <a:spcAft>
                <a:spcPts val="0"/>
              </a:spcAft>
              <a:buSzPts val="1800"/>
              <a:buChar char="●"/>
            </a:pPr>
            <a:r>
              <a:rPr lang="en" sz="1800"/>
              <a:t>It does not do anything unless it is asked</a:t>
            </a:r>
            <a:endParaRPr sz="1800"/>
          </a:p>
          <a:p>
            <a:pPr indent="-342900" lvl="0" marL="457200" rtl="0" algn="l">
              <a:lnSpc>
                <a:spcPct val="115000"/>
              </a:lnSpc>
              <a:spcBef>
                <a:spcPts val="1000"/>
              </a:spcBef>
              <a:spcAft>
                <a:spcPts val="0"/>
              </a:spcAft>
              <a:buSzPts val="1800"/>
              <a:buChar char="●"/>
            </a:pPr>
            <a:r>
              <a:rPr lang="en" sz="1800"/>
              <a:t>It can be a</a:t>
            </a:r>
            <a:r>
              <a:rPr lang="en" sz="1800"/>
              <a:t> </a:t>
            </a:r>
            <a:r>
              <a:rPr lang="en" sz="1800"/>
              <a:t>simple task (i.e. add 2 numbers together)</a:t>
            </a:r>
            <a:endParaRPr sz="1800"/>
          </a:p>
          <a:p>
            <a:pPr indent="-342900" lvl="0" marL="457200" rtl="0" algn="l">
              <a:lnSpc>
                <a:spcPct val="115000"/>
              </a:lnSpc>
              <a:spcBef>
                <a:spcPts val="1000"/>
              </a:spcBef>
              <a:spcAft>
                <a:spcPts val="0"/>
              </a:spcAft>
              <a:buSzPts val="1800"/>
              <a:buChar char="●"/>
            </a:pPr>
            <a:r>
              <a:rPr lang="en" sz="1800"/>
              <a:t>It can be very complex (i.e find the standard deviation of 1 million numbers)</a:t>
            </a:r>
            <a:endParaRPr sz="1800"/>
          </a:p>
          <a:p>
            <a:pPr indent="0" lvl="0" marL="0" rtl="0" algn="l">
              <a:lnSpc>
                <a:spcPct val="115000"/>
              </a:lnSpc>
              <a:spcBef>
                <a:spcPts val="1000"/>
              </a:spcBef>
              <a:spcAft>
                <a:spcPts val="1000"/>
              </a:spcAft>
              <a:buClr>
                <a:schemeClr val="accent5"/>
              </a:buClr>
              <a:buSzPts val="1100"/>
              <a:buFont typeface="Arial"/>
              <a:buNone/>
            </a:pPr>
            <a:r>
              <a:rPr lang="en" sz="1800"/>
              <a:t>As an example, we will write instructions for a robot to walk a dog.</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pic>
        <p:nvPicPr>
          <p:cNvPr id="2692" name="Google Shape;2692;p251" title="Screenshot 2025-03-26 at 11.38.04 AM.png"/>
          <p:cNvPicPr preferRelativeResize="0"/>
          <p:nvPr/>
        </p:nvPicPr>
        <p:blipFill>
          <a:blip r:embed="rId3">
            <a:alphaModFix/>
          </a:blip>
          <a:stretch>
            <a:fillRect/>
          </a:stretch>
        </p:blipFill>
        <p:spPr>
          <a:xfrm>
            <a:off x="100325" y="1500575"/>
            <a:ext cx="5194649" cy="2476500"/>
          </a:xfrm>
          <a:prstGeom prst="rect">
            <a:avLst/>
          </a:prstGeom>
          <a:noFill/>
          <a:ln>
            <a:noFill/>
          </a:ln>
        </p:spPr>
      </p:pic>
      <p:sp>
        <p:nvSpPr>
          <p:cNvPr id="2693" name="Google Shape;2693;p251"/>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Writing a Function</a:t>
            </a:r>
            <a:endParaRPr/>
          </a:p>
        </p:txBody>
      </p:sp>
      <p:pic>
        <p:nvPicPr>
          <p:cNvPr id="2694" name="Google Shape;2694;p251"/>
          <p:cNvPicPr preferRelativeResize="0"/>
          <p:nvPr/>
        </p:nvPicPr>
        <p:blipFill rotWithShape="1">
          <a:blip r:embed="rId4">
            <a:alphaModFix/>
          </a:blip>
          <a:srcRect b="0" l="70331" r="0" t="0"/>
          <a:stretch/>
        </p:blipFill>
        <p:spPr>
          <a:xfrm>
            <a:off x="5015425" y="1806600"/>
            <a:ext cx="502837" cy="1272125"/>
          </a:xfrm>
          <a:prstGeom prst="rect">
            <a:avLst/>
          </a:prstGeom>
          <a:noFill/>
          <a:ln>
            <a:noFill/>
          </a:ln>
        </p:spPr>
      </p:pic>
      <p:sp>
        <p:nvSpPr>
          <p:cNvPr id="2695" name="Google Shape;2695;p251"/>
          <p:cNvSpPr txBox="1"/>
          <p:nvPr/>
        </p:nvSpPr>
        <p:spPr>
          <a:xfrm>
            <a:off x="5281875" y="2186150"/>
            <a:ext cx="13425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Proxima Nova"/>
                <a:ea typeface="Proxima Nova"/>
                <a:cs typeface="Proxima Nova"/>
                <a:sym typeface="Proxima Nova"/>
              </a:rPr>
              <a:t>code block</a:t>
            </a:r>
            <a:endParaRPr sz="1700">
              <a:solidFill>
                <a:srgbClr val="000000"/>
              </a:solidFill>
              <a:latin typeface="Proxima Nova"/>
              <a:ea typeface="Proxima Nova"/>
              <a:cs typeface="Proxima Nova"/>
              <a:sym typeface="Proxima Nova"/>
            </a:endParaRPr>
          </a:p>
        </p:txBody>
      </p:sp>
      <p:sp>
        <p:nvSpPr>
          <p:cNvPr id="2696" name="Google Shape;2696;p251"/>
          <p:cNvSpPr txBox="1"/>
          <p:nvPr/>
        </p:nvSpPr>
        <p:spPr>
          <a:xfrm>
            <a:off x="2506350" y="3839675"/>
            <a:ext cx="7659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Proxima Nova"/>
                <a:ea typeface="Proxima Nova"/>
                <a:cs typeface="Proxima Nova"/>
                <a:sym typeface="Proxima Nova"/>
              </a:rPr>
              <a:t>call</a:t>
            </a:r>
            <a:endParaRPr sz="1700">
              <a:solidFill>
                <a:srgbClr val="000000"/>
              </a:solidFill>
              <a:latin typeface="Proxima Nova"/>
              <a:ea typeface="Proxima Nova"/>
              <a:cs typeface="Proxima Nova"/>
              <a:sym typeface="Proxima Nova"/>
            </a:endParaRPr>
          </a:p>
        </p:txBody>
      </p:sp>
      <p:pic>
        <p:nvPicPr>
          <p:cNvPr id="2697" name="Google Shape;2697;p251"/>
          <p:cNvPicPr preferRelativeResize="0"/>
          <p:nvPr/>
        </p:nvPicPr>
        <p:blipFill>
          <a:blip r:embed="rId5">
            <a:alphaModFix/>
          </a:blip>
          <a:stretch>
            <a:fillRect/>
          </a:stretch>
        </p:blipFill>
        <p:spPr>
          <a:xfrm flipH="1" rot="7066334">
            <a:off x="2590338" y="1195900"/>
            <a:ext cx="995582" cy="995563"/>
          </a:xfrm>
          <a:prstGeom prst="rect">
            <a:avLst/>
          </a:prstGeom>
          <a:noFill/>
          <a:ln>
            <a:noFill/>
          </a:ln>
        </p:spPr>
      </p:pic>
      <p:sp>
        <p:nvSpPr>
          <p:cNvPr id="2698" name="Google Shape;2698;p251"/>
          <p:cNvSpPr txBox="1"/>
          <p:nvPr/>
        </p:nvSpPr>
        <p:spPr>
          <a:xfrm>
            <a:off x="3481650" y="1108175"/>
            <a:ext cx="14529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Proxima Nova"/>
                <a:ea typeface="Proxima Nova"/>
                <a:cs typeface="Proxima Nova"/>
                <a:sym typeface="Proxima Nova"/>
              </a:rPr>
              <a:t>declaration</a:t>
            </a:r>
            <a:endParaRPr sz="1700">
              <a:solidFill>
                <a:srgbClr val="000000"/>
              </a:solidFill>
              <a:latin typeface="Proxima Nova"/>
              <a:ea typeface="Proxima Nova"/>
              <a:cs typeface="Proxima Nova"/>
              <a:sym typeface="Proxima Nova"/>
            </a:endParaRPr>
          </a:p>
        </p:txBody>
      </p:sp>
      <p:pic>
        <p:nvPicPr>
          <p:cNvPr id="2699" name="Google Shape;2699;p251"/>
          <p:cNvPicPr preferRelativeResize="0"/>
          <p:nvPr/>
        </p:nvPicPr>
        <p:blipFill>
          <a:blip r:embed="rId5">
            <a:alphaModFix/>
          </a:blip>
          <a:stretch>
            <a:fillRect/>
          </a:stretch>
        </p:blipFill>
        <p:spPr>
          <a:xfrm rot="3733666">
            <a:off x="1601813" y="3253325"/>
            <a:ext cx="995582" cy="99556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3" name="Shape 2703"/>
        <p:cNvGrpSpPr/>
        <p:nvPr/>
      </p:nvGrpSpPr>
      <p:grpSpPr>
        <a:xfrm>
          <a:off x="0" y="0"/>
          <a:ext cx="0" cy="0"/>
          <a:chOff x="0" y="0"/>
          <a:chExt cx="0" cy="0"/>
        </a:xfrm>
      </p:grpSpPr>
      <p:sp>
        <p:nvSpPr>
          <p:cNvPr id="2704" name="Google Shape;2704;p252"/>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Declaring a Function</a:t>
            </a:r>
            <a:endParaRPr/>
          </a:p>
        </p:txBody>
      </p:sp>
      <p:pic>
        <p:nvPicPr>
          <p:cNvPr id="2705" name="Google Shape;2705;p252" title="Screenshot 2025-03-26 at 11.38.04 AM.png"/>
          <p:cNvPicPr preferRelativeResize="0"/>
          <p:nvPr/>
        </p:nvPicPr>
        <p:blipFill>
          <a:blip r:embed="rId3">
            <a:alphaModFix amt="20000"/>
          </a:blip>
          <a:stretch>
            <a:fillRect/>
          </a:stretch>
        </p:blipFill>
        <p:spPr>
          <a:xfrm>
            <a:off x="100325" y="1500575"/>
            <a:ext cx="5194649" cy="2476500"/>
          </a:xfrm>
          <a:prstGeom prst="rect">
            <a:avLst/>
          </a:prstGeom>
          <a:noFill/>
          <a:ln>
            <a:noFill/>
          </a:ln>
        </p:spPr>
      </p:pic>
      <p:pic>
        <p:nvPicPr>
          <p:cNvPr id="2706" name="Google Shape;2706;p252" title="Screenshot 2025-03-26 at 11.38.04 AM.png"/>
          <p:cNvPicPr preferRelativeResize="0"/>
          <p:nvPr/>
        </p:nvPicPr>
        <p:blipFill rotWithShape="1">
          <a:blip r:embed="rId3">
            <a:alphaModFix/>
          </a:blip>
          <a:srcRect b="78199" l="3318" r="52082" t="8650"/>
          <a:stretch/>
        </p:blipFill>
        <p:spPr>
          <a:xfrm>
            <a:off x="272700" y="1714750"/>
            <a:ext cx="2316726" cy="325675"/>
          </a:xfrm>
          <a:prstGeom prst="rect">
            <a:avLst/>
          </a:prstGeom>
          <a:noFill/>
          <a:ln>
            <a:noFill/>
          </a:ln>
        </p:spPr>
      </p:pic>
      <p:pic>
        <p:nvPicPr>
          <p:cNvPr id="2707" name="Google Shape;2707;p252" title="Screenshot 2025-03-26 at 11.38.04 AM.png"/>
          <p:cNvPicPr preferRelativeResize="0"/>
          <p:nvPr/>
        </p:nvPicPr>
        <p:blipFill rotWithShape="1">
          <a:blip r:embed="rId3">
            <a:alphaModFix/>
          </a:blip>
          <a:srcRect b="32292" l="3318" r="92778" t="54556"/>
          <a:stretch/>
        </p:blipFill>
        <p:spPr>
          <a:xfrm>
            <a:off x="272700" y="2851600"/>
            <a:ext cx="202775" cy="325675"/>
          </a:xfrm>
          <a:prstGeom prst="rect">
            <a:avLst/>
          </a:prstGeom>
          <a:noFill/>
          <a:ln>
            <a:noFill/>
          </a:ln>
        </p:spPr>
      </p:pic>
      <p:sp>
        <p:nvSpPr>
          <p:cNvPr id="2708" name="Google Shape;2708;p252"/>
          <p:cNvSpPr/>
          <p:nvPr/>
        </p:nvSpPr>
        <p:spPr>
          <a:xfrm>
            <a:off x="0" y="4178100"/>
            <a:ext cx="8280000" cy="9654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09" name="Google Shape;2709;p252"/>
          <p:cNvPicPr preferRelativeResize="0"/>
          <p:nvPr/>
        </p:nvPicPr>
        <p:blipFill>
          <a:blip r:embed="rId4">
            <a:alphaModFix/>
          </a:blip>
          <a:stretch>
            <a:fillRect/>
          </a:stretch>
        </p:blipFill>
        <p:spPr>
          <a:xfrm>
            <a:off x="7142528" y="3912069"/>
            <a:ext cx="1061576" cy="1061576"/>
          </a:xfrm>
          <a:prstGeom prst="rect">
            <a:avLst/>
          </a:prstGeom>
          <a:noFill/>
          <a:ln>
            <a:noFill/>
          </a:ln>
        </p:spPr>
      </p:pic>
      <p:sp>
        <p:nvSpPr>
          <p:cNvPr id="2710" name="Google Shape;2710;p252"/>
          <p:cNvSpPr txBox="1"/>
          <p:nvPr/>
        </p:nvSpPr>
        <p:spPr>
          <a:xfrm>
            <a:off x="210200" y="4276975"/>
            <a:ext cx="7049400" cy="7848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accent5"/>
              </a:buClr>
              <a:buSzPts val="1600"/>
              <a:buFont typeface="Montserrat"/>
              <a:buChar char="●"/>
            </a:pPr>
            <a:r>
              <a:rPr lang="en" sz="1600">
                <a:solidFill>
                  <a:schemeClr val="accent5"/>
                </a:solidFill>
                <a:latin typeface="Proxima Nova"/>
                <a:ea typeface="Proxima Nova"/>
                <a:cs typeface="Proxima Nova"/>
                <a:sym typeface="Proxima Nova"/>
              </a:rPr>
              <a:t>The name of the </a:t>
            </a:r>
            <a:r>
              <a:rPr b="1" lang="en" sz="1600">
                <a:solidFill>
                  <a:schemeClr val="accent5"/>
                </a:solidFill>
                <a:latin typeface="Proxima Nova"/>
                <a:ea typeface="Proxima Nova"/>
                <a:cs typeface="Proxima Nova"/>
                <a:sym typeface="Proxima Nova"/>
              </a:rPr>
              <a:t>function</a:t>
            </a:r>
            <a:r>
              <a:rPr lang="en" sz="1600">
                <a:solidFill>
                  <a:schemeClr val="accent5"/>
                </a:solidFill>
                <a:latin typeface="Proxima Nova"/>
                <a:ea typeface="Proxima Nova"/>
                <a:cs typeface="Proxima Nova"/>
                <a:sym typeface="Proxima Nova"/>
              </a:rPr>
              <a:t> should describe what</a:t>
            </a:r>
            <a:r>
              <a:rPr lang="en" sz="1600">
                <a:solidFill>
                  <a:schemeClr val="accent5"/>
                </a:solidFill>
                <a:latin typeface="Proxima Nova"/>
                <a:ea typeface="Proxima Nova"/>
                <a:cs typeface="Proxima Nova"/>
                <a:sym typeface="Proxima Nova"/>
              </a:rPr>
              <a:t> </a:t>
            </a:r>
            <a:r>
              <a:rPr lang="en" sz="1600">
                <a:solidFill>
                  <a:schemeClr val="accent5"/>
                </a:solidFill>
                <a:latin typeface="Proxima Nova"/>
                <a:ea typeface="Proxima Nova"/>
                <a:cs typeface="Proxima Nova"/>
                <a:sym typeface="Proxima Nova"/>
              </a:rPr>
              <a:t>it does.</a:t>
            </a:r>
            <a:endParaRPr sz="1600">
              <a:solidFill>
                <a:schemeClr val="accent5"/>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accent5"/>
              </a:buClr>
              <a:buSzPts val="1600"/>
              <a:buFont typeface="Montserrat"/>
              <a:buChar char="●"/>
            </a:pPr>
            <a:r>
              <a:rPr lang="en" sz="1600">
                <a:solidFill>
                  <a:schemeClr val="accent5"/>
                </a:solidFill>
                <a:latin typeface="Proxima Nova"/>
                <a:ea typeface="Proxima Nova"/>
                <a:cs typeface="Proxima Nova"/>
                <a:sym typeface="Proxima Nova"/>
              </a:rPr>
              <a:t>If the name consists of more than one word, use </a:t>
            </a:r>
            <a:r>
              <a:rPr b="1" lang="en" sz="1600">
                <a:solidFill>
                  <a:schemeClr val="accent5"/>
                </a:solidFill>
                <a:latin typeface="Proxima Nova"/>
                <a:ea typeface="Proxima Nova"/>
                <a:cs typeface="Proxima Nova"/>
                <a:sym typeface="Proxima Nova"/>
              </a:rPr>
              <a:t>camelCase</a:t>
            </a:r>
            <a:r>
              <a:rPr lang="en" sz="1600">
                <a:solidFill>
                  <a:schemeClr val="accent5"/>
                </a:solidFill>
                <a:latin typeface="Proxima Nova"/>
                <a:ea typeface="Proxima Nova"/>
                <a:cs typeface="Proxima Nova"/>
                <a:sym typeface="Proxima Nova"/>
              </a:rPr>
              <a:t>.  </a:t>
            </a:r>
            <a:endParaRPr b="1" sz="2400">
              <a:latin typeface="Proxima Nova"/>
              <a:ea typeface="Proxima Nova"/>
              <a:cs typeface="Proxima Nova"/>
              <a:sym typeface="Proxima Nova"/>
            </a:endParaRPr>
          </a:p>
        </p:txBody>
      </p:sp>
      <p:pic>
        <p:nvPicPr>
          <p:cNvPr id="2711" name="Google Shape;2711;p252"/>
          <p:cNvPicPr preferRelativeResize="0"/>
          <p:nvPr/>
        </p:nvPicPr>
        <p:blipFill>
          <a:blip r:embed="rId5">
            <a:alphaModFix/>
          </a:blip>
          <a:stretch>
            <a:fillRect/>
          </a:stretch>
        </p:blipFill>
        <p:spPr>
          <a:xfrm rot="846460">
            <a:off x="648438" y="1012725"/>
            <a:ext cx="995582" cy="995562"/>
          </a:xfrm>
          <a:prstGeom prst="rect">
            <a:avLst/>
          </a:prstGeom>
          <a:noFill/>
          <a:ln>
            <a:noFill/>
          </a:ln>
        </p:spPr>
      </p:pic>
      <p:sp>
        <p:nvSpPr>
          <p:cNvPr id="2712" name="Google Shape;2712;p252"/>
          <p:cNvSpPr txBox="1"/>
          <p:nvPr/>
        </p:nvSpPr>
        <p:spPr>
          <a:xfrm>
            <a:off x="1635300" y="1061375"/>
            <a:ext cx="61740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Proxima Nova"/>
                <a:ea typeface="Proxima Nova"/>
                <a:cs typeface="Proxima Nova"/>
                <a:sym typeface="Proxima Nova"/>
              </a:rPr>
              <a:t>use the keyword </a:t>
            </a:r>
            <a:r>
              <a:rPr b="1" lang="en" sz="1700">
                <a:solidFill>
                  <a:srgbClr val="EB5757"/>
                </a:solidFill>
                <a:latin typeface="Courier New"/>
                <a:ea typeface="Courier New"/>
                <a:cs typeface="Courier New"/>
                <a:sym typeface="Courier New"/>
              </a:rPr>
              <a:t>func</a:t>
            </a:r>
            <a:r>
              <a:rPr b="1" lang="en" sz="1700">
                <a:latin typeface="Proxima Nova"/>
                <a:ea typeface="Proxima Nova"/>
                <a:cs typeface="Proxima Nova"/>
                <a:sym typeface="Proxima Nova"/>
              </a:rPr>
              <a:t> followed by the function name and </a:t>
            </a:r>
            <a:r>
              <a:rPr b="1" lang="en" sz="1700">
                <a:solidFill>
                  <a:srgbClr val="EB5757"/>
                </a:solidFill>
                <a:latin typeface="Courier New"/>
                <a:ea typeface="Courier New"/>
                <a:cs typeface="Courier New"/>
                <a:sym typeface="Courier New"/>
              </a:rPr>
              <a:t>()</a:t>
            </a:r>
            <a:endParaRPr sz="1700">
              <a:solidFill>
                <a:srgbClr val="EB5757"/>
              </a:solidFill>
              <a:latin typeface="Courier New"/>
              <a:ea typeface="Courier New"/>
              <a:cs typeface="Courier New"/>
              <a:sym typeface="Courier New"/>
            </a:endParaRPr>
          </a:p>
        </p:txBody>
      </p:sp>
      <p:pic>
        <p:nvPicPr>
          <p:cNvPr id="2713" name="Google Shape;2713;p252"/>
          <p:cNvPicPr preferRelativeResize="0"/>
          <p:nvPr/>
        </p:nvPicPr>
        <p:blipFill>
          <a:blip r:embed="rId5">
            <a:alphaModFix/>
          </a:blip>
          <a:stretch>
            <a:fillRect/>
          </a:stretch>
        </p:blipFill>
        <p:spPr>
          <a:xfrm rot="2100351">
            <a:off x="2681213" y="1379812"/>
            <a:ext cx="995582" cy="995562"/>
          </a:xfrm>
          <a:prstGeom prst="rect">
            <a:avLst/>
          </a:prstGeom>
          <a:noFill/>
          <a:ln>
            <a:noFill/>
          </a:ln>
        </p:spPr>
      </p:pic>
      <p:sp>
        <p:nvSpPr>
          <p:cNvPr id="2714" name="Google Shape;2714;p252"/>
          <p:cNvSpPr txBox="1"/>
          <p:nvPr/>
        </p:nvSpPr>
        <p:spPr>
          <a:xfrm>
            <a:off x="3724650" y="1636625"/>
            <a:ext cx="16947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Proxima Nova"/>
                <a:ea typeface="Proxima Nova"/>
                <a:cs typeface="Proxima Nova"/>
                <a:sym typeface="Proxima Nova"/>
              </a:rPr>
              <a:t>followed by </a:t>
            </a:r>
            <a:r>
              <a:rPr b="1" lang="en" sz="1700">
                <a:solidFill>
                  <a:srgbClr val="EB5757"/>
                </a:solidFill>
                <a:latin typeface="Courier New"/>
                <a:ea typeface="Courier New"/>
                <a:cs typeface="Courier New"/>
                <a:sym typeface="Courier New"/>
              </a:rPr>
              <a:t>{}</a:t>
            </a:r>
            <a:endParaRPr sz="1700">
              <a:solidFill>
                <a:srgbClr val="EB5757"/>
              </a:solidFill>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8" name="Shape 2718"/>
        <p:cNvGrpSpPr/>
        <p:nvPr/>
      </p:nvGrpSpPr>
      <p:grpSpPr>
        <a:xfrm>
          <a:off x="0" y="0"/>
          <a:ext cx="0" cy="0"/>
          <a:chOff x="0" y="0"/>
          <a:chExt cx="0" cy="0"/>
        </a:xfrm>
      </p:grpSpPr>
      <p:sp>
        <p:nvSpPr>
          <p:cNvPr id="2719" name="Google Shape;2719;p253"/>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Code Block</a:t>
            </a:r>
            <a:endParaRPr/>
          </a:p>
        </p:txBody>
      </p:sp>
      <p:pic>
        <p:nvPicPr>
          <p:cNvPr id="2720" name="Google Shape;2720;p253" title="Screenshot 2025-03-26 at 11.38.04 AM.png"/>
          <p:cNvPicPr preferRelativeResize="0"/>
          <p:nvPr/>
        </p:nvPicPr>
        <p:blipFill>
          <a:blip r:embed="rId3">
            <a:alphaModFix amt="20000"/>
          </a:blip>
          <a:stretch>
            <a:fillRect/>
          </a:stretch>
        </p:blipFill>
        <p:spPr>
          <a:xfrm>
            <a:off x="100325" y="1500575"/>
            <a:ext cx="5194649" cy="2476500"/>
          </a:xfrm>
          <a:prstGeom prst="rect">
            <a:avLst/>
          </a:prstGeom>
          <a:noFill/>
          <a:ln>
            <a:noFill/>
          </a:ln>
        </p:spPr>
      </p:pic>
      <p:pic>
        <p:nvPicPr>
          <p:cNvPr id="2721" name="Google Shape;2721;p253" title="Screenshot 2025-03-26 at 11.38.04 AM.png"/>
          <p:cNvPicPr preferRelativeResize="0"/>
          <p:nvPr/>
        </p:nvPicPr>
        <p:blipFill rotWithShape="1">
          <a:blip r:embed="rId3">
            <a:alphaModFix/>
          </a:blip>
          <a:srcRect b="42565" l="7460" r="7477" t="20655"/>
          <a:stretch/>
        </p:blipFill>
        <p:spPr>
          <a:xfrm>
            <a:off x="487900" y="2012075"/>
            <a:ext cx="4418551" cy="910875"/>
          </a:xfrm>
          <a:prstGeom prst="rect">
            <a:avLst/>
          </a:prstGeom>
          <a:noFill/>
          <a:ln>
            <a:noFill/>
          </a:ln>
        </p:spPr>
      </p:pic>
      <p:sp>
        <p:nvSpPr>
          <p:cNvPr id="2722" name="Google Shape;2722;p253"/>
          <p:cNvSpPr txBox="1"/>
          <p:nvPr/>
        </p:nvSpPr>
        <p:spPr>
          <a:xfrm>
            <a:off x="5095400" y="1964100"/>
            <a:ext cx="2404200" cy="10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Proxima Nova"/>
                <a:ea typeface="Proxima Nova"/>
                <a:cs typeface="Proxima Nova"/>
                <a:sym typeface="Proxima Nova"/>
              </a:rPr>
              <a:t>the code block </a:t>
            </a:r>
            <a:br>
              <a:rPr b="1" lang="en" sz="1700">
                <a:latin typeface="Proxima Nova"/>
                <a:ea typeface="Proxima Nova"/>
                <a:cs typeface="Proxima Nova"/>
                <a:sym typeface="Proxima Nova"/>
              </a:rPr>
            </a:br>
            <a:r>
              <a:rPr b="1" lang="en" sz="1700">
                <a:latin typeface="Proxima Nova"/>
                <a:ea typeface="Proxima Nova"/>
                <a:cs typeface="Proxima Nova"/>
                <a:sym typeface="Proxima Nova"/>
              </a:rPr>
              <a:t>defines the function’s </a:t>
            </a:r>
            <a:br>
              <a:rPr b="1" lang="en" sz="1700">
                <a:latin typeface="Proxima Nova"/>
                <a:ea typeface="Proxima Nova"/>
                <a:cs typeface="Proxima Nova"/>
                <a:sym typeface="Proxima Nova"/>
              </a:rPr>
            </a:br>
            <a:r>
              <a:rPr b="1" lang="en" sz="1700">
                <a:latin typeface="Proxima Nova"/>
                <a:ea typeface="Proxima Nova"/>
                <a:cs typeface="Proxima Nova"/>
                <a:sym typeface="Proxima Nova"/>
              </a:rPr>
              <a:t>job between </a:t>
            </a:r>
            <a:r>
              <a:rPr b="1" lang="en" sz="1700">
                <a:solidFill>
                  <a:srgbClr val="EB5757"/>
                </a:solidFill>
                <a:latin typeface="Courier New"/>
                <a:ea typeface="Courier New"/>
                <a:cs typeface="Courier New"/>
                <a:sym typeface="Courier New"/>
              </a:rPr>
              <a:t>{}</a:t>
            </a:r>
            <a:endParaRPr sz="1700">
              <a:solidFill>
                <a:srgbClr val="EB5757"/>
              </a:solidFill>
              <a:latin typeface="Courier New"/>
              <a:ea typeface="Courier New"/>
              <a:cs typeface="Courier New"/>
              <a:sym typeface="Courier New"/>
            </a:endParaRPr>
          </a:p>
        </p:txBody>
      </p:sp>
      <p:pic>
        <p:nvPicPr>
          <p:cNvPr id="2723" name="Google Shape;2723;p253"/>
          <p:cNvPicPr preferRelativeResize="0"/>
          <p:nvPr/>
        </p:nvPicPr>
        <p:blipFill rotWithShape="1">
          <a:blip r:embed="rId4">
            <a:alphaModFix/>
          </a:blip>
          <a:srcRect b="0" l="70331" r="0" t="0"/>
          <a:stretch/>
        </p:blipFill>
        <p:spPr>
          <a:xfrm>
            <a:off x="4786825" y="1806600"/>
            <a:ext cx="502837" cy="12721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254"/>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Calling a function</a:t>
            </a:r>
            <a:endParaRPr/>
          </a:p>
        </p:txBody>
      </p:sp>
      <p:pic>
        <p:nvPicPr>
          <p:cNvPr id="2729" name="Google Shape;2729;p254" title="Screenshot 2025-03-26 at 11.38.04 AM.png"/>
          <p:cNvPicPr preferRelativeResize="0"/>
          <p:nvPr/>
        </p:nvPicPr>
        <p:blipFill>
          <a:blip r:embed="rId3">
            <a:alphaModFix amt="20000"/>
          </a:blip>
          <a:stretch>
            <a:fillRect/>
          </a:stretch>
        </p:blipFill>
        <p:spPr>
          <a:xfrm>
            <a:off x="100325" y="1500575"/>
            <a:ext cx="5194649" cy="2476500"/>
          </a:xfrm>
          <a:prstGeom prst="rect">
            <a:avLst/>
          </a:prstGeom>
          <a:noFill/>
          <a:ln>
            <a:noFill/>
          </a:ln>
        </p:spPr>
      </p:pic>
      <p:pic>
        <p:nvPicPr>
          <p:cNvPr id="2730" name="Google Shape;2730;p254" title="Screenshot 2025-03-26 at 11.38.04 AM.png"/>
          <p:cNvPicPr preferRelativeResize="0"/>
          <p:nvPr/>
        </p:nvPicPr>
        <p:blipFill rotWithShape="1">
          <a:blip r:embed="rId3">
            <a:alphaModFix/>
          </a:blip>
          <a:srcRect b="9974" l="2301" r="71454" t="74719"/>
          <a:stretch/>
        </p:blipFill>
        <p:spPr>
          <a:xfrm>
            <a:off x="219800" y="3350925"/>
            <a:ext cx="1363274" cy="379050"/>
          </a:xfrm>
          <a:prstGeom prst="rect">
            <a:avLst/>
          </a:prstGeom>
          <a:noFill/>
          <a:ln>
            <a:noFill/>
          </a:ln>
        </p:spPr>
      </p:pic>
      <p:pic>
        <p:nvPicPr>
          <p:cNvPr id="2731" name="Google Shape;2731;p254"/>
          <p:cNvPicPr preferRelativeResize="0"/>
          <p:nvPr/>
        </p:nvPicPr>
        <p:blipFill>
          <a:blip r:embed="rId4">
            <a:alphaModFix/>
          </a:blip>
          <a:stretch>
            <a:fillRect/>
          </a:stretch>
        </p:blipFill>
        <p:spPr>
          <a:xfrm rot="1670200">
            <a:off x="1636088" y="2947000"/>
            <a:ext cx="995582" cy="995562"/>
          </a:xfrm>
          <a:prstGeom prst="rect">
            <a:avLst/>
          </a:prstGeom>
          <a:noFill/>
          <a:ln>
            <a:noFill/>
          </a:ln>
        </p:spPr>
      </p:pic>
      <p:sp>
        <p:nvSpPr>
          <p:cNvPr id="2732" name="Google Shape;2732;p254"/>
          <p:cNvSpPr txBox="1"/>
          <p:nvPr/>
        </p:nvSpPr>
        <p:spPr>
          <a:xfrm>
            <a:off x="2677650" y="3113600"/>
            <a:ext cx="56286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Proxima Nova"/>
                <a:ea typeface="Proxima Nova"/>
                <a:cs typeface="Proxima Nova"/>
                <a:sym typeface="Proxima Nova"/>
              </a:rPr>
              <a:t>call the function with the function name followed by </a:t>
            </a:r>
            <a:r>
              <a:rPr b="1" lang="en" sz="1700">
                <a:solidFill>
                  <a:srgbClr val="EB5757"/>
                </a:solidFill>
                <a:latin typeface="Courier New"/>
                <a:ea typeface="Courier New"/>
                <a:cs typeface="Courier New"/>
                <a:sym typeface="Courier New"/>
              </a:rPr>
              <a:t>()</a:t>
            </a:r>
            <a:endParaRPr sz="1700">
              <a:solidFill>
                <a:srgbClr val="EB5757"/>
              </a:solidFill>
              <a:latin typeface="Courier New"/>
              <a:ea typeface="Courier New"/>
              <a:cs typeface="Courier New"/>
              <a:sym typeface="Courier New"/>
            </a:endParaRPr>
          </a:p>
        </p:txBody>
      </p:sp>
      <p:sp>
        <p:nvSpPr>
          <p:cNvPr id="2733" name="Google Shape;2733;p254"/>
          <p:cNvSpPr/>
          <p:nvPr/>
        </p:nvSpPr>
        <p:spPr>
          <a:xfrm>
            <a:off x="0" y="4178100"/>
            <a:ext cx="8280000" cy="965400"/>
          </a:xfrm>
          <a:prstGeom prst="round1Rect">
            <a:avLst>
              <a:gd fmla="val 36238" name="adj"/>
            </a:avLst>
          </a:prstGeom>
          <a:solidFill>
            <a:srgbClr val="FF99F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34" name="Google Shape;2734;p254"/>
          <p:cNvPicPr preferRelativeResize="0"/>
          <p:nvPr/>
        </p:nvPicPr>
        <p:blipFill>
          <a:blip r:embed="rId5">
            <a:alphaModFix/>
          </a:blip>
          <a:stretch>
            <a:fillRect/>
          </a:stretch>
        </p:blipFill>
        <p:spPr>
          <a:xfrm>
            <a:off x="7142528" y="3912069"/>
            <a:ext cx="1061576" cy="1061576"/>
          </a:xfrm>
          <a:prstGeom prst="rect">
            <a:avLst/>
          </a:prstGeom>
          <a:noFill/>
          <a:ln>
            <a:noFill/>
          </a:ln>
        </p:spPr>
      </p:pic>
      <p:sp>
        <p:nvSpPr>
          <p:cNvPr id="2735" name="Google Shape;2735;p254"/>
          <p:cNvSpPr txBox="1"/>
          <p:nvPr/>
        </p:nvSpPr>
        <p:spPr>
          <a:xfrm>
            <a:off x="219800" y="4268400"/>
            <a:ext cx="7049400" cy="78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accent5"/>
                </a:solidFill>
                <a:latin typeface="Proxima Nova"/>
                <a:ea typeface="Proxima Nova"/>
                <a:cs typeface="Proxima Nova"/>
                <a:sym typeface="Proxima Nova"/>
              </a:rPr>
              <a:t>When you </a:t>
            </a:r>
            <a:r>
              <a:rPr b="1" lang="en" sz="1600">
                <a:solidFill>
                  <a:schemeClr val="accent5"/>
                </a:solidFill>
                <a:latin typeface="Proxima Nova"/>
                <a:ea typeface="Proxima Nova"/>
                <a:cs typeface="Proxima Nova"/>
                <a:sym typeface="Proxima Nova"/>
              </a:rPr>
              <a:t>call</a:t>
            </a:r>
            <a:r>
              <a:rPr lang="en" sz="1600">
                <a:solidFill>
                  <a:schemeClr val="accent5"/>
                </a:solidFill>
                <a:latin typeface="Proxima Nova"/>
                <a:ea typeface="Proxima Nova"/>
                <a:cs typeface="Proxima Nova"/>
                <a:sym typeface="Proxima Nova"/>
              </a:rPr>
              <a:t> a function, you're asking the computer to execute the instructions that were defined earlier. It’s like saying, "Okay, let's do this now!"</a:t>
            </a:r>
            <a:endParaRPr b="1" sz="2400">
              <a:latin typeface="Proxima Nova"/>
              <a:ea typeface="Proxima Nova"/>
              <a:cs typeface="Proxima Nova"/>
              <a:sym typeface="Proxima Nov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255"/>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Declaring &amp; Calling a Function</a:t>
            </a:r>
            <a:endParaRPr/>
          </a:p>
        </p:txBody>
      </p:sp>
      <p:grpSp>
        <p:nvGrpSpPr>
          <p:cNvPr id="2741" name="Google Shape;2741;p255"/>
          <p:cNvGrpSpPr/>
          <p:nvPr/>
        </p:nvGrpSpPr>
        <p:grpSpPr>
          <a:xfrm>
            <a:off x="7793202" y="-128725"/>
            <a:ext cx="1541447" cy="1541596"/>
            <a:chOff x="7814877" y="-174175"/>
            <a:chExt cx="1541447" cy="1541596"/>
          </a:xfrm>
        </p:grpSpPr>
        <p:sp>
          <p:nvSpPr>
            <p:cNvPr id="2742" name="Google Shape;2742;p255"/>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43" name="Google Shape;2743;p255"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sp>
        <p:nvSpPr>
          <p:cNvPr id="2744" name="Google Shape;2744;p255"/>
          <p:cNvSpPr txBox="1"/>
          <p:nvPr>
            <p:ph idx="1" type="body"/>
          </p:nvPr>
        </p:nvSpPr>
        <p:spPr>
          <a:xfrm>
            <a:off x="207600" y="1305650"/>
            <a:ext cx="8676600" cy="3357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Declare and call a function named </a:t>
            </a:r>
            <a:r>
              <a:rPr b="1" lang="en" sz="1600">
                <a:solidFill>
                  <a:srgbClr val="EB5757"/>
                </a:solidFill>
                <a:latin typeface="Courier New"/>
                <a:ea typeface="Courier New"/>
                <a:cs typeface="Courier New"/>
                <a:sym typeface="Courier New"/>
              </a:rPr>
              <a:t>sayHello</a:t>
            </a:r>
            <a:r>
              <a:rPr lang="en" sz="1600"/>
              <a:t>. </a:t>
            </a:r>
            <a:endParaRPr sz="1600"/>
          </a:p>
          <a:p>
            <a:pPr indent="-330200" lvl="1" marL="914400" rtl="0" algn="l">
              <a:spcBef>
                <a:spcPts val="1000"/>
              </a:spcBef>
              <a:spcAft>
                <a:spcPts val="0"/>
              </a:spcAft>
              <a:buClr>
                <a:srgbClr val="595959"/>
              </a:buClr>
              <a:buSzPts val="1600"/>
              <a:buChar char="○"/>
            </a:pPr>
            <a:r>
              <a:rPr lang="en" sz="1600"/>
              <a:t>Write 2-4 </a:t>
            </a:r>
            <a:r>
              <a:rPr b="1" lang="en" sz="1600">
                <a:solidFill>
                  <a:srgbClr val="EB5757"/>
                </a:solidFill>
                <a:latin typeface="Courier New"/>
                <a:ea typeface="Courier New"/>
                <a:cs typeface="Courier New"/>
                <a:sym typeface="Courier New"/>
              </a:rPr>
              <a:t>print</a:t>
            </a:r>
            <a:r>
              <a:rPr lang="en" sz="1600"/>
              <a:t> statements in it, saying whatever you'd like. </a:t>
            </a:r>
            <a:endParaRPr sz="1600"/>
          </a:p>
          <a:p>
            <a:pPr indent="-330200" lvl="1" marL="914400" rtl="0" algn="l">
              <a:spcBef>
                <a:spcPts val="1000"/>
              </a:spcBef>
              <a:spcAft>
                <a:spcPts val="0"/>
              </a:spcAft>
              <a:buClr>
                <a:srgbClr val="595959"/>
              </a:buClr>
              <a:buSzPts val="1600"/>
              <a:buChar char="○"/>
            </a:pPr>
            <a:r>
              <a:rPr lang="en" sz="1600"/>
              <a:t>Verify that it is running successfully by checking the console for the sentences.</a:t>
            </a:r>
            <a:endParaRPr sz="1600"/>
          </a:p>
          <a:p>
            <a:pPr indent="-330200" lvl="0" marL="457200" rtl="0" algn="l">
              <a:spcBef>
                <a:spcPts val="1000"/>
              </a:spcBef>
              <a:spcAft>
                <a:spcPts val="0"/>
              </a:spcAft>
              <a:buSzPts val="1600"/>
              <a:buAutoNum type="arabicPeriod"/>
            </a:pPr>
            <a:r>
              <a:rPr lang="en" sz="1600"/>
              <a:t>Declare and call a function named </a:t>
            </a:r>
            <a:r>
              <a:rPr b="1" lang="en" sz="1600">
                <a:solidFill>
                  <a:srgbClr val="EB5757"/>
                </a:solidFill>
                <a:latin typeface="Courier New"/>
                <a:ea typeface="Courier New"/>
                <a:cs typeface="Courier New"/>
                <a:sym typeface="Courier New"/>
              </a:rPr>
              <a:t>sayGoodbye</a:t>
            </a:r>
            <a:r>
              <a:rPr lang="en" sz="1600"/>
              <a:t>. </a:t>
            </a:r>
            <a:endParaRPr sz="1600"/>
          </a:p>
          <a:p>
            <a:pPr indent="-330200" lvl="1" marL="914400" rtl="0" algn="l">
              <a:spcBef>
                <a:spcPts val="1000"/>
              </a:spcBef>
              <a:spcAft>
                <a:spcPts val="0"/>
              </a:spcAft>
              <a:buClr>
                <a:srgbClr val="595959"/>
              </a:buClr>
              <a:buSzPts val="1600"/>
              <a:buChar char="○"/>
            </a:pPr>
            <a:r>
              <a:rPr lang="en" sz="1600"/>
              <a:t>Write 2-4 </a:t>
            </a:r>
            <a:r>
              <a:rPr b="1" lang="en" sz="1600">
                <a:solidFill>
                  <a:srgbClr val="EB5757"/>
                </a:solidFill>
                <a:latin typeface="Courier New"/>
                <a:ea typeface="Courier New"/>
                <a:cs typeface="Courier New"/>
                <a:sym typeface="Courier New"/>
              </a:rPr>
              <a:t>print</a:t>
            </a:r>
            <a:r>
              <a:rPr lang="en" sz="1600"/>
              <a:t> statements in it, saying whatever you'd like. </a:t>
            </a:r>
            <a:endParaRPr sz="1600"/>
          </a:p>
          <a:p>
            <a:pPr indent="-330200" lvl="1" marL="914400" rtl="0" algn="l">
              <a:spcBef>
                <a:spcPts val="1000"/>
              </a:spcBef>
              <a:spcAft>
                <a:spcPts val="0"/>
              </a:spcAft>
              <a:buClr>
                <a:srgbClr val="595959"/>
              </a:buClr>
              <a:buSzPts val="1600"/>
              <a:buChar char="○"/>
            </a:pPr>
            <a:r>
              <a:rPr lang="en" sz="1600"/>
              <a:t>Verify that it is running successfully by checking the console for the sentences.</a:t>
            </a:r>
            <a:endParaRPr sz="1600"/>
          </a:p>
          <a:p>
            <a:pPr indent="0" lvl="0" marL="0" rtl="0" algn="l">
              <a:spcBef>
                <a:spcPts val="1000"/>
              </a:spcBef>
              <a:spcAft>
                <a:spcPts val="1200"/>
              </a:spcAft>
              <a:buNone/>
            </a:pPr>
            <a:r>
              <a:rPr lang="en" sz="1600"/>
              <a:t>🌶️🌶️ </a:t>
            </a:r>
            <a:r>
              <a:rPr b="1" lang="en" sz="1600"/>
              <a:t>Medium Challenge: </a:t>
            </a:r>
            <a:r>
              <a:rPr lang="en" sz="1600"/>
              <a:t>Did your </a:t>
            </a:r>
            <a:r>
              <a:rPr b="1" lang="en" sz="1600">
                <a:solidFill>
                  <a:srgbClr val="EB5757"/>
                </a:solidFill>
                <a:latin typeface="Courier New"/>
                <a:ea typeface="Courier New"/>
                <a:cs typeface="Courier New"/>
                <a:sym typeface="Courier New"/>
              </a:rPr>
              <a:t>sayHello</a:t>
            </a:r>
            <a:r>
              <a:rPr lang="en" sz="1600"/>
              <a:t> sentences print before or after your </a:t>
            </a:r>
            <a:r>
              <a:rPr b="1" lang="en" sz="1600">
                <a:solidFill>
                  <a:srgbClr val="EB5757"/>
                </a:solidFill>
                <a:latin typeface="Courier New"/>
                <a:ea typeface="Courier New"/>
                <a:cs typeface="Courier New"/>
                <a:sym typeface="Courier New"/>
              </a:rPr>
              <a:t>sayGoodbye</a:t>
            </a:r>
            <a:r>
              <a:rPr lang="en" sz="1600"/>
              <a:t> sentences? Why? Try changing something in your code so that the order </a:t>
            </a:r>
            <a:br>
              <a:rPr lang="en" sz="1600"/>
            </a:br>
            <a:r>
              <a:rPr lang="en" sz="1600"/>
              <a:t>is reversed!</a:t>
            </a:r>
            <a:endParaRPr b="1" sz="1600"/>
          </a:p>
        </p:txBody>
      </p:sp>
      <p:pic>
        <p:nvPicPr>
          <p:cNvPr id="2745" name="Google Shape;2745;p255" title="5min-PurpleTimer.mp4">
            <a:hlinkClick r:id="rId4"/>
          </p:cNvPr>
          <p:cNvPicPr preferRelativeResize="0"/>
          <p:nvPr/>
        </p:nvPicPr>
        <p:blipFill>
          <a:blip r:embed="rId5">
            <a:alphaModFix/>
          </a:blip>
          <a:stretch>
            <a:fillRect/>
          </a:stretch>
        </p:blipFill>
        <p:spPr>
          <a:xfrm>
            <a:off x="6715525" y="780062"/>
            <a:ext cx="2305474" cy="12968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193"/>
          <p:cNvSpPr txBox="1"/>
          <p:nvPr>
            <p:ph type="title"/>
          </p:nvPr>
        </p:nvSpPr>
        <p:spPr>
          <a:xfrm>
            <a:off x="116025" y="159700"/>
            <a:ext cx="7024200" cy="1869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Swift: Arrays &amp; Loops</a:t>
            </a:r>
            <a:endParaRPr/>
          </a:p>
        </p:txBody>
      </p:sp>
      <p:sp>
        <p:nvSpPr>
          <p:cNvPr id="2204" name="Google Shape;2204;p193"/>
          <p:cNvSpPr txBox="1"/>
          <p:nvPr>
            <p:ph idx="1" type="subTitle"/>
          </p:nvPr>
        </p:nvSpPr>
        <p:spPr>
          <a:xfrm>
            <a:off x="116025" y="3093825"/>
            <a:ext cx="6090000" cy="1147200"/>
          </a:xfrm>
          <a:prstGeom prst="rect">
            <a:avLst/>
          </a:prstGeom>
        </p:spPr>
        <p:txBody>
          <a:bodyPr anchorCtr="0" anchor="ctr" bIns="91425" lIns="91425" spcFirstLastPara="1" rIns="91425" wrap="square" tIns="91425">
            <a:normAutofit lnSpcReduction="20000"/>
          </a:bodyPr>
          <a:lstStyle/>
          <a:p>
            <a:pPr indent="0" lvl="0" marL="0" rtl="0" algn="l">
              <a:lnSpc>
                <a:spcPct val="100000"/>
              </a:lnSpc>
              <a:spcBef>
                <a:spcPts val="0"/>
              </a:spcBef>
              <a:spcAft>
                <a:spcPts val="0"/>
              </a:spcAft>
              <a:buNone/>
            </a:pPr>
            <a:r>
              <a:rPr lang="en"/>
              <a:t>We’ll get started momentarily: </a:t>
            </a:r>
            <a:endParaRPr/>
          </a:p>
          <a:p>
            <a:pPr indent="0" lvl="0" marL="0" rtl="0" algn="l">
              <a:lnSpc>
                <a:spcPct val="100000"/>
              </a:lnSpc>
              <a:spcBef>
                <a:spcPts val="0"/>
              </a:spcBef>
              <a:spcAft>
                <a:spcPts val="0"/>
              </a:spcAft>
              <a:buNone/>
            </a:pPr>
            <a:r>
              <a:rPr lang="en"/>
              <a:t>we’d love to see you camera on!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highlight>
                <a:srgbClr val="FF0000"/>
              </a:high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9" name="Shape 2749"/>
        <p:cNvGrpSpPr/>
        <p:nvPr/>
      </p:nvGrpSpPr>
      <p:grpSpPr>
        <a:xfrm>
          <a:off x="0" y="0"/>
          <a:ext cx="0" cy="0"/>
          <a:chOff x="0" y="0"/>
          <a:chExt cx="0" cy="0"/>
        </a:xfrm>
      </p:grpSpPr>
      <p:sp>
        <p:nvSpPr>
          <p:cNvPr id="2750" name="Google Shape;2750;p256"/>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Parameters and Arguments</a:t>
            </a:r>
            <a:endParaRPr/>
          </a:p>
        </p:txBody>
      </p:sp>
      <p:sp>
        <p:nvSpPr>
          <p:cNvPr id="2751" name="Google Shape;2751;p256"/>
          <p:cNvSpPr txBox="1"/>
          <p:nvPr/>
        </p:nvSpPr>
        <p:spPr>
          <a:xfrm>
            <a:off x="221175" y="2163775"/>
            <a:ext cx="5832900" cy="2367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73A49"/>
                </a:solidFill>
                <a:latin typeface="Courier New"/>
                <a:ea typeface="Courier New"/>
                <a:cs typeface="Courier New"/>
                <a:sym typeface="Courier New"/>
              </a:rPr>
              <a:t>func</a:t>
            </a:r>
            <a:r>
              <a:rPr b="1" lang="en">
                <a:solidFill>
                  <a:srgbClr val="24292E"/>
                </a:solidFill>
                <a:latin typeface="Courier New"/>
                <a:ea typeface="Courier New"/>
                <a:cs typeface="Courier New"/>
                <a:sym typeface="Courier New"/>
              </a:rPr>
              <a:t> </a:t>
            </a:r>
            <a:r>
              <a:rPr b="1" lang="en">
                <a:solidFill>
                  <a:srgbClr val="6F42C1"/>
                </a:solidFill>
                <a:latin typeface="Courier New"/>
                <a:ea typeface="Courier New"/>
                <a:cs typeface="Courier New"/>
                <a:sym typeface="Courier New"/>
              </a:rPr>
              <a:t>walkDog</a:t>
            </a:r>
            <a:r>
              <a:rPr b="1" lang="en">
                <a:solidFill>
                  <a:srgbClr val="24292E"/>
                </a:solidFill>
                <a:latin typeface="Courier New"/>
                <a:ea typeface="Courier New"/>
                <a:cs typeface="Courier New"/>
                <a:sym typeface="Courier New"/>
              </a:rPr>
              <a:t>(numberOfDogs: </a:t>
            </a:r>
            <a:r>
              <a:rPr b="1" lang="en">
                <a:solidFill>
                  <a:srgbClr val="D73A49"/>
                </a:solidFill>
                <a:latin typeface="Courier New"/>
                <a:ea typeface="Courier New"/>
                <a:cs typeface="Courier New"/>
                <a:sym typeface="Courier New"/>
              </a:rPr>
              <a:t>Int</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"Put on </a:t>
            </a:r>
            <a:r>
              <a:rPr b="1" lang="en">
                <a:solidFill>
                  <a:srgbClr val="24292E"/>
                </a:solidFill>
                <a:latin typeface="Courier New"/>
                <a:ea typeface="Courier New"/>
                <a:cs typeface="Courier New"/>
                <a:sym typeface="Courier New"/>
              </a:rPr>
              <a:t>\(numberOfDogs)</a:t>
            </a:r>
            <a:r>
              <a:rPr b="1" lang="en">
                <a:solidFill>
                  <a:srgbClr val="032F62"/>
                </a:solidFill>
                <a:latin typeface="Courier New"/>
                <a:ea typeface="Courier New"/>
                <a:cs typeface="Courier New"/>
                <a:sym typeface="Courier New"/>
              </a:rPr>
              <a:t> leashes"</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"Put </a:t>
            </a:r>
            <a:r>
              <a:rPr b="1" lang="en">
                <a:solidFill>
                  <a:srgbClr val="24292E"/>
                </a:solidFill>
                <a:latin typeface="Courier New"/>
                <a:ea typeface="Courier New"/>
                <a:cs typeface="Courier New"/>
                <a:sym typeface="Courier New"/>
              </a:rPr>
              <a:t>\(numberOfDogs)</a:t>
            </a:r>
            <a:r>
              <a:rPr b="1" lang="en">
                <a:solidFill>
                  <a:srgbClr val="032F62"/>
                </a:solidFill>
                <a:latin typeface="Courier New"/>
                <a:ea typeface="Courier New"/>
                <a:cs typeface="Courier New"/>
                <a:sym typeface="Courier New"/>
              </a:rPr>
              <a:t> treats in pocket"</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"Put </a:t>
            </a:r>
            <a:r>
              <a:rPr b="1" lang="en">
                <a:solidFill>
                  <a:srgbClr val="24292E"/>
                </a:solidFill>
                <a:latin typeface="Courier New"/>
                <a:ea typeface="Courier New"/>
                <a:cs typeface="Courier New"/>
                <a:sym typeface="Courier New"/>
              </a:rPr>
              <a:t>\(numberOfDogs)</a:t>
            </a:r>
            <a:r>
              <a:rPr b="1" lang="en">
                <a:solidFill>
                  <a:srgbClr val="032F62"/>
                </a:solidFill>
                <a:latin typeface="Courier New"/>
                <a:ea typeface="Courier New"/>
                <a:cs typeface="Courier New"/>
                <a:sym typeface="Courier New"/>
              </a:rPr>
              <a:t> poop bags in pocket"</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walkDog(numberOfDogs: </a:t>
            </a:r>
            <a:r>
              <a:rPr b="1" lang="en">
                <a:solidFill>
                  <a:srgbClr val="005CC5"/>
                </a:solidFill>
                <a:latin typeface="Courier New"/>
                <a:ea typeface="Courier New"/>
                <a:cs typeface="Courier New"/>
                <a:sym typeface="Courier New"/>
              </a:rPr>
              <a:t>2</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6A737D"/>
                </a:solidFill>
                <a:latin typeface="Courier New"/>
                <a:ea typeface="Courier New"/>
                <a:cs typeface="Courier New"/>
                <a:sym typeface="Courier New"/>
              </a:rPr>
              <a:t>//=&gt; Put on 2 leashes</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6A737D"/>
                </a:solidFill>
                <a:latin typeface="Courier New"/>
                <a:ea typeface="Courier New"/>
                <a:cs typeface="Courier New"/>
                <a:sym typeface="Courier New"/>
              </a:rPr>
              <a:t>//=&gt; Put 2 treats in pocket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6A737D"/>
                </a:solidFill>
                <a:latin typeface="Courier New"/>
                <a:ea typeface="Courier New"/>
                <a:cs typeface="Courier New"/>
                <a:sym typeface="Courier New"/>
              </a:rPr>
              <a:t>//=&gt; Put 2 poop bags in pocket</a:t>
            </a:r>
            <a:endParaRPr b="1">
              <a:solidFill>
                <a:schemeClr val="accent5"/>
              </a:solidFill>
              <a:latin typeface="Courier New"/>
              <a:ea typeface="Courier New"/>
              <a:cs typeface="Courier New"/>
              <a:sym typeface="Courier New"/>
            </a:endParaRPr>
          </a:p>
        </p:txBody>
      </p:sp>
      <p:pic>
        <p:nvPicPr>
          <p:cNvPr id="2752" name="Google Shape;2752;p256"/>
          <p:cNvPicPr preferRelativeResize="0"/>
          <p:nvPr/>
        </p:nvPicPr>
        <p:blipFill>
          <a:blip r:embed="rId3">
            <a:alphaModFix/>
          </a:blip>
          <a:stretch>
            <a:fillRect/>
          </a:stretch>
        </p:blipFill>
        <p:spPr>
          <a:xfrm>
            <a:off x="2297613" y="1394925"/>
            <a:ext cx="995581" cy="995563"/>
          </a:xfrm>
          <a:prstGeom prst="rect">
            <a:avLst/>
          </a:prstGeom>
          <a:noFill/>
          <a:ln>
            <a:noFill/>
          </a:ln>
        </p:spPr>
      </p:pic>
      <p:sp>
        <p:nvSpPr>
          <p:cNvPr id="2753" name="Google Shape;2753;p256"/>
          <p:cNvSpPr txBox="1"/>
          <p:nvPr/>
        </p:nvSpPr>
        <p:spPr>
          <a:xfrm>
            <a:off x="3100575" y="1305875"/>
            <a:ext cx="42774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Proxima Nova"/>
                <a:ea typeface="Proxima Nova"/>
                <a:cs typeface="Proxima Nova"/>
                <a:sym typeface="Proxima Nova"/>
              </a:rPr>
              <a:t>declare </a:t>
            </a:r>
            <a:r>
              <a:rPr b="1" lang="en" sz="1700">
                <a:solidFill>
                  <a:schemeClr val="accent3"/>
                </a:solidFill>
                <a:latin typeface="Proxima Nova"/>
                <a:ea typeface="Proxima Nova"/>
                <a:cs typeface="Proxima Nova"/>
                <a:sym typeface="Proxima Nova"/>
              </a:rPr>
              <a:t>parameters</a:t>
            </a:r>
            <a:r>
              <a:rPr b="1" lang="en" sz="1700">
                <a:latin typeface="Proxima Nova"/>
                <a:ea typeface="Proxima Nova"/>
                <a:cs typeface="Proxima Nova"/>
                <a:sym typeface="Proxima Nova"/>
              </a:rPr>
              <a:t> in the parentheses after the function name</a:t>
            </a:r>
            <a:endParaRPr sz="1700">
              <a:solidFill>
                <a:srgbClr val="EB5757"/>
              </a:solidFill>
              <a:latin typeface="Courier New"/>
              <a:ea typeface="Courier New"/>
              <a:cs typeface="Courier New"/>
              <a:sym typeface="Courier New"/>
            </a:endParaRPr>
          </a:p>
        </p:txBody>
      </p:sp>
      <p:pic>
        <p:nvPicPr>
          <p:cNvPr id="2754" name="Google Shape;2754;p256"/>
          <p:cNvPicPr preferRelativeResize="0"/>
          <p:nvPr/>
        </p:nvPicPr>
        <p:blipFill>
          <a:blip r:embed="rId3">
            <a:alphaModFix/>
          </a:blip>
          <a:stretch>
            <a:fillRect/>
          </a:stretch>
        </p:blipFill>
        <p:spPr>
          <a:xfrm flipH="1" rot="8590908">
            <a:off x="3027288" y="3235412"/>
            <a:ext cx="995582" cy="995563"/>
          </a:xfrm>
          <a:prstGeom prst="rect">
            <a:avLst/>
          </a:prstGeom>
          <a:noFill/>
          <a:ln>
            <a:noFill/>
          </a:ln>
        </p:spPr>
      </p:pic>
      <p:sp>
        <p:nvSpPr>
          <p:cNvPr id="2755" name="Google Shape;2755;p256"/>
          <p:cNvSpPr txBox="1"/>
          <p:nvPr/>
        </p:nvSpPr>
        <p:spPr>
          <a:xfrm>
            <a:off x="3997775" y="3441025"/>
            <a:ext cx="40926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Proxima Nova"/>
                <a:ea typeface="Proxima Nova"/>
                <a:cs typeface="Proxima Nova"/>
                <a:sym typeface="Proxima Nova"/>
              </a:rPr>
              <a:t>pass in </a:t>
            </a:r>
            <a:r>
              <a:rPr b="1" lang="en" sz="1700">
                <a:solidFill>
                  <a:schemeClr val="accent3"/>
                </a:solidFill>
                <a:latin typeface="Proxima Nova"/>
                <a:ea typeface="Proxima Nova"/>
                <a:cs typeface="Proxima Nova"/>
                <a:sym typeface="Proxima Nova"/>
              </a:rPr>
              <a:t>arguments</a:t>
            </a:r>
            <a:r>
              <a:rPr b="1" lang="en" sz="1700">
                <a:latin typeface="Proxima Nova"/>
                <a:ea typeface="Proxima Nova"/>
                <a:cs typeface="Proxima Nova"/>
                <a:sym typeface="Proxima Nova"/>
              </a:rPr>
              <a:t> in the parentheses when the function is called</a:t>
            </a:r>
            <a:endParaRPr sz="1700">
              <a:solidFill>
                <a:srgbClr val="EB5757"/>
              </a:solidFill>
              <a:latin typeface="Courier New"/>
              <a:ea typeface="Courier New"/>
              <a:cs typeface="Courier New"/>
              <a:sym typeface="Courier New"/>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9" name="Shape 2759"/>
        <p:cNvGrpSpPr/>
        <p:nvPr/>
      </p:nvGrpSpPr>
      <p:grpSpPr>
        <a:xfrm>
          <a:off x="0" y="0"/>
          <a:ext cx="0" cy="0"/>
          <a:chOff x="0" y="0"/>
          <a:chExt cx="0" cy="0"/>
        </a:xfrm>
      </p:grpSpPr>
      <p:sp>
        <p:nvSpPr>
          <p:cNvPr id="2760" name="Google Shape;2760;p257"/>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are Parameters?</a:t>
            </a:r>
            <a:endParaRPr/>
          </a:p>
        </p:txBody>
      </p:sp>
      <p:sp>
        <p:nvSpPr>
          <p:cNvPr id="2761" name="Google Shape;2761;p257"/>
          <p:cNvSpPr txBox="1"/>
          <p:nvPr/>
        </p:nvSpPr>
        <p:spPr>
          <a:xfrm>
            <a:off x="3229125" y="1701725"/>
            <a:ext cx="5758500" cy="13089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73A49"/>
                </a:solidFill>
                <a:latin typeface="Courier New"/>
                <a:ea typeface="Courier New"/>
                <a:cs typeface="Courier New"/>
                <a:sym typeface="Courier New"/>
              </a:rPr>
              <a:t>func</a:t>
            </a:r>
            <a:r>
              <a:rPr b="1" lang="en">
                <a:solidFill>
                  <a:srgbClr val="24292E"/>
                </a:solidFill>
                <a:latin typeface="Courier New"/>
                <a:ea typeface="Courier New"/>
                <a:cs typeface="Courier New"/>
                <a:sym typeface="Courier New"/>
              </a:rPr>
              <a:t> </a:t>
            </a:r>
            <a:r>
              <a:rPr b="1" lang="en">
                <a:solidFill>
                  <a:srgbClr val="6F42C1"/>
                </a:solidFill>
                <a:latin typeface="Courier New"/>
                <a:ea typeface="Courier New"/>
                <a:cs typeface="Courier New"/>
                <a:sym typeface="Courier New"/>
              </a:rPr>
              <a:t>walkDog</a:t>
            </a:r>
            <a:r>
              <a:rPr b="1" lang="en">
                <a:solidFill>
                  <a:srgbClr val="24292E"/>
                </a:solidFill>
                <a:latin typeface="Courier New"/>
                <a:ea typeface="Courier New"/>
                <a:cs typeface="Courier New"/>
                <a:sym typeface="Courier New"/>
              </a:rPr>
              <a:t>(numberOfDogs: </a:t>
            </a:r>
            <a:r>
              <a:rPr b="1" lang="en">
                <a:solidFill>
                  <a:srgbClr val="D73A49"/>
                </a:solidFill>
                <a:latin typeface="Courier New"/>
                <a:ea typeface="Courier New"/>
                <a:cs typeface="Courier New"/>
                <a:sym typeface="Courier New"/>
              </a:rPr>
              <a:t>Int</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"Put on </a:t>
            </a:r>
            <a:r>
              <a:rPr b="1" lang="en">
                <a:solidFill>
                  <a:srgbClr val="24292E"/>
                </a:solidFill>
                <a:latin typeface="Courier New"/>
                <a:ea typeface="Courier New"/>
                <a:cs typeface="Courier New"/>
                <a:sym typeface="Courier New"/>
              </a:rPr>
              <a:t>\(numberOfDogs)</a:t>
            </a:r>
            <a:r>
              <a:rPr b="1" lang="en">
                <a:solidFill>
                  <a:srgbClr val="032F62"/>
                </a:solidFill>
                <a:latin typeface="Courier New"/>
                <a:ea typeface="Courier New"/>
                <a:cs typeface="Courier New"/>
                <a:sym typeface="Courier New"/>
              </a:rPr>
              <a:t> leashes"</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"Put </a:t>
            </a:r>
            <a:r>
              <a:rPr b="1" lang="en">
                <a:solidFill>
                  <a:srgbClr val="24292E"/>
                </a:solidFill>
                <a:latin typeface="Courier New"/>
                <a:ea typeface="Courier New"/>
                <a:cs typeface="Courier New"/>
                <a:sym typeface="Courier New"/>
              </a:rPr>
              <a:t>\(numberOfDogs)</a:t>
            </a:r>
            <a:r>
              <a:rPr b="1" lang="en">
                <a:solidFill>
                  <a:srgbClr val="032F62"/>
                </a:solidFill>
                <a:latin typeface="Courier New"/>
                <a:ea typeface="Courier New"/>
                <a:cs typeface="Courier New"/>
                <a:sym typeface="Courier New"/>
              </a:rPr>
              <a:t> treats in pocket"</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"Put </a:t>
            </a:r>
            <a:r>
              <a:rPr b="1" lang="en">
                <a:solidFill>
                  <a:srgbClr val="24292E"/>
                </a:solidFill>
                <a:latin typeface="Courier New"/>
                <a:ea typeface="Courier New"/>
                <a:cs typeface="Courier New"/>
                <a:sym typeface="Courier New"/>
              </a:rPr>
              <a:t>\(numberOfDogs)</a:t>
            </a:r>
            <a:r>
              <a:rPr b="1" lang="en">
                <a:solidFill>
                  <a:srgbClr val="032F62"/>
                </a:solidFill>
                <a:latin typeface="Courier New"/>
                <a:ea typeface="Courier New"/>
                <a:cs typeface="Courier New"/>
                <a:sym typeface="Courier New"/>
              </a:rPr>
              <a:t> poop bags in pocket"</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a:t>
            </a:r>
            <a:endParaRPr b="1">
              <a:solidFill>
                <a:schemeClr val="accent5"/>
              </a:solidFill>
              <a:latin typeface="Courier New"/>
              <a:ea typeface="Courier New"/>
              <a:cs typeface="Courier New"/>
              <a:sym typeface="Courier New"/>
            </a:endParaRPr>
          </a:p>
        </p:txBody>
      </p:sp>
      <p:sp>
        <p:nvSpPr>
          <p:cNvPr id="2762" name="Google Shape;2762;p257"/>
          <p:cNvSpPr txBox="1"/>
          <p:nvPr>
            <p:ph idx="1" type="body"/>
          </p:nvPr>
        </p:nvSpPr>
        <p:spPr>
          <a:xfrm>
            <a:off x="376675" y="1534250"/>
            <a:ext cx="4896900" cy="325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Parameters</a:t>
            </a:r>
            <a:r>
              <a:rPr lang="en" sz="2000"/>
              <a:t> allow </a:t>
            </a:r>
            <a:br>
              <a:rPr lang="en" sz="2000"/>
            </a:br>
            <a:r>
              <a:rPr lang="en" sz="2000"/>
              <a:t>data to be passed </a:t>
            </a:r>
            <a:br>
              <a:rPr lang="en" sz="2000"/>
            </a:br>
            <a:r>
              <a:rPr lang="en" sz="2000"/>
              <a:t>into a function, making </a:t>
            </a:r>
            <a:br>
              <a:rPr lang="en" sz="2000"/>
            </a:br>
            <a:r>
              <a:rPr lang="en" sz="2000"/>
              <a:t>it more </a:t>
            </a:r>
            <a:r>
              <a:rPr i="1" lang="en" sz="2000"/>
              <a:t>dynamic</a:t>
            </a:r>
            <a:r>
              <a:rPr lang="en" sz="2000"/>
              <a:t>.</a:t>
            </a:r>
            <a:endParaRPr sz="2000"/>
          </a:p>
          <a:p>
            <a:pPr indent="0" lvl="0" marL="0" rtl="0" algn="l">
              <a:spcBef>
                <a:spcPts val="1000"/>
              </a:spcBef>
              <a:spcAft>
                <a:spcPts val="1000"/>
              </a:spcAft>
              <a:buNone/>
            </a:pPr>
            <a:r>
              <a:rPr lang="en" sz="2000"/>
              <a:t>The syntax for declaring a parameter is very similar to declaring a variable. The parameters are </a:t>
            </a:r>
            <a:r>
              <a:rPr b="1" lang="en" sz="2000"/>
              <a:t>local variables</a:t>
            </a:r>
            <a:r>
              <a:rPr lang="en" sz="2000"/>
              <a:t> that can only be referenced inside the function.</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6" name="Shape 2766"/>
        <p:cNvGrpSpPr/>
        <p:nvPr/>
      </p:nvGrpSpPr>
      <p:grpSpPr>
        <a:xfrm>
          <a:off x="0" y="0"/>
          <a:ext cx="0" cy="0"/>
          <a:chOff x="0" y="0"/>
          <a:chExt cx="0" cy="0"/>
        </a:xfrm>
      </p:grpSpPr>
      <p:sp>
        <p:nvSpPr>
          <p:cNvPr id="2767" name="Google Shape;2767;p258"/>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What are Arguments?</a:t>
            </a:r>
            <a:endParaRPr/>
          </a:p>
        </p:txBody>
      </p:sp>
      <p:sp>
        <p:nvSpPr>
          <p:cNvPr id="2768" name="Google Shape;2768;p258"/>
          <p:cNvSpPr txBox="1"/>
          <p:nvPr>
            <p:ph idx="1" type="body"/>
          </p:nvPr>
        </p:nvSpPr>
        <p:spPr>
          <a:xfrm>
            <a:off x="376675" y="1534250"/>
            <a:ext cx="4896900" cy="341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5"/>
              </a:buClr>
              <a:buSzPts val="1100"/>
              <a:buFont typeface="Arial"/>
              <a:buNone/>
            </a:pPr>
            <a:r>
              <a:rPr b="1" lang="en" sz="2000"/>
              <a:t>Arguments</a:t>
            </a:r>
            <a:r>
              <a:rPr lang="en" sz="2000"/>
              <a:t> are the </a:t>
            </a:r>
            <a:br>
              <a:rPr lang="en" sz="2000"/>
            </a:br>
            <a:r>
              <a:rPr lang="en" sz="2000"/>
              <a:t>specific values passed </a:t>
            </a:r>
            <a:br>
              <a:rPr lang="en" sz="2000"/>
            </a:br>
            <a:r>
              <a:rPr lang="en" sz="2000"/>
              <a:t>into a function when </a:t>
            </a:r>
            <a:br>
              <a:rPr lang="en" sz="2000"/>
            </a:br>
            <a:r>
              <a:rPr lang="en" sz="2000"/>
              <a:t>it is called.</a:t>
            </a:r>
            <a:endParaRPr sz="2000"/>
          </a:p>
          <a:p>
            <a:pPr indent="0" lvl="0" marL="0" rtl="0" algn="l">
              <a:spcBef>
                <a:spcPts val="1000"/>
              </a:spcBef>
              <a:spcAft>
                <a:spcPts val="1000"/>
              </a:spcAft>
              <a:buNone/>
            </a:pPr>
            <a:r>
              <a:rPr lang="en" sz="2000"/>
              <a:t>The arguments replace </a:t>
            </a:r>
            <a:br>
              <a:rPr lang="en" sz="2000"/>
            </a:br>
            <a:r>
              <a:rPr lang="en" sz="2000"/>
              <a:t>the corresponding </a:t>
            </a:r>
            <a:br>
              <a:rPr lang="en" sz="2000"/>
            </a:br>
            <a:r>
              <a:rPr lang="en" sz="2000"/>
              <a:t>parameters in the function.</a:t>
            </a:r>
            <a:endParaRPr sz="2000"/>
          </a:p>
        </p:txBody>
      </p:sp>
      <p:sp>
        <p:nvSpPr>
          <p:cNvPr id="2769" name="Google Shape;2769;p258"/>
          <p:cNvSpPr txBox="1"/>
          <p:nvPr/>
        </p:nvSpPr>
        <p:spPr>
          <a:xfrm>
            <a:off x="3229125" y="1701725"/>
            <a:ext cx="5758500" cy="1896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73A49"/>
                </a:solidFill>
                <a:latin typeface="Courier New"/>
                <a:ea typeface="Courier New"/>
                <a:cs typeface="Courier New"/>
                <a:sym typeface="Courier New"/>
              </a:rPr>
              <a:t>func</a:t>
            </a:r>
            <a:r>
              <a:rPr b="1" lang="en">
                <a:solidFill>
                  <a:srgbClr val="24292E"/>
                </a:solidFill>
                <a:latin typeface="Courier New"/>
                <a:ea typeface="Courier New"/>
                <a:cs typeface="Courier New"/>
                <a:sym typeface="Courier New"/>
              </a:rPr>
              <a:t> </a:t>
            </a:r>
            <a:r>
              <a:rPr b="1" lang="en">
                <a:solidFill>
                  <a:srgbClr val="6F42C1"/>
                </a:solidFill>
                <a:latin typeface="Courier New"/>
                <a:ea typeface="Courier New"/>
                <a:cs typeface="Courier New"/>
                <a:sym typeface="Courier New"/>
              </a:rPr>
              <a:t>walkDog</a:t>
            </a:r>
            <a:r>
              <a:rPr b="1" lang="en">
                <a:solidFill>
                  <a:srgbClr val="24292E"/>
                </a:solidFill>
                <a:latin typeface="Courier New"/>
                <a:ea typeface="Courier New"/>
                <a:cs typeface="Courier New"/>
                <a:sym typeface="Courier New"/>
              </a:rPr>
              <a:t>(numberOfDogs: </a:t>
            </a:r>
            <a:r>
              <a:rPr b="1" lang="en">
                <a:solidFill>
                  <a:srgbClr val="D73A49"/>
                </a:solidFill>
                <a:latin typeface="Courier New"/>
                <a:ea typeface="Courier New"/>
                <a:cs typeface="Courier New"/>
                <a:sym typeface="Courier New"/>
              </a:rPr>
              <a:t>Int</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"Put on </a:t>
            </a:r>
            <a:r>
              <a:rPr b="1" lang="en">
                <a:solidFill>
                  <a:srgbClr val="24292E"/>
                </a:solidFill>
                <a:latin typeface="Courier New"/>
                <a:ea typeface="Courier New"/>
                <a:cs typeface="Courier New"/>
                <a:sym typeface="Courier New"/>
              </a:rPr>
              <a:t>\(numberOfDogs)</a:t>
            </a:r>
            <a:r>
              <a:rPr b="1" lang="en">
                <a:solidFill>
                  <a:srgbClr val="032F62"/>
                </a:solidFill>
                <a:latin typeface="Courier New"/>
                <a:ea typeface="Courier New"/>
                <a:cs typeface="Courier New"/>
                <a:sym typeface="Courier New"/>
              </a:rPr>
              <a:t> leashes"</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"Put </a:t>
            </a:r>
            <a:r>
              <a:rPr b="1" lang="en">
                <a:solidFill>
                  <a:srgbClr val="24292E"/>
                </a:solidFill>
                <a:latin typeface="Courier New"/>
                <a:ea typeface="Courier New"/>
                <a:cs typeface="Courier New"/>
                <a:sym typeface="Courier New"/>
              </a:rPr>
              <a:t>\(numberOfDogs)</a:t>
            </a:r>
            <a:r>
              <a:rPr b="1" lang="en">
                <a:solidFill>
                  <a:srgbClr val="032F62"/>
                </a:solidFill>
                <a:latin typeface="Courier New"/>
                <a:ea typeface="Courier New"/>
                <a:cs typeface="Courier New"/>
                <a:sym typeface="Courier New"/>
              </a:rPr>
              <a:t> treats in pocket"</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"Put </a:t>
            </a:r>
            <a:r>
              <a:rPr b="1" lang="en">
                <a:solidFill>
                  <a:srgbClr val="24292E"/>
                </a:solidFill>
                <a:latin typeface="Courier New"/>
                <a:ea typeface="Courier New"/>
                <a:cs typeface="Courier New"/>
                <a:sym typeface="Courier New"/>
              </a:rPr>
              <a:t>\(numberOfDogs)</a:t>
            </a:r>
            <a:r>
              <a:rPr b="1" lang="en">
                <a:solidFill>
                  <a:srgbClr val="032F62"/>
                </a:solidFill>
                <a:latin typeface="Courier New"/>
                <a:ea typeface="Courier New"/>
                <a:cs typeface="Courier New"/>
                <a:sym typeface="Courier New"/>
              </a:rPr>
              <a:t> poop bags in pocket"</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a:solidFill>
                  <a:srgbClr val="24292E"/>
                </a:solidFill>
                <a:latin typeface="Courier New"/>
                <a:ea typeface="Courier New"/>
                <a:cs typeface="Courier New"/>
                <a:sym typeface="Courier New"/>
              </a:rPr>
              <a:t>walkDog(numberOfDogs: </a:t>
            </a:r>
            <a:r>
              <a:rPr b="1" lang="en">
                <a:solidFill>
                  <a:srgbClr val="005CC5"/>
                </a:solidFill>
                <a:latin typeface="Courier New"/>
                <a:ea typeface="Courier New"/>
                <a:cs typeface="Courier New"/>
                <a:sym typeface="Courier New"/>
              </a:rPr>
              <a:t>2</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walkDog(numberOfDogs: </a:t>
            </a:r>
            <a:r>
              <a:rPr b="1" lang="en">
                <a:solidFill>
                  <a:srgbClr val="005CC5"/>
                </a:solidFill>
                <a:latin typeface="Courier New"/>
                <a:ea typeface="Courier New"/>
                <a:cs typeface="Courier New"/>
                <a:sym typeface="Courier New"/>
              </a:rPr>
              <a:t>5</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3" name="Shape 2773"/>
        <p:cNvGrpSpPr/>
        <p:nvPr/>
      </p:nvGrpSpPr>
      <p:grpSpPr>
        <a:xfrm>
          <a:off x="0" y="0"/>
          <a:ext cx="0" cy="0"/>
          <a:chOff x="0" y="0"/>
          <a:chExt cx="0" cy="0"/>
        </a:xfrm>
      </p:grpSpPr>
      <p:sp>
        <p:nvSpPr>
          <p:cNvPr id="2774" name="Google Shape;2774;p259"/>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Local Variables</a:t>
            </a:r>
            <a:endParaRPr/>
          </a:p>
        </p:txBody>
      </p:sp>
      <p:sp>
        <p:nvSpPr>
          <p:cNvPr id="2775" name="Google Shape;2775;p259"/>
          <p:cNvSpPr txBox="1"/>
          <p:nvPr>
            <p:ph idx="1" type="body"/>
          </p:nvPr>
        </p:nvSpPr>
        <p:spPr>
          <a:xfrm>
            <a:off x="219800" y="1250950"/>
            <a:ext cx="8676600" cy="175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Parameters act as </a:t>
            </a:r>
            <a:r>
              <a:rPr b="1" lang="en" sz="1800"/>
              <a:t>local variables</a:t>
            </a:r>
            <a:r>
              <a:rPr lang="en" sz="1800"/>
              <a:t> within a function and can only be used inside the function, similar to the local variables we saw with </a:t>
            </a:r>
            <a:r>
              <a:rPr b="1" lang="en" sz="1800">
                <a:solidFill>
                  <a:srgbClr val="EB5757"/>
                </a:solidFill>
                <a:latin typeface="Courier New"/>
                <a:ea typeface="Courier New"/>
                <a:cs typeface="Courier New"/>
                <a:sym typeface="Courier New"/>
              </a:rPr>
              <a:t>for-in</a:t>
            </a:r>
            <a:r>
              <a:rPr lang="en" sz="1800"/>
              <a:t> loops. </a:t>
            </a:r>
            <a:endParaRPr sz="1800"/>
          </a:p>
          <a:p>
            <a:pPr indent="-342900" lvl="0" marL="457200" rtl="0" algn="l">
              <a:lnSpc>
                <a:spcPct val="115000"/>
              </a:lnSpc>
              <a:spcBef>
                <a:spcPts val="1000"/>
              </a:spcBef>
              <a:spcAft>
                <a:spcPts val="0"/>
              </a:spcAft>
              <a:buSzPts val="1800"/>
              <a:buChar char="●"/>
            </a:pPr>
            <a:r>
              <a:rPr lang="en" sz="1800"/>
              <a:t>This means different functions can have local variables with the same name.</a:t>
            </a:r>
            <a:endParaRPr sz="1800"/>
          </a:p>
          <a:p>
            <a:pPr indent="-342900" lvl="0" marL="457200" rtl="0" algn="l">
              <a:lnSpc>
                <a:spcPct val="115000"/>
              </a:lnSpc>
              <a:spcBef>
                <a:spcPts val="1000"/>
              </a:spcBef>
              <a:spcAft>
                <a:spcPts val="1000"/>
              </a:spcAft>
              <a:buSzPts val="1800"/>
              <a:buChar char="●"/>
            </a:pPr>
            <a:r>
              <a:rPr lang="en" sz="1800"/>
              <a:t>Parameters can also be used for calculations, like in the example below.</a:t>
            </a:r>
            <a:endParaRPr sz="2600"/>
          </a:p>
        </p:txBody>
      </p:sp>
      <p:sp>
        <p:nvSpPr>
          <p:cNvPr id="2776" name="Google Shape;2776;p259"/>
          <p:cNvSpPr txBox="1"/>
          <p:nvPr/>
        </p:nvSpPr>
        <p:spPr>
          <a:xfrm>
            <a:off x="308825" y="3165450"/>
            <a:ext cx="7796700" cy="16767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D73A49"/>
                </a:solidFill>
                <a:latin typeface="Courier New"/>
                <a:ea typeface="Courier New"/>
                <a:cs typeface="Courier New"/>
                <a:sym typeface="Courier New"/>
              </a:rPr>
              <a:t>func</a:t>
            </a:r>
            <a:r>
              <a:rPr b="1" lang="en">
                <a:solidFill>
                  <a:srgbClr val="24292E"/>
                </a:solidFill>
                <a:latin typeface="Courier New"/>
                <a:ea typeface="Courier New"/>
                <a:cs typeface="Courier New"/>
                <a:sym typeface="Courier New"/>
              </a:rPr>
              <a:t> </a:t>
            </a:r>
            <a:r>
              <a:rPr b="1" lang="en">
                <a:solidFill>
                  <a:srgbClr val="6F42C1"/>
                </a:solidFill>
                <a:latin typeface="Courier New"/>
                <a:ea typeface="Courier New"/>
                <a:cs typeface="Courier New"/>
                <a:sym typeface="Courier New"/>
              </a:rPr>
              <a:t>timeToWalk</a:t>
            </a:r>
            <a:r>
              <a:rPr b="1" lang="en">
                <a:solidFill>
                  <a:srgbClr val="24292E"/>
                </a:solidFill>
                <a:latin typeface="Courier New"/>
                <a:ea typeface="Courier New"/>
                <a:cs typeface="Courier New"/>
                <a:sym typeface="Courier New"/>
              </a:rPr>
              <a:t>(numberOfDogs : </a:t>
            </a:r>
            <a:r>
              <a:rPr b="1" lang="en">
                <a:solidFill>
                  <a:srgbClr val="D73A49"/>
                </a:solidFill>
                <a:latin typeface="Courier New"/>
                <a:ea typeface="Courier New"/>
                <a:cs typeface="Courier New"/>
                <a:sym typeface="Courier New"/>
              </a:rPr>
              <a:t>Int</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let</a:t>
            </a:r>
            <a:r>
              <a:rPr b="1" lang="en">
                <a:solidFill>
                  <a:srgbClr val="24292E"/>
                </a:solidFill>
                <a:latin typeface="Courier New"/>
                <a:ea typeface="Courier New"/>
                <a:cs typeface="Courier New"/>
                <a:sym typeface="Courier New"/>
              </a:rPr>
              <a:t> totalMinutes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numberOfDogs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005CC5"/>
                </a:solidFill>
                <a:latin typeface="Courier New"/>
                <a:ea typeface="Courier New"/>
                <a:cs typeface="Courier New"/>
                <a:sym typeface="Courier New"/>
              </a:rPr>
              <a:t>15</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    </a:t>
            </a: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a:t>
            </a:r>
            <a:r>
              <a:rPr b="1" lang="en">
                <a:solidFill>
                  <a:srgbClr val="032F62"/>
                </a:solidFill>
                <a:latin typeface="Courier New"/>
                <a:ea typeface="Courier New"/>
                <a:cs typeface="Courier New"/>
                <a:sym typeface="Courier New"/>
              </a:rPr>
              <a:t>"You will walk a total of </a:t>
            </a:r>
            <a:r>
              <a:rPr b="1" lang="en">
                <a:solidFill>
                  <a:srgbClr val="24292E"/>
                </a:solidFill>
                <a:latin typeface="Courier New"/>
                <a:ea typeface="Courier New"/>
                <a:cs typeface="Courier New"/>
                <a:sym typeface="Courier New"/>
              </a:rPr>
              <a:t>\(totalMinutes)</a:t>
            </a:r>
            <a:r>
              <a:rPr b="1" lang="en">
                <a:solidFill>
                  <a:srgbClr val="032F62"/>
                </a:solidFill>
                <a:latin typeface="Courier New"/>
                <a:ea typeface="Courier New"/>
                <a:cs typeface="Courier New"/>
                <a:sym typeface="Courier New"/>
              </a:rPr>
              <a:t> minutes."</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timeToWalk(numberOfDogs: </a:t>
            </a:r>
            <a:r>
              <a:rPr b="1" lang="en">
                <a:solidFill>
                  <a:srgbClr val="005CC5"/>
                </a:solidFill>
                <a:latin typeface="Courier New"/>
                <a:ea typeface="Courier New"/>
                <a:cs typeface="Courier New"/>
                <a:sym typeface="Courier New"/>
              </a:rPr>
              <a:t>3</a:t>
            </a:r>
            <a:r>
              <a:rPr b="1" lang="en">
                <a:solidFill>
                  <a:srgbClr val="24292E"/>
                </a:solidFill>
                <a:latin typeface="Courier New"/>
                <a:ea typeface="Courier New"/>
                <a:cs typeface="Courier New"/>
                <a:sym typeface="Courier New"/>
              </a:rPr>
              <a:t>) </a:t>
            </a:r>
            <a:r>
              <a:rPr b="1" lang="en">
                <a:solidFill>
                  <a:srgbClr val="6A737D"/>
                </a:solidFill>
                <a:latin typeface="Courier New"/>
                <a:ea typeface="Courier New"/>
                <a:cs typeface="Courier New"/>
                <a:sym typeface="Courier New"/>
              </a:rPr>
              <a:t>//-&gt; You will walk a total of 45 minutes.</a:t>
            </a:r>
            <a:endParaRPr b="1">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a:solidFill>
                  <a:srgbClr val="24292E"/>
                </a:solidFill>
                <a:latin typeface="Courier New"/>
                <a:ea typeface="Courier New"/>
                <a:cs typeface="Courier New"/>
                <a:sym typeface="Courier New"/>
              </a:rPr>
              <a:t>timeToWalk(numberOfDogs: </a:t>
            </a:r>
            <a:r>
              <a:rPr b="1" lang="en">
                <a:solidFill>
                  <a:srgbClr val="005CC5"/>
                </a:solidFill>
                <a:latin typeface="Courier New"/>
                <a:ea typeface="Courier New"/>
                <a:cs typeface="Courier New"/>
                <a:sym typeface="Courier New"/>
              </a:rPr>
              <a:t>7</a:t>
            </a:r>
            <a:r>
              <a:rPr b="1" lang="en">
                <a:solidFill>
                  <a:srgbClr val="24292E"/>
                </a:solidFill>
                <a:latin typeface="Courier New"/>
                <a:ea typeface="Courier New"/>
                <a:cs typeface="Courier New"/>
                <a:sym typeface="Courier New"/>
              </a:rPr>
              <a:t>) </a:t>
            </a:r>
            <a:r>
              <a:rPr b="1" lang="en">
                <a:solidFill>
                  <a:srgbClr val="6A737D"/>
                </a:solidFill>
                <a:latin typeface="Courier New"/>
                <a:ea typeface="Courier New"/>
                <a:cs typeface="Courier New"/>
                <a:sym typeface="Courier New"/>
              </a:rPr>
              <a:t>//-&gt; You will walk a total of 105 minutes.</a:t>
            </a:r>
            <a:endParaRPr b="1">
              <a:solidFill>
                <a:srgbClr val="D73A49"/>
              </a:solidFill>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0" name="Shape 2780"/>
        <p:cNvGrpSpPr/>
        <p:nvPr/>
      </p:nvGrpSpPr>
      <p:grpSpPr>
        <a:xfrm>
          <a:off x="0" y="0"/>
          <a:ext cx="0" cy="0"/>
          <a:chOff x="0" y="0"/>
          <a:chExt cx="0" cy="0"/>
        </a:xfrm>
      </p:grpSpPr>
      <p:sp>
        <p:nvSpPr>
          <p:cNvPr id="2781" name="Google Shape;2781;p260"/>
          <p:cNvSpPr txBox="1"/>
          <p:nvPr>
            <p:ph type="title"/>
          </p:nvPr>
        </p:nvSpPr>
        <p:spPr>
          <a:xfrm>
            <a:off x="219800" y="73200"/>
            <a:ext cx="86766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Parameters and Arguments Review</a:t>
            </a:r>
            <a:endParaRPr/>
          </a:p>
        </p:txBody>
      </p:sp>
      <p:sp>
        <p:nvSpPr>
          <p:cNvPr id="2782" name="Google Shape;2782;p260"/>
          <p:cNvSpPr txBox="1"/>
          <p:nvPr>
            <p:ph idx="1" type="body"/>
          </p:nvPr>
        </p:nvSpPr>
        <p:spPr>
          <a:xfrm>
            <a:off x="219800" y="1250950"/>
            <a:ext cx="8676600" cy="127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 would you explain the difference between parameters and arguments in your own words?</a:t>
            </a:r>
            <a:endParaRPr/>
          </a:p>
        </p:txBody>
      </p:sp>
      <p:sp>
        <p:nvSpPr>
          <p:cNvPr id="2783" name="Google Shape;2783;p260"/>
          <p:cNvSpPr txBox="1"/>
          <p:nvPr/>
        </p:nvSpPr>
        <p:spPr>
          <a:xfrm>
            <a:off x="334925" y="2528350"/>
            <a:ext cx="8229600" cy="18423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func</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readingTime</a:t>
            </a:r>
            <a:r>
              <a:rPr b="1" lang="en" sz="1200">
                <a:solidFill>
                  <a:srgbClr val="24292E"/>
                </a:solidFill>
                <a:latin typeface="Courier New"/>
                <a:ea typeface="Courier New"/>
                <a:cs typeface="Courier New"/>
                <a:sym typeface="Courier New"/>
              </a:rPr>
              <a:t>(numberOfPages: </a:t>
            </a:r>
            <a:r>
              <a:rPr b="1" lang="en" sz="1200">
                <a:solidFill>
                  <a:srgbClr val="D73A49"/>
                </a:solidFill>
                <a:latin typeface="Courier New"/>
                <a:ea typeface="Courier New"/>
                <a:cs typeface="Courier New"/>
                <a:sym typeface="Courier New"/>
              </a:rPr>
              <a:t>Int</a:t>
            </a:r>
            <a:r>
              <a:rPr b="1" lang="en" sz="1200">
                <a:solidFill>
                  <a:srgbClr val="24292E"/>
                </a:solidFill>
                <a:latin typeface="Courier New"/>
                <a:ea typeface="Courier New"/>
                <a:cs typeface="Courier New"/>
                <a:sym typeface="Courier New"/>
              </a:rPr>
              <a:t>, minutesPerPage: </a:t>
            </a:r>
            <a:r>
              <a:rPr b="1" lang="en" sz="1200">
                <a:solidFill>
                  <a:srgbClr val="D73A49"/>
                </a:solidFill>
                <a:latin typeface="Courier New"/>
                <a:ea typeface="Courier New"/>
                <a:cs typeface="Courier New"/>
                <a:sym typeface="Courier New"/>
              </a:rPr>
              <a:t>Int</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let</a:t>
            </a:r>
            <a:r>
              <a:rPr b="1" lang="en" sz="1200">
                <a:solidFill>
                  <a:srgbClr val="24292E"/>
                </a:solidFill>
                <a:latin typeface="Courier New"/>
                <a:ea typeface="Courier New"/>
                <a:cs typeface="Courier New"/>
                <a:sym typeface="Courier New"/>
              </a:rPr>
              <a:t> totalMinutes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numberOfPages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minutesPerPage</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E36209"/>
                </a:solidFill>
                <a:latin typeface="Courier New"/>
                <a:ea typeface="Courier New"/>
                <a:cs typeface="Courier New"/>
                <a:sym typeface="Courier New"/>
              </a:rPr>
              <a:t>print</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"It will take about </a:t>
            </a:r>
            <a:r>
              <a:rPr b="1" lang="en" sz="1200">
                <a:solidFill>
                  <a:srgbClr val="24292E"/>
                </a:solidFill>
                <a:latin typeface="Courier New"/>
                <a:ea typeface="Courier New"/>
                <a:cs typeface="Courier New"/>
                <a:sym typeface="Courier New"/>
              </a:rPr>
              <a:t>\(totalMinutes)</a:t>
            </a:r>
            <a:r>
              <a:rPr b="1" lang="en" sz="1200">
                <a:solidFill>
                  <a:srgbClr val="032F62"/>
                </a:solidFill>
                <a:latin typeface="Courier New"/>
                <a:ea typeface="Courier New"/>
                <a:cs typeface="Courier New"/>
                <a:sym typeface="Courier New"/>
              </a:rPr>
              <a:t> minutes to read </a:t>
            </a:r>
            <a:r>
              <a:rPr b="1" lang="en" sz="1200">
                <a:solidFill>
                  <a:srgbClr val="24292E"/>
                </a:solidFill>
                <a:latin typeface="Courier New"/>
                <a:ea typeface="Courier New"/>
                <a:cs typeface="Courier New"/>
                <a:sym typeface="Courier New"/>
              </a:rPr>
              <a:t>\(numberOfPages)</a:t>
            </a:r>
            <a:r>
              <a:rPr b="1" lang="en" sz="1200">
                <a:solidFill>
                  <a:srgbClr val="032F62"/>
                </a:solidFill>
                <a:latin typeface="Courier New"/>
                <a:ea typeface="Courier New"/>
                <a:cs typeface="Courier New"/>
                <a:sym typeface="Courier New"/>
              </a:rPr>
              <a:t> pages."</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readingTime(numberOfPages: </a:t>
            </a:r>
            <a:r>
              <a:rPr b="1" lang="en" sz="1200">
                <a:solidFill>
                  <a:srgbClr val="005CC5"/>
                </a:solidFill>
                <a:latin typeface="Courier New"/>
                <a:ea typeface="Courier New"/>
                <a:cs typeface="Courier New"/>
                <a:sym typeface="Courier New"/>
              </a:rPr>
              <a:t>50</a:t>
            </a:r>
            <a:r>
              <a:rPr b="1" lang="en" sz="1200">
                <a:solidFill>
                  <a:srgbClr val="24292E"/>
                </a:solidFill>
                <a:latin typeface="Courier New"/>
                <a:ea typeface="Courier New"/>
                <a:cs typeface="Courier New"/>
                <a:sym typeface="Courier New"/>
              </a:rPr>
              <a:t>, minutesPerPage: </a:t>
            </a:r>
            <a:r>
              <a:rPr b="1" lang="en" sz="1200">
                <a:solidFill>
                  <a:srgbClr val="005CC5"/>
                </a:solidFill>
                <a:latin typeface="Courier New"/>
                <a:ea typeface="Courier New"/>
                <a:cs typeface="Courier New"/>
                <a:sym typeface="Courier New"/>
              </a:rPr>
              <a:t>2</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6A737D"/>
                </a:solidFill>
                <a:latin typeface="Courier New"/>
                <a:ea typeface="Courier New"/>
                <a:cs typeface="Courier New"/>
                <a:sym typeface="Courier New"/>
              </a:rPr>
              <a:t>//-&gt; "It will take about 100 minutes to read 50 pages."</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readingTime(numberOfPages: </a:t>
            </a:r>
            <a:r>
              <a:rPr b="1" lang="en" sz="1200">
                <a:solidFill>
                  <a:srgbClr val="005CC5"/>
                </a:solidFill>
                <a:latin typeface="Courier New"/>
                <a:ea typeface="Courier New"/>
                <a:cs typeface="Courier New"/>
                <a:sym typeface="Courier New"/>
              </a:rPr>
              <a:t>120</a:t>
            </a:r>
            <a:r>
              <a:rPr b="1" lang="en" sz="1200">
                <a:solidFill>
                  <a:srgbClr val="24292E"/>
                </a:solidFill>
                <a:latin typeface="Courier New"/>
                <a:ea typeface="Courier New"/>
                <a:cs typeface="Courier New"/>
                <a:sym typeface="Courier New"/>
              </a:rPr>
              <a:t>, minutesPerPage: </a:t>
            </a:r>
            <a:r>
              <a:rPr b="1" lang="en" sz="1200">
                <a:solidFill>
                  <a:srgbClr val="005CC5"/>
                </a:solidFill>
                <a:latin typeface="Courier New"/>
                <a:ea typeface="Courier New"/>
                <a:cs typeface="Courier New"/>
                <a:sym typeface="Courier New"/>
              </a:rPr>
              <a:t>1</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6A737D"/>
                </a:solidFill>
                <a:latin typeface="Courier New"/>
                <a:ea typeface="Courier New"/>
                <a:cs typeface="Courier New"/>
                <a:sym typeface="Courier New"/>
              </a:rPr>
              <a:t>//-&gt; "It will take about 120 minutes to read 120 pages."</a:t>
            </a:r>
            <a:endParaRPr b="1" sz="1200">
              <a:solidFill>
                <a:srgbClr val="D73A49"/>
              </a:solidFill>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7" name="Shape 2787"/>
        <p:cNvGrpSpPr/>
        <p:nvPr/>
      </p:nvGrpSpPr>
      <p:grpSpPr>
        <a:xfrm>
          <a:off x="0" y="0"/>
          <a:ext cx="0" cy="0"/>
          <a:chOff x="0" y="0"/>
          <a:chExt cx="0" cy="0"/>
        </a:xfrm>
      </p:grpSpPr>
      <p:sp>
        <p:nvSpPr>
          <p:cNvPr id="2788" name="Google Shape;2788;p261"/>
          <p:cNvSpPr txBox="1"/>
          <p:nvPr>
            <p:ph type="title"/>
          </p:nvPr>
        </p:nvSpPr>
        <p:spPr>
          <a:xfrm>
            <a:off x="219800" y="73200"/>
            <a:ext cx="86766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Parameters and Arguments Review</a:t>
            </a:r>
            <a:endParaRPr/>
          </a:p>
        </p:txBody>
      </p:sp>
      <p:sp>
        <p:nvSpPr>
          <p:cNvPr id="2789" name="Google Shape;2789;p261"/>
          <p:cNvSpPr txBox="1"/>
          <p:nvPr>
            <p:ph idx="1" type="body"/>
          </p:nvPr>
        </p:nvSpPr>
        <p:spPr>
          <a:xfrm>
            <a:off x="219800" y="1250950"/>
            <a:ext cx="8676600" cy="127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How would you explain the difference between parameters and arguments in your own words?</a:t>
            </a:r>
            <a:endParaRPr/>
          </a:p>
        </p:txBody>
      </p:sp>
      <p:sp>
        <p:nvSpPr>
          <p:cNvPr id="2790" name="Google Shape;2790;p261"/>
          <p:cNvSpPr txBox="1"/>
          <p:nvPr/>
        </p:nvSpPr>
        <p:spPr>
          <a:xfrm>
            <a:off x="334925" y="2528350"/>
            <a:ext cx="8229600" cy="18423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func</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readingTime</a:t>
            </a:r>
            <a:r>
              <a:rPr b="1" lang="en" sz="1200">
                <a:solidFill>
                  <a:srgbClr val="24292E"/>
                </a:solidFill>
                <a:latin typeface="Courier New"/>
                <a:ea typeface="Courier New"/>
                <a:cs typeface="Courier New"/>
                <a:sym typeface="Courier New"/>
              </a:rPr>
              <a:t>(numberOfPages: </a:t>
            </a:r>
            <a:r>
              <a:rPr b="1" lang="en" sz="1200">
                <a:solidFill>
                  <a:srgbClr val="D73A49"/>
                </a:solidFill>
                <a:latin typeface="Courier New"/>
                <a:ea typeface="Courier New"/>
                <a:cs typeface="Courier New"/>
                <a:sym typeface="Courier New"/>
              </a:rPr>
              <a:t>Int</a:t>
            </a:r>
            <a:r>
              <a:rPr b="1" lang="en" sz="1200">
                <a:solidFill>
                  <a:srgbClr val="24292E"/>
                </a:solidFill>
                <a:latin typeface="Courier New"/>
                <a:ea typeface="Courier New"/>
                <a:cs typeface="Courier New"/>
                <a:sym typeface="Courier New"/>
              </a:rPr>
              <a:t>, minutesPerPage: </a:t>
            </a:r>
            <a:r>
              <a:rPr b="1" lang="en" sz="1200">
                <a:solidFill>
                  <a:srgbClr val="D73A49"/>
                </a:solidFill>
                <a:latin typeface="Courier New"/>
                <a:ea typeface="Courier New"/>
                <a:cs typeface="Courier New"/>
                <a:sym typeface="Courier New"/>
              </a:rPr>
              <a:t>Int</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let</a:t>
            </a:r>
            <a:r>
              <a:rPr b="1" lang="en" sz="1200">
                <a:solidFill>
                  <a:srgbClr val="24292E"/>
                </a:solidFill>
                <a:latin typeface="Courier New"/>
                <a:ea typeface="Courier New"/>
                <a:cs typeface="Courier New"/>
                <a:sym typeface="Courier New"/>
              </a:rPr>
              <a:t> totalMinutes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numberOfPages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minutesPerPage</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E36209"/>
                </a:solidFill>
                <a:latin typeface="Courier New"/>
                <a:ea typeface="Courier New"/>
                <a:cs typeface="Courier New"/>
                <a:sym typeface="Courier New"/>
              </a:rPr>
              <a:t>print</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"It will take about </a:t>
            </a:r>
            <a:r>
              <a:rPr b="1" lang="en" sz="1200">
                <a:solidFill>
                  <a:srgbClr val="24292E"/>
                </a:solidFill>
                <a:latin typeface="Courier New"/>
                <a:ea typeface="Courier New"/>
                <a:cs typeface="Courier New"/>
                <a:sym typeface="Courier New"/>
              </a:rPr>
              <a:t>\(totalMinutes)</a:t>
            </a:r>
            <a:r>
              <a:rPr b="1" lang="en" sz="1200">
                <a:solidFill>
                  <a:srgbClr val="032F62"/>
                </a:solidFill>
                <a:latin typeface="Courier New"/>
                <a:ea typeface="Courier New"/>
                <a:cs typeface="Courier New"/>
                <a:sym typeface="Courier New"/>
              </a:rPr>
              <a:t> minutes to read </a:t>
            </a:r>
            <a:r>
              <a:rPr b="1" lang="en" sz="1200">
                <a:solidFill>
                  <a:srgbClr val="24292E"/>
                </a:solidFill>
                <a:latin typeface="Courier New"/>
                <a:ea typeface="Courier New"/>
                <a:cs typeface="Courier New"/>
                <a:sym typeface="Courier New"/>
              </a:rPr>
              <a:t>\(numberOfPages)</a:t>
            </a:r>
            <a:r>
              <a:rPr b="1" lang="en" sz="1200">
                <a:solidFill>
                  <a:srgbClr val="032F62"/>
                </a:solidFill>
                <a:latin typeface="Courier New"/>
                <a:ea typeface="Courier New"/>
                <a:cs typeface="Courier New"/>
                <a:sym typeface="Courier New"/>
              </a:rPr>
              <a:t> pages."</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readingTime(numberOfPages: </a:t>
            </a:r>
            <a:r>
              <a:rPr b="1" lang="en" sz="1200">
                <a:solidFill>
                  <a:srgbClr val="005CC5"/>
                </a:solidFill>
                <a:latin typeface="Courier New"/>
                <a:ea typeface="Courier New"/>
                <a:cs typeface="Courier New"/>
                <a:sym typeface="Courier New"/>
              </a:rPr>
              <a:t>50</a:t>
            </a:r>
            <a:r>
              <a:rPr b="1" lang="en" sz="1200">
                <a:solidFill>
                  <a:srgbClr val="24292E"/>
                </a:solidFill>
                <a:latin typeface="Courier New"/>
                <a:ea typeface="Courier New"/>
                <a:cs typeface="Courier New"/>
                <a:sym typeface="Courier New"/>
              </a:rPr>
              <a:t>, minutesPerPage: </a:t>
            </a:r>
            <a:r>
              <a:rPr b="1" lang="en" sz="1200">
                <a:solidFill>
                  <a:srgbClr val="005CC5"/>
                </a:solidFill>
                <a:latin typeface="Courier New"/>
                <a:ea typeface="Courier New"/>
                <a:cs typeface="Courier New"/>
                <a:sym typeface="Courier New"/>
              </a:rPr>
              <a:t>2</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6A737D"/>
                </a:solidFill>
                <a:latin typeface="Courier New"/>
                <a:ea typeface="Courier New"/>
                <a:cs typeface="Courier New"/>
                <a:sym typeface="Courier New"/>
              </a:rPr>
              <a:t>//-&gt; "It will take about 100 minutes to read 50 pages."</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readingTime(numberOfPages: </a:t>
            </a:r>
            <a:r>
              <a:rPr b="1" lang="en" sz="1200">
                <a:solidFill>
                  <a:srgbClr val="005CC5"/>
                </a:solidFill>
                <a:latin typeface="Courier New"/>
                <a:ea typeface="Courier New"/>
                <a:cs typeface="Courier New"/>
                <a:sym typeface="Courier New"/>
              </a:rPr>
              <a:t>120</a:t>
            </a:r>
            <a:r>
              <a:rPr b="1" lang="en" sz="1200">
                <a:solidFill>
                  <a:srgbClr val="24292E"/>
                </a:solidFill>
                <a:latin typeface="Courier New"/>
                <a:ea typeface="Courier New"/>
                <a:cs typeface="Courier New"/>
                <a:sym typeface="Courier New"/>
              </a:rPr>
              <a:t>, minutesPerPage: </a:t>
            </a:r>
            <a:r>
              <a:rPr b="1" lang="en" sz="1200">
                <a:solidFill>
                  <a:srgbClr val="005CC5"/>
                </a:solidFill>
                <a:latin typeface="Courier New"/>
                <a:ea typeface="Courier New"/>
                <a:cs typeface="Courier New"/>
                <a:sym typeface="Courier New"/>
              </a:rPr>
              <a:t>1</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6A737D"/>
                </a:solidFill>
                <a:latin typeface="Courier New"/>
                <a:ea typeface="Courier New"/>
                <a:cs typeface="Courier New"/>
                <a:sym typeface="Courier New"/>
              </a:rPr>
              <a:t>//-&gt; "It will take about 120 minutes to read 120 pages."</a:t>
            </a:r>
            <a:endParaRPr b="1" sz="1200">
              <a:solidFill>
                <a:srgbClr val="D73A49"/>
              </a:solidFill>
              <a:latin typeface="Courier New"/>
              <a:ea typeface="Courier New"/>
              <a:cs typeface="Courier New"/>
              <a:sym typeface="Courier New"/>
            </a:endParaRPr>
          </a:p>
        </p:txBody>
      </p:sp>
      <p:pic>
        <p:nvPicPr>
          <p:cNvPr id="2791" name="Google Shape;2791;p261"/>
          <p:cNvPicPr preferRelativeResize="0"/>
          <p:nvPr/>
        </p:nvPicPr>
        <p:blipFill>
          <a:blip r:embed="rId3">
            <a:alphaModFix/>
          </a:blip>
          <a:stretch>
            <a:fillRect/>
          </a:stretch>
        </p:blipFill>
        <p:spPr>
          <a:xfrm rot="682271">
            <a:off x="4409126" y="1827725"/>
            <a:ext cx="995581" cy="995562"/>
          </a:xfrm>
          <a:prstGeom prst="rect">
            <a:avLst/>
          </a:prstGeom>
          <a:noFill/>
          <a:ln>
            <a:noFill/>
          </a:ln>
        </p:spPr>
      </p:pic>
      <p:sp>
        <p:nvSpPr>
          <p:cNvPr id="2792" name="Google Shape;2792;p261"/>
          <p:cNvSpPr txBox="1"/>
          <p:nvPr/>
        </p:nvSpPr>
        <p:spPr>
          <a:xfrm>
            <a:off x="5263600" y="1789738"/>
            <a:ext cx="23340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3"/>
                </a:solidFill>
                <a:latin typeface="Proxima Nova"/>
                <a:ea typeface="Proxima Nova"/>
                <a:cs typeface="Proxima Nova"/>
                <a:sym typeface="Proxima Nova"/>
              </a:rPr>
              <a:t>p</a:t>
            </a:r>
            <a:r>
              <a:rPr b="1" lang="en" sz="1700">
                <a:latin typeface="Proxima Nova"/>
                <a:ea typeface="Proxima Nova"/>
                <a:cs typeface="Proxima Nova"/>
                <a:sym typeface="Proxima Nova"/>
              </a:rPr>
              <a:t>arameters are the </a:t>
            </a:r>
            <a:r>
              <a:rPr b="1" lang="en" sz="1700">
                <a:solidFill>
                  <a:schemeClr val="accent3"/>
                </a:solidFill>
                <a:latin typeface="Proxima Nova"/>
                <a:ea typeface="Proxima Nova"/>
                <a:cs typeface="Proxima Nova"/>
                <a:sym typeface="Proxima Nova"/>
              </a:rPr>
              <a:t>p</a:t>
            </a:r>
            <a:r>
              <a:rPr b="1" lang="en" sz="1700">
                <a:latin typeface="Proxima Nova"/>
                <a:ea typeface="Proxima Nova"/>
                <a:cs typeface="Proxima Nova"/>
                <a:sym typeface="Proxima Nova"/>
              </a:rPr>
              <a:t>laceholders</a:t>
            </a:r>
            <a:endParaRPr sz="1700">
              <a:solidFill>
                <a:srgbClr val="EB5757"/>
              </a:solidFill>
              <a:latin typeface="Courier New"/>
              <a:ea typeface="Courier New"/>
              <a:cs typeface="Courier New"/>
              <a:sym typeface="Courier New"/>
            </a:endParaRPr>
          </a:p>
        </p:txBody>
      </p:sp>
      <p:pic>
        <p:nvPicPr>
          <p:cNvPr id="2793" name="Google Shape;2793;p261"/>
          <p:cNvPicPr preferRelativeResize="0"/>
          <p:nvPr/>
        </p:nvPicPr>
        <p:blipFill>
          <a:blip r:embed="rId3">
            <a:alphaModFix/>
          </a:blip>
          <a:stretch>
            <a:fillRect/>
          </a:stretch>
        </p:blipFill>
        <p:spPr>
          <a:xfrm rot="2338640">
            <a:off x="5016213" y="3113987"/>
            <a:ext cx="995581" cy="995563"/>
          </a:xfrm>
          <a:prstGeom prst="rect">
            <a:avLst/>
          </a:prstGeom>
          <a:noFill/>
          <a:ln>
            <a:noFill/>
          </a:ln>
        </p:spPr>
      </p:pic>
      <p:sp>
        <p:nvSpPr>
          <p:cNvPr id="2794" name="Google Shape;2794;p261"/>
          <p:cNvSpPr txBox="1"/>
          <p:nvPr/>
        </p:nvSpPr>
        <p:spPr>
          <a:xfrm>
            <a:off x="5971850" y="3382425"/>
            <a:ext cx="2201100" cy="7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accent3"/>
                </a:solidFill>
                <a:latin typeface="Proxima Nova"/>
                <a:ea typeface="Proxima Nova"/>
                <a:cs typeface="Proxima Nova"/>
                <a:sym typeface="Proxima Nova"/>
              </a:rPr>
              <a:t>a</a:t>
            </a:r>
            <a:r>
              <a:rPr b="1" lang="en" sz="1700">
                <a:latin typeface="Proxima Nova"/>
                <a:ea typeface="Proxima Nova"/>
                <a:cs typeface="Proxima Nova"/>
                <a:sym typeface="Proxima Nova"/>
              </a:rPr>
              <a:t>rguments are the </a:t>
            </a:r>
            <a:br>
              <a:rPr b="1" lang="en" sz="1700">
                <a:latin typeface="Proxima Nova"/>
                <a:ea typeface="Proxima Nova"/>
                <a:cs typeface="Proxima Nova"/>
                <a:sym typeface="Proxima Nova"/>
              </a:rPr>
            </a:br>
            <a:r>
              <a:rPr b="1" lang="en" sz="1700">
                <a:solidFill>
                  <a:schemeClr val="accent3"/>
                </a:solidFill>
                <a:latin typeface="Proxima Nova"/>
                <a:ea typeface="Proxima Nova"/>
                <a:cs typeface="Proxima Nova"/>
                <a:sym typeface="Proxima Nova"/>
              </a:rPr>
              <a:t>a</a:t>
            </a:r>
            <a:r>
              <a:rPr b="1" lang="en" sz="1700">
                <a:latin typeface="Proxima Nova"/>
                <a:ea typeface="Proxima Nova"/>
                <a:cs typeface="Proxima Nova"/>
                <a:sym typeface="Proxima Nova"/>
              </a:rPr>
              <a:t>ctual values</a:t>
            </a:r>
            <a:endParaRPr sz="1700">
              <a:solidFill>
                <a:srgbClr val="EB5757"/>
              </a:solidFill>
              <a:latin typeface="Courier New"/>
              <a:ea typeface="Courier New"/>
              <a:cs typeface="Courier New"/>
              <a:sym typeface="Courier New"/>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8" name="Shape 2798"/>
        <p:cNvGrpSpPr/>
        <p:nvPr/>
      </p:nvGrpSpPr>
      <p:grpSpPr>
        <a:xfrm>
          <a:off x="0" y="0"/>
          <a:ext cx="0" cy="0"/>
          <a:chOff x="0" y="0"/>
          <a:chExt cx="0" cy="0"/>
        </a:xfrm>
      </p:grpSpPr>
      <p:sp>
        <p:nvSpPr>
          <p:cNvPr id="2799" name="Google Shape;2799;p262"/>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Parameters and Arguments</a:t>
            </a:r>
            <a:endParaRPr/>
          </a:p>
        </p:txBody>
      </p:sp>
      <p:grpSp>
        <p:nvGrpSpPr>
          <p:cNvPr id="2800" name="Google Shape;2800;p262"/>
          <p:cNvGrpSpPr/>
          <p:nvPr/>
        </p:nvGrpSpPr>
        <p:grpSpPr>
          <a:xfrm>
            <a:off x="7793202" y="-128725"/>
            <a:ext cx="1541447" cy="1541596"/>
            <a:chOff x="7814877" y="-174175"/>
            <a:chExt cx="1541447" cy="1541596"/>
          </a:xfrm>
        </p:grpSpPr>
        <p:sp>
          <p:nvSpPr>
            <p:cNvPr id="2801" name="Google Shape;2801;p262"/>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02" name="Google Shape;2802;p262" title="Icons_Artboard 16.png"/>
            <p:cNvPicPr preferRelativeResize="0"/>
            <p:nvPr/>
          </p:nvPicPr>
          <p:blipFill>
            <a:blip r:embed="rId3">
              <a:alphaModFix/>
            </a:blip>
            <a:stretch>
              <a:fillRect/>
            </a:stretch>
          </p:blipFill>
          <p:spPr>
            <a:xfrm rot="2256433">
              <a:off x="8036160" y="46904"/>
              <a:ext cx="1098882" cy="1099438"/>
            </a:xfrm>
            <a:prstGeom prst="rect">
              <a:avLst/>
            </a:prstGeom>
            <a:noFill/>
            <a:ln>
              <a:noFill/>
            </a:ln>
          </p:spPr>
        </p:pic>
      </p:grpSp>
      <p:sp>
        <p:nvSpPr>
          <p:cNvPr id="2803" name="Google Shape;2803;p262"/>
          <p:cNvSpPr txBox="1"/>
          <p:nvPr>
            <p:ph idx="1" type="body"/>
          </p:nvPr>
        </p:nvSpPr>
        <p:spPr>
          <a:xfrm>
            <a:off x="207600" y="1305650"/>
            <a:ext cx="8676600" cy="3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 </a:t>
            </a:r>
            <a:r>
              <a:rPr b="1" lang="en" sz="1800"/>
              <a:t>Mild Challenge:</a:t>
            </a:r>
            <a:r>
              <a:rPr lang="en" sz="1800"/>
              <a:t> Write a function that will take 1 argument (when called) that is a number. The function will </a:t>
            </a:r>
            <a:r>
              <a:rPr b="1" lang="en" sz="1800"/>
              <a:t>print</a:t>
            </a:r>
            <a:r>
              <a:rPr lang="en" sz="1800"/>
              <a:t> the sum of this number and 5. Make sure to name your function something related to its job.</a:t>
            </a:r>
            <a:endParaRPr sz="1800"/>
          </a:p>
          <a:p>
            <a:pPr indent="0" lvl="0" marL="0" rtl="0" algn="l">
              <a:spcBef>
                <a:spcPts val="1200"/>
              </a:spcBef>
              <a:spcAft>
                <a:spcPts val="0"/>
              </a:spcAft>
              <a:buNone/>
            </a:pPr>
            <a:r>
              <a:rPr lang="en" sz="1800"/>
              <a:t>🌶️🌶️ </a:t>
            </a:r>
            <a:r>
              <a:rPr b="1" lang="en" sz="1800"/>
              <a:t>Medium Challenge: </a:t>
            </a:r>
            <a:r>
              <a:rPr lang="en" sz="1800"/>
              <a:t>Write a function that will take 2 arguments (when called) that are both numbers. The function will </a:t>
            </a:r>
            <a:r>
              <a:rPr b="1" lang="en" sz="1800"/>
              <a:t>print</a:t>
            </a:r>
            <a:r>
              <a:rPr lang="en" sz="1800"/>
              <a:t> the sum of these two numbers. Make sure to name your function something related to its job.</a:t>
            </a:r>
            <a:endParaRPr sz="1800"/>
          </a:p>
          <a:p>
            <a:pPr indent="0" lvl="0" marL="0" rtl="0" algn="l">
              <a:spcBef>
                <a:spcPts val="1200"/>
              </a:spcBef>
              <a:spcAft>
                <a:spcPts val="1200"/>
              </a:spcAft>
              <a:buNone/>
            </a:pPr>
            <a:r>
              <a:rPr lang="en" sz="1800"/>
              <a:t>🌶️🌶️🌶️ </a:t>
            </a:r>
            <a:r>
              <a:rPr b="1" lang="en" sz="1800"/>
              <a:t>Spicy Challenge:</a:t>
            </a:r>
            <a:r>
              <a:rPr lang="en" sz="1800"/>
              <a:t> Write a function that will take 3 arguments (when called) that are all numbers. The function will </a:t>
            </a:r>
            <a:r>
              <a:rPr b="1" lang="en" sz="1800"/>
              <a:t>print</a:t>
            </a:r>
            <a:r>
              <a:rPr lang="en" sz="1800"/>
              <a:t> the sum of the first two numbers multiplied by the third number. Name your function something related to its job.</a:t>
            </a:r>
            <a:endParaRPr sz="1800"/>
          </a:p>
        </p:txBody>
      </p:sp>
      <p:pic>
        <p:nvPicPr>
          <p:cNvPr id="2804" name="Google Shape;2804;p262" title="5min-PinkTimer.mp4">
            <a:hlinkClick r:id="rId4"/>
          </p:cNvPr>
          <p:cNvPicPr preferRelativeResize="0"/>
          <p:nvPr/>
        </p:nvPicPr>
        <p:blipFill>
          <a:blip r:embed="rId5">
            <a:alphaModFix/>
          </a:blip>
          <a:stretch>
            <a:fillRect/>
          </a:stretch>
        </p:blipFill>
        <p:spPr>
          <a:xfrm>
            <a:off x="6862025" y="144950"/>
            <a:ext cx="2022173" cy="11374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263"/>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Return Values</a:t>
            </a:r>
            <a:endParaRPr/>
          </a:p>
        </p:txBody>
      </p:sp>
      <p:sp>
        <p:nvSpPr>
          <p:cNvPr id="2810" name="Google Shape;2810;p263"/>
          <p:cNvSpPr txBox="1"/>
          <p:nvPr/>
        </p:nvSpPr>
        <p:spPr>
          <a:xfrm>
            <a:off x="298375" y="1312800"/>
            <a:ext cx="6933000" cy="12591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func</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timeToWalk</a:t>
            </a:r>
            <a:r>
              <a:rPr b="1" lang="en" sz="1200">
                <a:solidFill>
                  <a:srgbClr val="24292E"/>
                </a:solidFill>
                <a:latin typeface="Courier New"/>
                <a:ea typeface="Courier New"/>
                <a:cs typeface="Courier New"/>
                <a:sym typeface="Courier New"/>
              </a:rPr>
              <a:t>(numberOfDogs : </a:t>
            </a:r>
            <a:r>
              <a:rPr b="1" lang="en" sz="1200">
                <a:solidFill>
                  <a:srgbClr val="D73A49"/>
                </a:solidFill>
                <a:latin typeface="Courier New"/>
                <a:ea typeface="Courier New"/>
                <a:cs typeface="Courier New"/>
                <a:sym typeface="Courier New"/>
              </a:rPr>
              <a:t>Int</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let</a:t>
            </a:r>
            <a:r>
              <a:rPr b="1" lang="en" sz="1200">
                <a:solidFill>
                  <a:srgbClr val="24292E"/>
                </a:solidFill>
                <a:latin typeface="Courier New"/>
                <a:ea typeface="Courier New"/>
                <a:cs typeface="Courier New"/>
                <a:sym typeface="Courier New"/>
              </a:rPr>
              <a:t> totalMinutes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numberOfDogs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15</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E36209"/>
                </a:solidFill>
                <a:latin typeface="Courier New"/>
                <a:ea typeface="Courier New"/>
                <a:cs typeface="Courier New"/>
                <a:sym typeface="Courier New"/>
              </a:rPr>
              <a:t>print</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"You will walk a total of </a:t>
            </a:r>
            <a:r>
              <a:rPr b="1" lang="en" sz="1200">
                <a:solidFill>
                  <a:srgbClr val="24292E"/>
                </a:solidFill>
                <a:latin typeface="Courier New"/>
                <a:ea typeface="Courier New"/>
                <a:cs typeface="Courier New"/>
                <a:sym typeface="Courier New"/>
              </a:rPr>
              <a:t>\(totalMinutes)</a:t>
            </a:r>
            <a:r>
              <a:rPr b="1" lang="en" sz="1200">
                <a:solidFill>
                  <a:srgbClr val="032F62"/>
                </a:solidFill>
                <a:latin typeface="Courier New"/>
                <a:ea typeface="Courier New"/>
                <a:cs typeface="Courier New"/>
                <a:sym typeface="Courier New"/>
              </a:rPr>
              <a:t> minutes."</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timeToWalk(numberOfDogs: </a:t>
            </a:r>
            <a:r>
              <a:rPr b="1" lang="en" sz="1200">
                <a:solidFill>
                  <a:srgbClr val="005CC5"/>
                </a:solidFill>
                <a:latin typeface="Courier New"/>
                <a:ea typeface="Courier New"/>
                <a:cs typeface="Courier New"/>
                <a:sym typeface="Courier New"/>
              </a:rPr>
              <a:t>3</a:t>
            </a:r>
            <a:r>
              <a:rPr b="1" lang="en" sz="1200">
                <a:solidFill>
                  <a:srgbClr val="24292E"/>
                </a:solidFill>
                <a:latin typeface="Courier New"/>
                <a:ea typeface="Courier New"/>
                <a:cs typeface="Courier New"/>
                <a:sym typeface="Courier New"/>
              </a:rPr>
              <a:t>) </a:t>
            </a:r>
            <a:r>
              <a:rPr b="1" lang="en" sz="1200">
                <a:solidFill>
                  <a:srgbClr val="6A737D"/>
                </a:solidFill>
                <a:latin typeface="Courier New"/>
                <a:ea typeface="Courier New"/>
                <a:cs typeface="Courier New"/>
                <a:sym typeface="Courier New"/>
              </a:rPr>
              <a:t>//-&gt; You will walk a total of 45 minutes.</a:t>
            </a:r>
            <a:endParaRPr b="1" sz="1200">
              <a:solidFill>
                <a:srgbClr val="D73A49"/>
              </a:solidFill>
              <a:latin typeface="Courier New"/>
              <a:ea typeface="Courier New"/>
              <a:cs typeface="Courier New"/>
              <a:sym typeface="Courier New"/>
            </a:endParaRPr>
          </a:p>
        </p:txBody>
      </p:sp>
      <p:sp>
        <p:nvSpPr>
          <p:cNvPr id="2811" name="Google Shape;2811;p263"/>
          <p:cNvSpPr txBox="1"/>
          <p:nvPr/>
        </p:nvSpPr>
        <p:spPr>
          <a:xfrm>
            <a:off x="298375" y="2790975"/>
            <a:ext cx="6933000" cy="20400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func</a:t>
            </a:r>
            <a:r>
              <a:rPr b="1" lang="en" sz="1200">
                <a:solidFill>
                  <a:srgbClr val="24292E"/>
                </a:solidFill>
                <a:latin typeface="Courier New"/>
                <a:ea typeface="Courier New"/>
                <a:cs typeface="Courier New"/>
                <a:sym typeface="Courier New"/>
              </a:rPr>
              <a:t> </a:t>
            </a:r>
            <a:r>
              <a:rPr b="1" lang="en" sz="1200">
                <a:solidFill>
                  <a:srgbClr val="6F42C1"/>
                </a:solidFill>
                <a:latin typeface="Courier New"/>
                <a:ea typeface="Courier New"/>
                <a:cs typeface="Courier New"/>
                <a:sym typeface="Courier New"/>
              </a:rPr>
              <a:t>timeToWalk</a:t>
            </a:r>
            <a:r>
              <a:rPr b="1" lang="en" sz="1200">
                <a:solidFill>
                  <a:srgbClr val="24292E"/>
                </a:solidFill>
                <a:latin typeface="Courier New"/>
                <a:ea typeface="Courier New"/>
                <a:cs typeface="Courier New"/>
                <a:sym typeface="Courier New"/>
              </a:rPr>
              <a:t>(numberOfDogs : </a:t>
            </a:r>
            <a:r>
              <a:rPr b="1" lang="en" sz="1200">
                <a:solidFill>
                  <a:srgbClr val="D73A49"/>
                </a:solidFill>
                <a:latin typeface="Courier New"/>
                <a:ea typeface="Courier New"/>
                <a:cs typeface="Courier New"/>
                <a:sym typeface="Courier New"/>
              </a:rPr>
              <a:t>Int</a:t>
            </a:r>
            <a:r>
              <a:rPr b="1" lang="en" sz="1200">
                <a:solidFill>
                  <a:srgbClr val="24292E"/>
                </a:solidFill>
                <a:latin typeface="Courier New"/>
                <a:ea typeface="Courier New"/>
                <a:cs typeface="Courier New"/>
                <a:sym typeface="Courier New"/>
              </a:rPr>
              <a:t>) -&gt; </a:t>
            </a:r>
            <a:r>
              <a:rPr b="1" lang="en" sz="1200">
                <a:solidFill>
                  <a:srgbClr val="D73A49"/>
                </a:solidFill>
                <a:latin typeface="Courier New"/>
                <a:ea typeface="Courier New"/>
                <a:cs typeface="Courier New"/>
                <a:sym typeface="Courier New"/>
              </a:rPr>
              <a:t>Int</a:t>
            </a:r>
            <a:r>
              <a:rPr b="1" lang="en" sz="1200">
                <a:solidFill>
                  <a:srgbClr val="24292E"/>
                </a:solidFill>
                <a:latin typeface="Courier New"/>
                <a:ea typeface="Courier New"/>
                <a:cs typeface="Courier New"/>
                <a:sym typeface="Courier New"/>
              </a:rPr>
              <a:t>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let</a:t>
            </a:r>
            <a:r>
              <a:rPr b="1" lang="en" sz="1200">
                <a:solidFill>
                  <a:srgbClr val="24292E"/>
                </a:solidFill>
                <a:latin typeface="Courier New"/>
                <a:ea typeface="Courier New"/>
                <a:cs typeface="Courier New"/>
                <a:sym typeface="Courier New"/>
              </a:rPr>
              <a:t> totalMinutes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numberOfDogs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a:t>
            </a:r>
            <a:r>
              <a:rPr b="1" lang="en" sz="1200">
                <a:solidFill>
                  <a:srgbClr val="005CC5"/>
                </a:solidFill>
                <a:latin typeface="Courier New"/>
                <a:ea typeface="Courier New"/>
                <a:cs typeface="Courier New"/>
                <a:sym typeface="Courier New"/>
              </a:rPr>
              <a:t>15</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    </a:t>
            </a:r>
            <a:r>
              <a:rPr b="1" lang="en" sz="1200">
                <a:solidFill>
                  <a:srgbClr val="D73A49"/>
                </a:solidFill>
                <a:latin typeface="Courier New"/>
                <a:ea typeface="Courier New"/>
                <a:cs typeface="Courier New"/>
                <a:sym typeface="Courier New"/>
              </a:rPr>
              <a:t>return</a:t>
            </a:r>
            <a:r>
              <a:rPr b="1" lang="en" sz="1200">
                <a:solidFill>
                  <a:srgbClr val="24292E"/>
                </a:solidFill>
                <a:latin typeface="Courier New"/>
                <a:ea typeface="Courier New"/>
                <a:cs typeface="Courier New"/>
                <a:sym typeface="Courier New"/>
              </a:rPr>
              <a:t> totalMinutes</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D73A49"/>
                </a:solidFill>
                <a:latin typeface="Courier New"/>
                <a:ea typeface="Courier New"/>
                <a:cs typeface="Courier New"/>
                <a:sym typeface="Courier New"/>
              </a:rPr>
              <a:t>var</a:t>
            </a:r>
            <a:r>
              <a:rPr b="1" lang="en" sz="1200">
                <a:solidFill>
                  <a:srgbClr val="24292E"/>
                </a:solidFill>
                <a:latin typeface="Courier New"/>
                <a:ea typeface="Courier New"/>
                <a:cs typeface="Courier New"/>
                <a:sym typeface="Courier New"/>
              </a:rPr>
              <a:t> totalTime </a:t>
            </a:r>
            <a:r>
              <a:rPr b="1" lang="en" sz="1200">
                <a:solidFill>
                  <a:srgbClr val="005CC5"/>
                </a:solidFill>
                <a:latin typeface="Courier New"/>
                <a:ea typeface="Courier New"/>
                <a:cs typeface="Courier New"/>
                <a:sym typeface="Courier New"/>
              </a:rPr>
              <a:t>=</a:t>
            </a:r>
            <a:r>
              <a:rPr b="1" lang="en" sz="1200">
                <a:solidFill>
                  <a:srgbClr val="24292E"/>
                </a:solidFill>
                <a:latin typeface="Courier New"/>
                <a:ea typeface="Courier New"/>
                <a:cs typeface="Courier New"/>
                <a:sym typeface="Courier New"/>
              </a:rPr>
              <a:t> timeToWalk(numberOfDogs: </a:t>
            </a:r>
            <a:r>
              <a:rPr b="1" lang="en" sz="1200">
                <a:solidFill>
                  <a:srgbClr val="005CC5"/>
                </a:solidFill>
                <a:latin typeface="Courier New"/>
                <a:ea typeface="Courier New"/>
                <a:cs typeface="Courier New"/>
                <a:sym typeface="Courier New"/>
              </a:rPr>
              <a:t>3</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E36209"/>
                </a:solidFill>
                <a:latin typeface="Courier New"/>
                <a:ea typeface="Courier New"/>
                <a:cs typeface="Courier New"/>
                <a:sym typeface="Courier New"/>
              </a:rPr>
              <a:t>print</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"You will walk a total of </a:t>
            </a:r>
            <a:r>
              <a:rPr b="1" lang="en" sz="1200">
                <a:solidFill>
                  <a:srgbClr val="24292E"/>
                </a:solidFill>
                <a:latin typeface="Courier New"/>
                <a:ea typeface="Courier New"/>
                <a:cs typeface="Courier New"/>
                <a:sym typeface="Courier New"/>
              </a:rPr>
              <a:t>\(totalTime)</a:t>
            </a:r>
            <a:r>
              <a:rPr b="1" lang="en" sz="1200">
                <a:solidFill>
                  <a:srgbClr val="032F62"/>
                </a:solidFill>
                <a:latin typeface="Courier New"/>
                <a:ea typeface="Courier New"/>
                <a:cs typeface="Courier New"/>
                <a:sym typeface="Courier New"/>
              </a:rPr>
              <a:t> minutes."</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200">
                <a:solidFill>
                  <a:srgbClr val="6A737D"/>
                </a:solidFill>
                <a:latin typeface="Courier New"/>
                <a:ea typeface="Courier New"/>
                <a:cs typeface="Courier New"/>
                <a:sym typeface="Courier New"/>
              </a:rPr>
              <a:t>//-&gt; You will walk a total of 45 minutes.</a:t>
            </a:r>
            <a:endParaRPr b="1" sz="1200">
              <a:solidFill>
                <a:srgbClr val="6A737D"/>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200">
                <a:solidFill>
                  <a:srgbClr val="E36209"/>
                </a:solidFill>
                <a:latin typeface="Courier New"/>
                <a:ea typeface="Courier New"/>
                <a:cs typeface="Courier New"/>
                <a:sym typeface="Courier New"/>
              </a:rPr>
              <a:t>print</a:t>
            </a:r>
            <a:r>
              <a:rPr b="1" lang="en" sz="1200">
                <a:solidFill>
                  <a:srgbClr val="24292E"/>
                </a:solidFill>
                <a:latin typeface="Courier New"/>
                <a:ea typeface="Courier New"/>
                <a:cs typeface="Courier New"/>
                <a:sym typeface="Courier New"/>
              </a:rPr>
              <a:t>(</a:t>
            </a:r>
            <a:r>
              <a:rPr b="1" lang="en" sz="1200">
                <a:solidFill>
                  <a:srgbClr val="032F62"/>
                </a:solidFill>
                <a:latin typeface="Courier New"/>
                <a:ea typeface="Courier New"/>
                <a:cs typeface="Courier New"/>
                <a:sym typeface="Courier New"/>
              </a:rPr>
              <a:t>"I spent </a:t>
            </a:r>
            <a:r>
              <a:rPr b="1" lang="en" sz="1200">
                <a:solidFill>
                  <a:srgbClr val="24292E"/>
                </a:solidFill>
                <a:latin typeface="Courier New"/>
                <a:ea typeface="Courier New"/>
                <a:cs typeface="Courier New"/>
                <a:sym typeface="Courier New"/>
              </a:rPr>
              <a:t>\(totalTime)</a:t>
            </a:r>
            <a:r>
              <a:rPr b="1" lang="en" sz="1200">
                <a:solidFill>
                  <a:srgbClr val="032F62"/>
                </a:solidFill>
                <a:latin typeface="Courier New"/>
                <a:ea typeface="Courier New"/>
                <a:cs typeface="Courier New"/>
                <a:sym typeface="Courier New"/>
              </a:rPr>
              <a:t>) minutes walking today!"</a:t>
            </a:r>
            <a:r>
              <a:rPr b="1" lang="en" sz="1200">
                <a:solidFill>
                  <a:srgbClr val="24292E"/>
                </a:solidFill>
                <a:latin typeface="Courier New"/>
                <a:ea typeface="Courier New"/>
                <a:cs typeface="Courier New"/>
                <a:sym typeface="Courier New"/>
              </a:rPr>
              <a:t>)</a:t>
            </a:r>
            <a:endParaRPr b="1" sz="12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200">
                <a:solidFill>
                  <a:srgbClr val="6A737D"/>
                </a:solidFill>
                <a:latin typeface="Courier New"/>
                <a:ea typeface="Courier New"/>
                <a:cs typeface="Courier New"/>
                <a:sym typeface="Courier New"/>
              </a:rPr>
              <a:t>//-&gt; I spent 45 minutes walking today!</a:t>
            </a:r>
            <a:endParaRPr b="1" sz="1200">
              <a:solidFill>
                <a:srgbClr val="6A737D"/>
              </a:solidFill>
              <a:latin typeface="Courier New"/>
              <a:ea typeface="Courier New"/>
              <a:cs typeface="Courier New"/>
              <a:sym typeface="Courier New"/>
            </a:endParaRPr>
          </a:p>
        </p:txBody>
      </p:sp>
      <p:sp>
        <p:nvSpPr>
          <p:cNvPr id="2812" name="Google Shape;2812;p263"/>
          <p:cNvSpPr/>
          <p:nvPr/>
        </p:nvSpPr>
        <p:spPr>
          <a:xfrm>
            <a:off x="699975" y="1766450"/>
            <a:ext cx="5411400" cy="2304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13" name="Google Shape;2813;p263"/>
          <p:cNvSpPr/>
          <p:nvPr/>
        </p:nvSpPr>
        <p:spPr>
          <a:xfrm>
            <a:off x="699975" y="3237825"/>
            <a:ext cx="1905000" cy="2304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14" name="Google Shape;2814;p263"/>
          <p:cNvSpPr txBox="1"/>
          <p:nvPr/>
        </p:nvSpPr>
        <p:spPr>
          <a:xfrm>
            <a:off x="4708050" y="2689225"/>
            <a:ext cx="4190100" cy="8748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Proxima Nova"/>
                <a:ea typeface="Proxima Nova"/>
                <a:cs typeface="Proxima Nova"/>
                <a:sym typeface="Proxima Nova"/>
              </a:rPr>
              <a:t>Returning a value makes a function more flexible by allowing the result to be reused, stored, or processed further, rather than just displaying it.</a:t>
            </a:r>
            <a:endParaRPr b="1">
              <a:solidFill>
                <a:schemeClr val="dk2"/>
              </a:solidFill>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8" name="Shape 2818"/>
        <p:cNvGrpSpPr/>
        <p:nvPr/>
      </p:nvGrpSpPr>
      <p:grpSpPr>
        <a:xfrm>
          <a:off x="0" y="0"/>
          <a:ext cx="0" cy="0"/>
          <a:chOff x="0" y="0"/>
          <a:chExt cx="0" cy="0"/>
        </a:xfrm>
      </p:grpSpPr>
      <p:sp>
        <p:nvSpPr>
          <p:cNvPr id="2819" name="Google Shape;2819;p264"/>
          <p:cNvSpPr txBox="1"/>
          <p:nvPr/>
        </p:nvSpPr>
        <p:spPr>
          <a:xfrm>
            <a:off x="911250" y="1710050"/>
            <a:ext cx="7321500" cy="24741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D73A49"/>
                </a:solidFill>
                <a:latin typeface="Courier New"/>
                <a:ea typeface="Courier New"/>
                <a:cs typeface="Courier New"/>
                <a:sym typeface="Courier New"/>
              </a:rPr>
              <a:t>func</a:t>
            </a:r>
            <a:r>
              <a:rPr b="1" lang="en" sz="1500">
                <a:solidFill>
                  <a:srgbClr val="24292E"/>
                </a:solidFill>
                <a:latin typeface="Courier New"/>
                <a:ea typeface="Courier New"/>
                <a:cs typeface="Courier New"/>
                <a:sym typeface="Courier New"/>
              </a:rPr>
              <a:t> </a:t>
            </a:r>
            <a:r>
              <a:rPr b="1" lang="en" sz="1500">
                <a:solidFill>
                  <a:srgbClr val="6F42C1"/>
                </a:solidFill>
                <a:latin typeface="Courier New"/>
                <a:ea typeface="Courier New"/>
                <a:cs typeface="Courier New"/>
                <a:sym typeface="Courier New"/>
              </a:rPr>
              <a:t>timeToWalk</a:t>
            </a:r>
            <a:r>
              <a:rPr b="1" lang="en" sz="1500">
                <a:solidFill>
                  <a:srgbClr val="24292E"/>
                </a:solidFill>
                <a:latin typeface="Courier New"/>
                <a:ea typeface="Courier New"/>
                <a:cs typeface="Courier New"/>
                <a:sym typeface="Courier New"/>
              </a:rPr>
              <a:t>(numberOfDogs : </a:t>
            </a:r>
            <a:r>
              <a:rPr b="1" lang="en" sz="1500">
                <a:solidFill>
                  <a:srgbClr val="D73A49"/>
                </a:solidFill>
                <a:latin typeface="Courier New"/>
                <a:ea typeface="Courier New"/>
                <a:cs typeface="Courier New"/>
                <a:sym typeface="Courier New"/>
              </a:rPr>
              <a:t>Int</a:t>
            </a:r>
            <a:r>
              <a:rPr b="1" lang="en" sz="1500">
                <a:solidFill>
                  <a:srgbClr val="24292E"/>
                </a:solidFill>
                <a:latin typeface="Courier New"/>
                <a:ea typeface="Courier New"/>
                <a:cs typeface="Courier New"/>
                <a:sym typeface="Courier New"/>
              </a:rPr>
              <a:t>) -&gt; </a:t>
            </a:r>
            <a:r>
              <a:rPr b="1" lang="en" sz="1500">
                <a:solidFill>
                  <a:srgbClr val="D73A49"/>
                </a:solidFill>
                <a:latin typeface="Courier New"/>
                <a:ea typeface="Courier New"/>
                <a:cs typeface="Courier New"/>
                <a:sym typeface="Courier New"/>
              </a:rPr>
              <a:t>Int</a:t>
            </a:r>
            <a:r>
              <a:rPr b="1" lang="en" sz="1500">
                <a:solidFill>
                  <a:srgbClr val="24292E"/>
                </a:solidFill>
                <a:latin typeface="Courier New"/>
                <a:ea typeface="Courier New"/>
                <a:cs typeface="Courier New"/>
                <a:sym typeface="Courier New"/>
              </a:rPr>
              <a:t> {</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D73A49"/>
                </a:solidFill>
                <a:latin typeface="Courier New"/>
                <a:ea typeface="Courier New"/>
                <a:cs typeface="Courier New"/>
                <a:sym typeface="Courier New"/>
              </a:rPr>
              <a:t>let</a:t>
            </a:r>
            <a:r>
              <a:rPr b="1" lang="en" sz="1500">
                <a:solidFill>
                  <a:srgbClr val="24292E"/>
                </a:solidFill>
                <a:latin typeface="Courier New"/>
                <a:ea typeface="Courier New"/>
                <a:cs typeface="Courier New"/>
                <a:sym typeface="Courier New"/>
              </a:rPr>
              <a:t> totalMinutes </a:t>
            </a:r>
            <a:r>
              <a:rPr b="1" lang="en" sz="1500">
                <a:solidFill>
                  <a:srgbClr val="005CC5"/>
                </a:solidFill>
                <a:latin typeface="Courier New"/>
                <a:ea typeface="Courier New"/>
                <a:cs typeface="Courier New"/>
                <a:sym typeface="Courier New"/>
              </a:rPr>
              <a:t>=</a:t>
            </a:r>
            <a:r>
              <a:rPr b="1" lang="en" sz="1500">
                <a:solidFill>
                  <a:srgbClr val="24292E"/>
                </a:solidFill>
                <a:latin typeface="Courier New"/>
                <a:ea typeface="Courier New"/>
                <a:cs typeface="Courier New"/>
                <a:sym typeface="Courier New"/>
              </a:rPr>
              <a:t> numberOfDogs </a:t>
            </a:r>
            <a:r>
              <a:rPr b="1" lang="en" sz="1500">
                <a:solidFill>
                  <a:srgbClr val="005CC5"/>
                </a:solidFill>
                <a:latin typeface="Courier New"/>
                <a:ea typeface="Courier New"/>
                <a:cs typeface="Courier New"/>
                <a:sym typeface="Courier New"/>
              </a:rPr>
              <a:t>*</a:t>
            </a:r>
            <a:r>
              <a:rPr b="1" lang="en" sz="1500">
                <a:solidFill>
                  <a:srgbClr val="24292E"/>
                </a:solidFill>
                <a:latin typeface="Courier New"/>
                <a:ea typeface="Courier New"/>
                <a:cs typeface="Courier New"/>
                <a:sym typeface="Courier New"/>
              </a:rPr>
              <a:t> </a:t>
            </a:r>
            <a:r>
              <a:rPr b="1" lang="en" sz="1500">
                <a:solidFill>
                  <a:srgbClr val="005CC5"/>
                </a:solidFill>
                <a:latin typeface="Courier New"/>
                <a:ea typeface="Courier New"/>
                <a:cs typeface="Courier New"/>
                <a:sym typeface="Courier New"/>
              </a:rPr>
              <a:t>15</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D73A49"/>
                </a:solidFill>
                <a:latin typeface="Courier New"/>
                <a:ea typeface="Courier New"/>
                <a:cs typeface="Courier New"/>
                <a:sym typeface="Courier New"/>
              </a:rPr>
              <a:t>return</a:t>
            </a:r>
            <a:r>
              <a:rPr b="1" lang="en" sz="1500">
                <a:solidFill>
                  <a:srgbClr val="24292E"/>
                </a:solidFill>
                <a:latin typeface="Courier New"/>
                <a:ea typeface="Courier New"/>
                <a:cs typeface="Courier New"/>
                <a:sym typeface="Courier New"/>
              </a:rPr>
              <a:t> totalMinutes</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D73A49"/>
                </a:solidFill>
                <a:latin typeface="Courier New"/>
                <a:ea typeface="Courier New"/>
                <a:cs typeface="Courier New"/>
                <a:sym typeface="Courier New"/>
              </a:rPr>
              <a:t>var</a:t>
            </a:r>
            <a:r>
              <a:rPr b="1" lang="en" sz="1500">
                <a:solidFill>
                  <a:srgbClr val="24292E"/>
                </a:solidFill>
                <a:latin typeface="Courier New"/>
                <a:ea typeface="Courier New"/>
                <a:cs typeface="Courier New"/>
                <a:sym typeface="Courier New"/>
              </a:rPr>
              <a:t> totalTime </a:t>
            </a:r>
            <a:r>
              <a:rPr b="1" lang="en" sz="1500">
                <a:solidFill>
                  <a:srgbClr val="005CC5"/>
                </a:solidFill>
                <a:latin typeface="Courier New"/>
                <a:ea typeface="Courier New"/>
                <a:cs typeface="Courier New"/>
                <a:sym typeface="Courier New"/>
              </a:rPr>
              <a:t>=</a:t>
            </a:r>
            <a:r>
              <a:rPr b="1" lang="en" sz="1500">
                <a:solidFill>
                  <a:srgbClr val="24292E"/>
                </a:solidFill>
                <a:latin typeface="Courier New"/>
                <a:ea typeface="Courier New"/>
                <a:cs typeface="Courier New"/>
                <a:sym typeface="Courier New"/>
              </a:rPr>
              <a:t> timeToWalk(numberOfDogs: </a:t>
            </a:r>
            <a:r>
              <a:rPr b="1" lang="en" sz="1500">
                <a:solidFill>
                  <a:srgbClr val="005CC5"/>
                </a:solidFill>
                <a:latin typeface="Courier New"/>
                <a:ea typeface="Courier New"/>
                <a:cs typeface="Courier New"/>
                <a:sym typeface="Courier New"/>
              </a:rPr>
              <a:t>3</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"You will walk a total of </a:t>
            </a:r>
            <a:r>
              <a:rPr b="1" lang="en" sz="1500">
                <a:solidFill>
                  <a:srgbClr val="24292E"/>
                </a:solidFill>
                <a:latin typeface="Courier New"/>
                <a:ea typeface="Courier New"/>
                <a:cs typeface="Courier New"/>
                <a:sym typeface="Courier New"/>
              </a:rPr>
              <a:t>\(totalTime)</a:t>
            </a:r>
            <a:r>
              <a:rPr b="1" lang="en" sz="1500">
                <a:solidFill>
                  <a:srgbClr val="032F62"/>
                </a:solidFill>
                <a:latin typeface="Courier New"/>
                <a:ea typeface="Courier New"/>
                <a:cs typeface="Courier New"/>
                <a:sym typeface="Courier New"/>
              </a:rPr>
              <a:t> minutes."</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6A737D"/>
                </a:solidFill>
                <a:latin typeface="Courier New"/>
                <a:ea typeface="Courier New"/>
                <a:cs typeface="Courier New"/>
                <a:sym typeface="Courier New"/>
              </a:rPr>
              <a:t>//-&gt; You will walk a total of 45 minutes.</a:t>
            </a:r>
            <a:endParaRPr b="1" sz="1500">
              <a:solidFill>
                <a:srgbClr val="6A737D"/>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"I spent </a:t>
            </a:r>
            <a:r>
              <a:rPr b="1" lang="en" sz="1500">
                <a:solidFill>
                  <a:srgbClr val="24292E"/>
                </a:solidFill>
                <a:latin typeface="Courier New"/>
                <a:ea typeface="Courier New"/>
                <a:cs typeface="Courier New"/>
                <a:sym typeface="Courier New"/>
              </a:rPr>
              <a:t>\(totalTime)</a:t>
            </a:r>
            <a:r>
              <a:rPr b="1" lang="en" sz="1500">
                <a:solidFill>
                  <a:srgbClr val="032F62"/>
                </a:solidFill>
                <a:latin typeface="Courier New"/>
                <a:ea typeface="Courier New"/>
                <a:cs typeface="Courier New"/>
                <a:sym typeface="Courier New"/>
              </a:rPr>
              <a:t>) minutes walking today!"</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6A737D"/>
                </a:solidFill>
                <a:latin typeface="Courier New"/>
                <a:ea typeface="Courier New"/>
                <a:cs typeface="Courier New"/>
                <a:sym typeface="Courier New"/>
              </a:rPr>
              <a:t>//-&gt; I spent 45 minutes walking today!</a:t>
            </a:r>
            <a:endParaRPr b="1" sz="1500">
              <a:solidFill>
                <a:srgbClr val="6A737D"/>
              </a:solidFill>
              <a:latin typeface="Courier New"/>
              <a:ea typeface="Courier New"/>
              <a:cs typeface="Courier New"/>
              <a:sym typeface="Courier New"/>
            </a:endParaRPr>
          </a:p>
        </p:txBody>
      </p:sp>
      <p:sp>
        <p:nvSpPr>
          <p:cNvPr id="2820" name="Google Shape;2820;p264"/>
          <p:cNvSpPr txBox="1"/>
          <p:nvPr>
            <p:ph type="title"/>
          </p:nvPr>
        </p:nvSpPr>
        <p:spPr>
          <a:xfrm>
            <a:off x="219800" y="73200"/>
            <a:ext cx="7745100" cy="73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to Implement Return Values</a:t>
            </a:r>
            <a:endParaRPr/>
          </a:p>
        </p:txBody>
      </p:sp>
      <p:sp>
        <p:nvSpPr>
          <p:cNvPr id="2821" name="Google Shape;2821;p264"/>
          <p:cNvSpPr/>
          <p:nvPr/>
        </p:nvSpPr>
        <p:spPr>
          <a:xfrm>
            <a:off x="1406825" y="2252475"/>
            <a:ext cx="2314500" cy="2709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22" name="Google Shape;2822;p264"/>
          <p:cNvSpPr/>
          <p:nvPr/>
        </p:nvSpPr>
        <p:spPr>
          <a:xfrm>
            <a:off x="5012500" y="1794300"/>
            <a:ext cx="864300" cy="2709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6" name="Shape 2826"/>
        <p:cNvGrpSpPr/>
        <p:nvPr/>
      </p:nvGrpSpPr>
      <p:grpSpPr>
        <a:xfrm>
          <a:off x="0" y="0"/>
          <a:ext cx="0" cy="0"/>
          <a:chOff x="0" y="0"/>
          <a:chExt cx="0" cy="0"/>
        </a:xfrm>
      </p:grpSpPr>
      <p:sp>
        <p:nvSpPr>
          <p:cNvPr id="2827" name="Google Shape;2827;p265"/>
          <p:cNvSpPr txBox="1"/>
          <p:nvPr>
            <p:ph type="title"/>
          </p:nvPr>
        </p:nvSpPr>
        <p:spPr>
          <a:xfrm>
            <a:off x="219800" y="73200"/>
            <a:ext cx="8842800" cy="7386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4044"/>
              <a:t>More About </a:t>
            </a:r>
            <a:r>
              <a:rPr lang="en" sz="4044">
                <a:latin typeface="Courier New"/>
                <a:ea typeface="Courier New"/>
                <a:cs typeface="Courier New"/>
                <a:sym typeface="Courier New"/>
              </a:rPr>
              <a:t>return</a:t>
            </a:r>
            <a:endParaRPr sz="4044">
              <a:latin typeface="Courier New"/>
              <a:ea typeface="Courier New"/>
              <a:cs typeface="Courier New"/>
              <a:sym typeface="Courier New"/>
            </a:endParaRPr>
          </a:p>
        </p:txBody>
      </p:sp>
      <p:sp>
        <p:nvSpPr>
          <p:cNvPr id="2828" name="Google Shape;2828;p265"/>
          <p:cNvSpPr txBox="1"/>
          <p:nvPr/>
        </p:nvSpPr>
        <p:spPr>
          <a:xfrm>
            <a:off x="911250" y="1710050"/>
            <a:ext cx="7321500" cy="27498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D73A49"/>
                </a:solidFill>
                <a:latin typeface="Courier New"/>
                <a:ea typeface="Courier New"/>
                <a:cs typeface="Courier New"/>
                <a:sym typeface="Courier New"/>
              </a:rPr>
              <a:t>func</a:t>
            </a:r>
            <a:r>
              <a:rPr b="1" lang="en" sz="1500">
                <a:solidFill>
                  <a:srgbClr val="24292E"/>
                </a:solidFill>
                <a:latin typeface="Courier New"/>
                <a:ea typeface="Courier New"/>
                <a:cs typeface="Courier New"/>
                <a:sym typeface="Courier New"/>
              </a:rPr>
              <a:t> </a:t>
            </a:r>
            <a:r>
              <a:rPr b="1" lang="en" sz="1500">
                <a:solidFill>
                  <a:srgbClr val="6F42C1"/>
                </a:solidFill>
                <a:latin typeface="Courier New"/>
                <a:ea typeface="Courier New"/>
                <a:cs typeface="Courier New"/>
                <a:sym typeface="Courier New"/>
              </a:rPr>
              <a:t>timeToWalk</a:t>
            </a:r>
            <a:r>
              <a:rPr b="1" lang="en" sz="1500">
                <a:solidFill>
                  <a:srgbClr val="24292E"/>
                </a:solidFill>
                <a:latin typeface="Courier New"/>
                <a:ea typeface="Courier New"/>
                <a:cs typeface="Courier New"/>
                <a:sym typeface="Courier New"/>
              </a:rPr>
              <a:t>(numberOfDogs : </a:t>
            </a:r>
            <a:r>
              <a:rPr b="1" lang="en" sz="1500">
                <a:solidFill>
                  <a:srgbClr val="D73A49"/>
                </a:solidFill>
                <a:latin typeface="Courier New"/>
                <a:ea typeface="Courier New"/>
                <a:cs typeface="Courier New"/>
                <a:sym typeface="Courier New"/>
              </a:rPr>
              <a:t>Int</a:t>
            </a:r>
            <a:r>
              <a:rPr b="1" lang="en" sz="1500">
                <a:solidFill>
                  <a:srgbClr val="24292E"/>
                </a:solidFill>
                <a:latin typeface="Courier New"/>
                <a:ea typeface="Courier New"/>
                <a:cs typeface="Courier New"/>
                <a:sym typeface="Courier New"/>
              </a:rPr>
              <a:t>) -&gt; </a:t>
            </a:r>
            <a:r>
              <a:rPr b="1" lang="en" sz="1500">
                <a:solidFill>
                  <a:srgbClr val="D73A49"/>
                </a:solidFill>
                <a:latin typeface="Courier New"/>
                <a:ea typeface="Courier New"/>
                <a:cs typeface="Courier New"/>
                <a:sym typeface="Courier New"/>
              </a:rPr>
              <a:t>Int</a:t>
            </a:r>
            <a:r>
              <a:rPr b="1" lang="en" sz="1500">
                <a:solidFill>
                  <a:srgbClr val="24292E"/>
                </a:solidFill>
                <a:latin typeface="Courier New"/>
                <a:ea typeface="Courier New"/>
                <a:cs typeface="Courier New"/>
                <a:sym typeface="Courier New"/>
              </a:rPr>
              <a:t> {</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D73A49"/>
                </a:solidFill>
                <a:latin typeface="Courier New"/>
                <a:ea typeface="Courier New"/>
                <a:cs typeface="Courier New"/>
                <a:sym typeface="Courier New"/>
              </a:rPr>
              <a:t>let</a:t>
            </a:r>
            <a:r>
              <a:rPr b="1" lang="en" sz="1500">
                <a:solidFill>
                  <a:srgbClr val="24292E"/>
                </a:solidFill>
                <a:latin typeface="Courier New"/>
                <a:ea typeface="Courier New"/>
                <a:cs typeface="Courier New"/>
                <a:sym typeface="Courier New"/>
              </a:rPr>
              <a:t> totalMinutes </a:t>
            </a:r>
            <a:r>
              <a:rPr b="1" lang="en" sz="1500">
                <a:solidFill>
                  <a:srgbClr val="005CC5"/>
                </a:solidFill>
                <a:latin typeface="Courier New"/>
                <a:ea typeface="Courier New"/>
                <a:cs typeface="Courier New"/>
                <a:sym typeface="Courier New"/>
              </a:rPr>
              <a:t>=</a:t>
            </a:r>
            <a:r>
              <a:rPr b="1" lang="en" sz="1500">
                <a:solidFill>
                  <a:srgbClr val="24292E"/>
                </a:solidFill>
                <a:latin typeface="Courier New"/>
                <a:ea typeface="Courier New"/>
                <a:cs typeface="Courier New"/>
                <a:sym typeface="Courier New"/>
              </a:rPr>
              <a:t> numberOfDogs </a:t>
            </a:r>
            <a:r>
              <a:rPr b="1" lang="en" sz="1500">
                <a:solidFill>
                  <a:srgbClr val="005CC5"/>
                </a:solidFill>
                <a:latin typeface="Courier New"/>
                <a:ea typeface="Courier New"/>
                <a:cs typeface="Courier New"/>
                <a:sym typeface="Courier New"/>
              </a:rPr>
              <a:t>*</a:t>
            </a:r>
            <a:r>
              <a:rPr b="1" lang="en" sz="1500">
                <a:solidFill>
                  <a:srgbClr val="24292E"/>
                </a:solidFill>
                <a:latin typeface="Courier New"/>
                <a:ea typeface="Courier New"/>
                <a:cs typeface="Courier New"/>
                <a:sym typeface="Courier New"/>
              </a:rPr>
              <a:t> </a:t>
            </a:r>
            <a:r>
              <a:rPr b="1" lang="en" sz="1500">
                <a:solidFill>
                  <a:srgbClr val="005CC5"/>
                </a:solidFill>
                <a:latin typeface="Courier New"/>
                <a:ea typeface="Courier New"/>
                <a:cs typeface="Courier New"/>
                <a:sym typeface="Courier New"/>
              </a:rPr>
              <a:t>15</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D73A49"/>
                </a:solidFill>
                <a:latin typeface="Courier New"/>
                <a:ea typeface="Courier New"/>
                <a:cs typeface="Courier New"/>
                <a:sym typeface="Courier New"/>
              </a:rPr>
              <a:t>return</a:t>
            </a:r>
            <a:r>
              <a:rPr b="1" lang="en" sz="1500">
                <a:solidFill>
                  <a:srgbClr val="24292E"/>
                </a:solidFill>
                <a:latin typeface="Courier New"/>
                <a:ea typeface="Courier New"/>
                <a:cs typeface="Courier New"/>
                <a:sym typeface="Courier New"/>
              </a:rPr>
              <a:t> totalMinutes</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    </a:t>
            </a: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"You will walk a total of </a:t>
            </a:r>
            <a:r>
              <a:rPr b="1" lang="en" sz="1500">
                <a:solidFill>
                  <a:srgbClr val="24292E"/>
                </a:solidFill>
                <a:latin typeface="Courier New"/>
                <a:ea typeface="Courier New"/>
                <a:cs typeface="Courier New"/>
                <a:sym typeface="Courier New"/>
              </a:rPr>
              <a:t>\(totalMinutes)</a:t>
            </a:r>
            <a:r>
              <a:rPr b="1" lang="en" sz="1500">
                <a:solidFill>
                  <a:srgbClr val="032F62"/>
                </a:solidFill>
                <a:latin typeface="Courier New"/>
                <a:ea typeface="Courier New"/>
                <a:cs typeface="Courier New"/>
                <a:sym typeface="Courier New"/>
              </a:rPr>
              <a:t> minutes."</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D73A49"/>
                </a:solidFill>
                <a:latin typeface="Courier New"/>
                <a:ea typeface="Courier New"/>
                <a:cs typeface="Courier New"/>
                <a:sym typeface="Courier New"/>
              </a:rPr>
              <a:t>var</a:t>
            </a:r>
            <a:r>
              <a:rPr b="1" lang="en" sz="1500">
                <a:solidFill>
                  <a:srgbClr val="24292E"/>
                </a:solidFill>
                <a:latin typeface="Courier New"/>
                <a:ea typeface="Courier New"/>
                <a:cs typeface="Courier New"/>
                <a:sym typeface="Courier New"/>
              </a:rPr>
              <a:t> totalTime </a:t>
            </a:r>
            <a:r>
              <a:rPr b="1" lang="en" sz="1500">
                <a:solidFill>
                  <a:srgbClr val="005CC5"/>
                </a:solidFill>
                <a:latin typeface="Courier New"/>
                <a:ea typeface="Courier New"/>
                <a:cs typeface="Courier New"/>
                <a:sym typeface="Courier New"/>
              </a:rPr>
              <a:t>=</a:t>
            </a:r>
            <a:r>
              <a:rPr b="1" lang="en" sz="1500">
                <a:solidFill>
                  <a:srgbClr val="24292E"/>
                </a:solidFill>
                <a:latin typeface="Courier New"/>
                <a:ea typeface="Courier New"/>
                <a:cs typeface="Courier New"/>
                <a:sym typeface="Courier New"/>
              </a:rPr>
              <a:t> timeToWalk(numberOfDogs: </a:t>
            </a:r>
            <a:r>
              <a:rPr b="1" lang="en" sz="1500">
                <a:solidFill>
                  <a:srgbClr val="005CC5"/>
                </a:solidFill>
                <a:latin typeface="Courier New"/>
                <a:ea typeface="Courier New"/>
                <a:cs typeface="Courier New"/>
                <a:sym typeface="Courier New"/>
              </a:rPr>
              <a:t>3</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"You will walk a total of </a:t>
            </a:r>
            <a:r>
              <a:rPr b="1" lang="en" sz="1500">
                <a:solidFill>
                  <a:srgbClr val="24292E"/>
                </a:solidFill>
                <a:latin typeface="Courier New"/>
                <a:ea typeface="Courier New"/>
                <a:cs typeface="Courier New"/>
                <a:sym typeface="Courier New"/>
              </a:rPr>
              <a:t>\(totalTime)</a:t>
            </a:r>
            <a:r>
              <a:rPr b="1" lang="en" sz="1500">
                <a:solidFill>
                  <a:srgbClr val="032F62"/>
                </a:solidFill>
                <a:latin typeface="Courier New"/>
                <a:ea typeface="Courier New"/>
                <a:cs typeface="Courier New"/>
                <a:sym typeface="Courier New"/>
              </a:rPr>
              <a:t> minutes."</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6A737D"/>
                </a:solidFill>
                <a:latin typeface="Courier New"/>
                <a:ea typeface="Courier New"/>
                <a:cs typeface="Courier New"/>
                <a:sym typeface="Courier New"/>
              </a:rPr>
              <a:t>//-&gt; You will walk a total of 45 minutes.</a:t>
            </a:r>
            <a:endParaRPr b="1" sz="1500">
              <a:solidFill>
                <a:srgbClr val="6A737D"/>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E36209"/>
                </a:solidFill>
                <a:latin typeface="Courier New"/>
                <a:ea typeface="Courier New"/>
                <a:cs typeface="Courier New"/>
                <a:sym typeface="Courier New"/>
              </a:rPr>
              <a:t>print</a:t>
            </a:r>
            <a:r>
              <a:rPr b="1" lang="en" sz="1500">
                <a:solidFill>
                  <a:srgbClr val="24292E"/>
                </a:solidFill>
                <a:latin typeface="Courier New"/>
                <a:ea typeface="Courier New"/>
                <a:cs typeface="Courier New"/>
                <a:sym typeface="Courier New"/>
              </a:rPr>
              <a:t>(</a:t>
            </a:r>
            <a:r>
              <a:rPr b="1" lang="en" sz="1500">
                <a:solidFill>
                  <a:srgbClr val="032F62"/>
                </a:solidFill>
                <a:latin typeface="Courier New"/>
                <a:ea typeface="Courier New"/>
                <a:cs typeface="Courier New"/>
                <a:sym typeface="Courier New"/>
              </a:rPr>
              <a:t>"I spent </a:t>
            </a:r>
            <a:r>
              <a:rPr b="1" lang="en" sz="1500">
                <a:solidFill>
                  <a:srgbClr val="24292E"/>
                </a:solidFill>
                <a:latin typeface="Courier New"/>
                <a:ea typeface="Courier New"/>
                <a:cs typeface="Courier New"/>
                <a:sym typeface="Courier New"/>
              </a:rPr>
              <a:t>\(totalTime)</a:t>
            </a:r>
            <a:r>
              <a:rPr b="1" lang="en" sz="1500">
                <a:solidFill>
                  <a:srgbClr val="032F62"/>
                </a:solidFill>
                <a:latin typeface="Courier New"/>
                <a:ea typeface="Courier New"/>
                <a:cs typeface="Courier New"/>
                <a:sym typeface="Courier New"/>
              </a:rPr>
              <a:t>) minutes walking today!"</a:t>
            </a:r>
            <a:r>
              <a:rPr b="1" lang="en" sz="1500">
                <a:solidFill>
                  <a:srgbClr val="24292E"/>
                </a:solidFill>
                <a:latin typeface="Courier New"/>
                <a:ea typeface="Courier New"/>
                <a:cs typeface="Courier New"/>
                <a:sym typeface="Courier New"/>
              </a:rPr>
              <a:t>)</a:t>
            </a:r>
            <a:endParaRPr b="1" sz="15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500">
                <a:solidFill>
                  <a:srgbClr val="6A737D"/>
                </a:solidFill>
                <a:latin typeface="Courier New"/>
                <a:ea typeface="Courier New"/>
                <a:cs typeface="Courier New"/>
                <a:sym typeface="Courier New"/>
              </a:rPr>
              <a:t>//-&gt; I spent 45 minutes walking today!</a:t>
            </a:r>
            <a:endParaRPr b="1" sz="1500">
              <a:solidFill>
                <a:srgbClr val="6A737D"/>
              </a:solidFill>
              <a:latin typeface="Courier New"/>
              <a:ea typeface="Courier New"/>
              <a:cs typeface="Courier New"/>
              <a:sym typeface="Courier New"/>
            </a:endParaRPr>
          </a:p>
        </p:txBody>
      </p:sp>
      <p:pic>
        <p:nvPicPr>
          <p:cNvPr id="2829" name="Google Shape;2829;p265"/>
          <p:cNvPicPr preferRelativeResize="0"/>
          <p:nvPr/>
        </p:nvPicPr>
        <p:blipFill>
          <a:blip r:embed="rId3">
            <a:alphaModFix/>
          </a:blip>
          <a:stretch>
            <a:fillRect/>
          </a:stretch>
        </p:blipFill>
        <p:spPr>
          <a:xfrm flipH="1" rot="9681464">
            <a:off x="6236088" y="2510412"/>
            <a:ext cx="995581" cy="995563"/>
          </a:xfrm>
          <a:prstGeom prst="rect">
            <a:avLst/>
          </a:prstGeom>
          <a:noFill/>
          <a:ln>
            <a:noFill/>
          </a:ln>
        </p:spPr>
      </p:pic>
      <p:sp>
        <p:nvSpPr>
          <p:cNvPr id="2830" name="Google Shape;2830;p265"/>
          <p:cNvSpPr txBox="1"/>
          <p:nvPr/>
        </p:nvSpPr>
        <p:spPr>
          <a:xfrm>
            <a:off x="7365150" y="2806025"/>
            <a:ext cx="1599000" cy="15519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Proxima Nova"/>
                <a:ea typeface="Proxima Nova"/>
                <a:cs typeface="Proxima Nova"/>
                <a:sym typeface="Proxima Nova"/>
              </a:rPr>
              <a:t>code after the return statement will never be executed</a:t>
            </a:r>
            <a:endParaRPr sz="1700">
              <a:solidFill>
                <a:schemeClr val="dk2"/>
              </a:solidFill>
              <a:latin typeface="Courier New"/>
              <a:ea typeface="Courier New"/>
              <a:cs typeface="Courier New"/>
              <a:sym typeface="Courier New"/>
            </a:endParaRPr>
          </a:p>
        </p:txBody>
      </p:sp>
      <p:pic>
        <p:nvPicPr>
          <p:cNvPr id="2831" name="Google Shape;2831;p265"/>
          <p:cNvPicPr preferRelativeResize="0"/>
          <p:nvPr/>
        </p:nvPicPr>
        <p:blipFill>
          <a:blip r:embed="rId3">
            <a:alphaModFix/>
          </a:blip>
          <a:stretch>
            <a:fillRect/>
          </a:stretch>
        </p:blipFill>
        <p:spPr>
          <a:xfrm flipH="1" rot="7052993">
            <a:off x="5252138" y="1701962"/>
            <a:ext cx="995581" cy="995563"/>
          </a:xfrm>
          <a:prstGeom prst="rect">
            <a:avLst/>
          </a:prstGeom>
          <a:noFill/>
          <a:ln>
            <a:noFill/>
          </a:ln>
        </p:spPr>
      </p:pic>
      <p:sp>
        <p:nvSpPr>
          <p:cNvPr id="2832" name="Google Shape;2832;p265"/>
          <p:cNvSpPr txBox="1"/>
          <p:nvPr/>
        </p:nvSpPr>
        <p:spPr>
          <a:xfrm>
            <a:off x="6362850" y="1528175"/>
            <a:ext cx="2601300" cy="7386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solidFill>
                  <a:schemeClr val="dk2"/>
                </a:solidFill>
                <a:latin typeface="Proxima Nova"/>
                <a:ea typeface="Proxima Nova"/>
                <a:cs typeface="Proxima Nova"/>
                <a:sym typeface="Proxima Nova"/>
              </a:rPr>
              <a:t>a function can only have one return statement</a:t>
            </a:r>
            <a:endParaRPr sz="1700">
              <a:solidFill>
                <a:schemeClr val="dk2"/>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194"/>
          <p:cNvSpPr txBox="1"/>
          <p:nvPr>
            <p:ph idx="1" type="body"/>
          </p:nvPr>
        </p:nvSpPr>
        <p:spPr>
          <a:xfrm>
            <a:off x="352075" y="1368075"/>
            <a:ext cx="3926400" cy="33840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SzPts val="2000"/>
              <a:buChar char="●"/>
            </a:pPr>
            <a:r>
              <a:rPr lang="en" sz="2000"/>
              <a:t>Understand what an array is and why they are useful</a:t>
            </a:r>
            <a:endParaRPr sz="2000"/>
          </a:p>
          <a:p>
            <a:pPr indent="-355600" lvl="0" marL="457200" rtl="0" algn="l">
              <a:lnSpc>
                <a:spcPct val="115000"/>
              </a:lnSpc>
              <a:spcBef>
                <a:spcPts val="1000"/>
              </a:spcBef>
              <a:spcAft>
                <a:spcPts val="0"/>
              </a:spcAft>
              <a:buSzPts val="2000"/>
              <a:buChar char="●"/>
            </a:pPr>
            <a:r>
              <a:rPr lang="en" sz="2000"/>
              <a:t>Create arrays and access data from them</a:t>
            </a:r>
            <a:endParaRPr sz="2000"/>
          </a:p>
          <a:p>
            <a:pPr indent="-355600" lvl="0" marL="457200" rtl="0" algn="l">
              <a:lnSpc>
                <a:spcPct val="115000"/>
              </a:lnSpc>
              <a:spcBef>
                <a:spcPts val="1000"/>
              </a:spcBef>
              <a:spcAft>
                <a:spcPts val="0"/>
              </a:spcAft>
              <a:buSzPts val="2000"/>
              <a:buChar char="●"/>
            </a:pPr>
            <a:r>
              <a:rPr lang="en" sz="2000"/>
              <a:t>Explain the concept of iteration</a:t>
            </a:r>
            <a:endParaRPr sz="2000"/>
          </a:p>
          <a:p>
            <a:pPr indent="-355600" lvl="0" marL="457200" rtl="0" algn="l">
              <a:lnSpc>
                <a:spcPct val="115000"/>
              </a:lnSpc>
              <a:spcBef>
                <a:spcPts val="1000"/>
              </a:spcBef>
              <a:spcAft>
                <a:spcPts val="1000"/>
              </a:spcAft>
              <a:buSzPts val="2000"/>
              <a:buChar char="●"/>
            </a:pPr>
            <a:r>
              <a:rPr lang="en" sz="2000"/>
              <a:t>Use </a:t>
            </a:r>
            <a:r>
              <a:rPr b="1" lang="en" sz="2000">
                <a:solidFill>
                  <a:srgbClr val="EB5757"/>
                </a:solidFill>
                <a:latin typeface="Courier New"/>
                <a:ea typeface="Courier New"/>
                <a:cs typeface="Courier New"/>
                <a:sym typeface="Courier New"/>
              </a:rPr>
              <a:t>for-in</a:t>
            </a:r>
            <a:r>
              <a:rPr lang="en" sz="2000"/>
              <a:t> loops to iterate over collections</a:t>
            </a:r>
            <a:endParaRPr sz="2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6" name="Shape 2836"/>
        <p:cNvGrpSpPr/>
        <p:nvPr/>
      </p:nvGrpSpPr>
      <p:grpSpPr>
        <a:xfrm>
          <a:off x="0" y="0"/>
          <a:ext cx="0" cy="0"/>
          <a:chOff x="0" y="0"/>
          <a:chExt cx="0" cy="0"/>
        </a:xfrm>
      </p:grpSpPr>
      <p:sp>
        <p:nvSpPr>
          <p:cNvPr id="2837" name="Google Shape;2837;p266"/>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Explore &amp; Discuss</a:t>
            </a:r>
            <a:endParaRPr/>
          </a:p>
        </p:txBody>
      </p:sp>
      <p:sp>
        <p:nvSpPr>
          <p:cNvPr id="2838" name="Google Shape;2838;p266"/>
          <p:cNvSpPr txBox="1"/>
          <p:nvPr>
            <p:ph idx="1" type="body"/>
          </p:nvPr>
        </p:nvSpPr>
        <p:spPr>
          <a:xfrm>
            <a:off x="1016000" y="969075"/>
            <a:ext cx="7760100" cy="342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accent5"/>
              </a:buClr>
              <a:buSzPts val="1100"/>
              <a:buFont typeface="Arial"/>
              <a:buNone/>
            </a:pPr>
            <a:r>
              <a:rPr lang="en" sz="1600"/>
              <a:t>Imagine you’re a dog walker and you’ve created these two functions to calculate the total time you’ll spend walking and the money you’ll make based on the number of dogs. Explain each line of code using as much technical vocabulary as possible!</a:t>
            </a:r>
            <a:endParaRPr/>
          </a:p>
        </p:txBody>
      </p:sp>
      <p:sp>
        <p:nvSpPr>
          <p:cNvPr id="2839" name="Google Shape;2839;p266"/>
          <p:cNvSpPr txBox="1"/>
          <p:nvPr/>
        </p:nvSpPr>
        <p:spPr>
          <a:xfrm>
            <a:off x="1126925" y="1938350"/>
            <a:ext cx="5996100" cy="2938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timeToWalk</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totalMinutes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15</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totalMinutes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makeMoney</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totalPaid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30</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totalPaid</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totalTime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timeToWalk(numberOfDogs: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totalDollars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makeMoney(numberOfDogs: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E36209"/>
                </a:solidFill>
                <a:latin typeface="Courier New"/>
                <a:ea typeface="Courier New"/>
                <a:cs typeface="Courier New"/>
                <a:sym typeface="Courier New"/>
              </a:rPr>
              <a:t>print</a:t>
            </a:r>
            <a:r>
              <a:rPr b="1" lang="en" sz="1100">
                <a:solidFill>
                  <a:srgbClr val="24292E"/>
                </a:solidFill>
                <a:latin typeface="Courier New"/>
                <a:ea typeface="Courier New"/>
                <a:cs typeface="Courier New"/>
                <a:sym typeface="Courier New"/>
              </a:rPr>
              <a:t>(</a:t>
            </a:r>
            <a:r>
              <a:rPr b="1" lang="en" sz="1100">
                <a:solidFill>
                  <a:srgbClr val="032F62"/>
                </a:solidFill>
                <a:latin typeface="Courier New"/>
                <a:ea typeface="Courier New"/>
                <a:cs typeface="Courier New"/>
                <a:sym typeface="Courier New"/>
              </a:rPr>
              <a:t>"You walked </a:t>
            </a:r>
            <a:r>
              <a:rPr b="1" lang="en" sz="1100">
                <a:solidFill>
                  <a:srgbClr val="24292E"/>
                </a:solidFill>
                <a:latin typeface="Courier New"/>
                <a:ea typeface="Courier New"/>
                <a:cs typeface="Courier New"/>
                <a:sym typeface="Courier New"/>
              </a:rPr>
              <a:t>\(dogs)</a:t>
            </a:r>
            <a:r>
              <a:rPr b="1" lang="en" sz="1100">
                <a:solidFill>
                  <a:srgbClr val="032F62"/>
                </a:solidFill>
                <a:latin typeface="Courier New"/>
                <a:ea typeface="Courier New"/>
                <a:cs typeface="Courier New"/>
                <a:sym typeface="Courier New"/>
              </a:rPr>
              <a:t> dogs for a total of  </a:t>
            </a:r>
            <a:r>
              <a:rPr b="1" lang="en" sz="1100">
                <a:solidFill>
                  <a:srgbClr val="24292E"/>
                </a:solidFill>
                <a:latin typeface="Courier New"/>
                <a:ea typeface="Courier New"/>
                <a:cs typeface="Courier New"/>
                <a:sym typeface="Courier New"/>
              </a:rPr>
              <a:t>\(totalTime)</a:t>
            </a:r>
            <a:r>
              <a:rPr b="1" lang="en" sz="1100">
                <a:solidFill>
                  <a:srgbClr val="032F62"/>
                </a:solidFill>
                <a:latin typeface="Courier New"/>
                <a:ea typeface="Courier New"/>
                <a:cs typeface="Courier New"/>
                <a:sym typeface="Courier New"/>
              </a:rPr>
              <a:t> minutes. You made $</a:t>
            </a:r>
            <a:r>
              <a:rPr b="1" lang="en" sz="1100">
                <a:solidFill>
                  <a:srgbClr val="24292E"/>
                </a:solidFill>
                <a:latin typeface="Courier New"/>
                <a:ea typeface="Courier New"/>
                <a:cs typeface="Courier New"/>
                <a:sym typeface="Courier New"/>
              </a:rPr>
              <a:t>\(totalDollars)</a:t>
            </a:r>
            <a:r>
              <a:rPr b="1" lang="en" sz="1100">
                <a:solidFill>
                  <a:srgbClr val="032F62"/>
                </a:solidFill>
                <a:latin typeface="Courier New"/>
                <a:ea typeface="Courier New"/>
                <a:cs typeface="Courier New"/>
                <a:sym typeface="Courier New"/>
              </a:rPr>
              <a:t> today!"</a:t>
            </a: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6A737D"/>
                </a:solidFill>
                <a:latin typeface="Courier New"/>
                <a:ea typeface="Courier New"/>
                <a:cs typeface="Courier New"/>
                <a:sym typeface="Courier New"/>
              </a:rPr>
              <a:t>//=&gt; You walked 3 dogs for a total of 45 minutes. You made $90 today!</a:t>
            </a:r>
            <a:endParaRPr b="1" sz="1100">
              <a:solidFill>
                <a:srgbClr val="D73A49"/>
              </a:solidFill>
              <a:latin typeface="Courier New"/>
              <a:ea typeface="Courier New"/>
              <a:cs typeface="Courier New"/>
              <a:sym typeface="Courier New"/>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p267"/>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Discussion Takeaways</a:t>
            </a:r>
            <a:endParaRPr/>
          </a:p>
        </p:txBody>
      </p:sp>
      <p:sp>
        <p:nvSpPr>
          <p:cNvPr id="2845" name="Google Shape;2845;p267"/>
          <p:cNvSpPr txBox="1"/>
          <p:nvPr/>
        </p:nvSpPr>
        <p:spPr>
          <a:xfrm>
            <a:off x="1126925" y="1938350"/>
            <a:ext cx="5996100" cy="2938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timeToWalk</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totalMinutes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15</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totalMinutes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makeMoney</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totalPaid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30</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totalPaid</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totalTime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timeToWalk(numberOfDogs: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totalDollars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makeMoney(numberOfDogs: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E36209"/>
                </a:solidFill>
                <a:latin typeface="Courier New"/>
                <a:ea typeface="Courier New"/>
                <a:cs typeface="Courier New"/>
                <a:sym typeface="Courier New"/>
              </a:rPr>
              <a:t>print</a:t>
            </a:r>
            <a:r>
              <a:rPr b="1" lang="en" sz="1100">
                <a:solidFill>
                  <a:srgbClr val="24292E"/>
                </a:solidFill>
                <a:latin typeface="Courier New"/>
                <a:ea typeface="Courier New"/>
                <a:cs typeface="Courier New"/>
                <a:sym typeface="Courier New"/>
              </a:rPr>
              <a:t>(</a:t>
            </a:r>
            <a:r>
              <a:rPr b="1" lang="en" sz="1100">
                <a:solidFill>
                  <a:srgbClr val="032F62"/>
                </a:solidFill>
                <a:latin typeface="Courier New"/>
                <a:ea typeface="Courier New"/>
                <a:cs typeface="Courier New"/>
                <a:sym typeface="Courier New"/>
              </a:rPr>
              <a:t>"You walked </a:t>
            </a:r>
            <a:r>
              <a:rPr b="1" lang="en" sz="1100">
                <a:solidFill>
                  <a:srgbClr val="24292E"/>
                </a:solidFill>
                <a:latin typeface="Courier New"/>
                <a:ea typeface="Courier New"/>
                <a:cs typeface="Courier New"/>
                <a:sym typeface="Courier New"/>
              </a:rPr>
              <a:t>\(dogs)</a:t>
            </a:r>
            <a:r>
              <a:rPr b="1" lang="en" sz="1100">
                <a:solidFill>
                  <a:srgbClr val="032F62"/>
                </a:solidFill>
                <a:latin typeface="Courier New"/>
                <a:ea typeface="Courier New"/>
                <a:cs typeface="Courier New"/>
                <a:sym typeface="Courier New"/>
              </a:rPr>
              <a:t> dogs for a total of  </a:t>
            </a:r>
            <a:r>
              <a:rPr b="1" lang="en" sz="1100">
                <a:solidFill>
                  <a:srgbClr val="24292E"/>
                </a:solidFill>
                <a:latin typeface="Courier New"/>
                <a:ea typeface="Courier New"/>
                <a:cs typeface="Courier New"/>
                <a:sym typeface="Courier New"/>
              </a:rPr>
              <a:t>\(totalTime)</a:t>
            </a:r>
            <a:r>
              <a:rPr b="1" lang="en" sz="1100">
                <a:solidFill>
                  <a:srgbClr val="032F62"/>
                </a:solidFill>
                <a:latin typeface="Courier New"/>
                <a:ea typeface="Courier New"/>
                <a:cs typeface="Courier New"/>
                <a:sym typeface="Courier New"/>
              </a:rPr>
              <a:t> minutes. You made $</a:t>
            </a:r>
            <a:r>
              <a:rPr b="1" lang="en" sz="1100">
                <a:solidFill>
                  <a:srgbClr val="24292E"/>
                </a:solidFill>
                <a:latin typeface="Courier New"/>
                <a:ea typeface="Courier New"/>
                <a:cs typeface="Courier New"/>
                <a:sym typeface="Courier New"/>
              </a:rPr>
              <a:t>\(totalDollars)</a:t>
            </a:r>
            <a:r>
              <a:rPr b="1" lang="en" sz="1100">
                <a:solidFill>
                  <a:srgbClr val="032F62"/>
                </a:solidFill>
                <a:latin typeface="Courier New"/>
                <a:ea typeface="Courier New"/>
                <a:cs typeface="Courier New"/>
                <a:sym typeface="Courier New"/>
              </a:rPr>
              <a:t> today!"</a:t>
            </a: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6A737D"/>
                </a:solidFill>
                <a:latin typeface="Courier New"/>
                <a:ea typeface="Courier New"/>
                <a:cs typeface="Courier New"/>
                <a:sym typeface="Courier New"/>
              </a:rPr>
              <a:t>//=&gt; You walked 3 dogs for a total of 45 minutes. You made $90 today!</a:t>
            </a:r>
            <a:endParaRPr b="1" sz="1100">
              <a:solidFill>
                <a:srgbClr val="D73A49"/>
              </a:solidFill>
              <a:latin typeface="Courier New"/>
              <a:ea typeface="Courier New"/>
              <a:cs typeface="Courier New"/>
              <a:sym typeface="Courier New"/>
            </a:endParaRPr>
          </a:p>
        </p:txBody>
      </p:sp>
      <p:sp>
        <p:nvSpPr>
          <p:cNvPr id="2846" name="Google Shape;2846;p267"/>
          <p:cNvSpPr/>
          <p:nvPr/>
        </p:nvSpPr>
        <p:spPr>
          <a:xfrm>
            <a:off x="1145850" y="2004325"/>
            <a:ext cx="1146600" cy="209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47" name="Google Shape;2847;p267"/>
          <p:cNvSpPr/>
          <p:nvPr/>
        </p:nvSpPr>
        <p:spPr>
          <a:xfrm>
            <a:off x="4564750" y="1353850"/>
            <a:ext cx="2366100" cy="815400"/>
          </a:xfrm>
          <a:prstGeom prst="rect">
            <a:avLst/>
          </a:pr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declares a new variable to store the number of dogs</a:t>
            </a:r>
            <a:endParaRPr b="1">
              <a:latin typeface="Proxima Nova"/>
              <a:ea typeface="Proxima Nova"/>
              <a:cs typeface="Proxima Nova"/>
              <a:sym typeface="Proxima Nova"/>
            </a:endParaRPr>
          </a:p>
        </p:txBody>
      </p:sp>
      <p:cxnSp>
        <p:nvCxnSpPr>
          <p:cNvPr id="2848" name="Google Shape;2848;p267"/>
          <p:cNvCxnSpPr>
            <a:stCxn id="2846" idx="3"/>
            <a:endCxn id="2847" idx="1"/>
          </p:cNvCxnSpPr>
          <p:nvPr/>
        </p:nvCxnSpPr>
        <p:spPr>
          <a:xfrm flipH="1" rot="10800000">
            <a:off x="2292450" y="1761475"/>
            <a:ext cx="2272200" cy="34770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268"/>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Discussion Takeaways</a:t>
            </a:r>
            <a:endParaRPr/>
          </a:p>
        </p:txBody>
      </p:sp>
      <p:sp>
        <p:nvSpPr>
          <p:cNvPr id="2854" name="Google Shape;2854;p268"/>
          <p:cNvSpPr txBox="1"/>
          <p:nvPr/>
        </p:nvSpPr>
        <p:spPr>
          <a:xfrm>
            <a:off x="1126925" y="1938350"/>
            <a:ext cx="5996100" cy="2938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timeToWalk</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totalMinutes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15</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totalMinutes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makeMoney</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totalPaid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30</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totalPaid</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totalTime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timeToWalk(numberOfDogs: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totalDollars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makeMoney(numberOfDogs: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E36209"/>
                </a:solidFill>
                <a:latin typeface="Courier New"/>
                <a:ea typeface="Courier New"/>
                <a:cs typeface="Courier New"/>
                <a:sym typeface="Courier New"/>
              </a:rPr>
              <a:t>print</a:t>
            </a:r>
            <a:r>
              <a:rPr b="1" lang="en" sz="1100">
                <a:solidFill>
                  <a:srgbClr val="24292E"/>
                </a:solidFill>
                <a:latin typeface="Courier New"/>
                <a:ea typeface="Courier New"/>
                <a:cs typeface="Courier New"/>
                <a:sym typeface="Courier New"/>
              </a:rPr>
              <a:t>(</a:t>
            </a:r>
            <a:r>
              <a:rPr b="1" lang="en" sz="1100">
                <a:solidFill>
                  <a:srgbClr val="032F62"/>
                </a:solidFill>
                <a:latin typeface="Courier New"/>
                <a:ea typeface="Courier New"/>
                <a:cs typeface="Courier New"/>
                <a:sym typeface="Courier New"/>
              </a:rPr>
              <a:t>"You walked </a:t>
            </a:r>
            <a:r>
              <a:rPr b="1" lang="en" sz="1100">
                <a:solidFill>
                  <a:srgbClr val="24292E"/>
                </a:solidFill>
                <a:latin typeface="Courier New"/>
                <a:ea typeface="Courier New"/>
                <a:cs typeface="Courier New"/>
                <a:sym typeface="Courier New"/>
              </a:rPr>
              <a:t>\(dogs)</a:t>
            </a:r>
            <a:r>
              <a:rPr b="1" lang="en" sz="1100">
                <a:solidFill>
                  <a:srgbClr val="032F62"/>
                </a:solidFill>
                <a:latin typeface="Courier New"/>
                <a:ea typeface="Courier New"/>
                <a:cs typeface="Courier New"/>
                <a:sym typeface="Courier New"/>
              </a:rPr>
              <a:t> dogs for a total of  </a:t>
            </a:r>
            <a:r>
              <a:rPr b="1" lang="en" sz="1100">
                <a:solidFill>
                  <a:srgbClr val="24292E"/>
                </a:solidFill>
                <a:latin typeface="Courier New"/>
                <a:ea typeface="Courier New"/>
                <a:cs typeface="Courier New"/>
                <a:sym typeface="Courier New"/>
              </a:rPr>
              <a:t>\(totalTime)</a:t>
            </a:r>
            <a:r>
              <a:rPr b="1" lang="en" sz="1100">
                <a:solidFill>
                  <a:srgbClr val="032F62"/>
                </a:solidFill>
                <a:latin typeface="Courier New"/>
                <a:ea typeface="Courier New"/>
                <a:cs typeface="Courier New"/>
                <a:sym typeface="Courier New"/>
              </a:rPr>
              <a:t> minutes. You made $</a:t>
            </a:r>
            <a:r>
              <a:rPr b="1" lang="en" sz="1100">
                <a:solidFill>
                  <a:srgbClr val="24292E"/>
                </a:solidFill>
                <a:latin typeface="Courier New"/>
                <a:ea typeface="Courier New"/>
                <a:cs typeface="Courier New"/>
                <a:sym typeface="Courier New"/>
              </a:rPr>
              <a:t>\(totalDollars)</a:t>
            </a:r>
            <a:r>
              <a:rPr b="1" lang="en" sz="1100">
                <a:solidFill>
                  <a:srgbClr val="032F62"/>
                </a:solidFill>
                <a:latin typeface="Courier New"/>
                <a:ea typeface="Courier New"/>
                <a:cs typeface="Courier New"/>
                <a:sym typeface="Courier New"/>
              </a:rPr>
              <a:t> today!"</a:t>
            </a: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6A737D"/>
                </a:solidFill>
                <a:latin typeface="Courier New"/>
                <a:ea typeface="Courier New"/>
                <a:cs typeface="Courier New"/>
                <a:sym typeface="Courier New"/>
              </a:rPr>
              <a:t>//=&gt; You walked 3 dogs for a total of 45 minutes. You made $90 today!</a:t>
            </a:r>
            <a:endParaRPr b="1" sz="1100">
              <a:solidFill>
                <a:srgbClr val="D73A49"/>
              </a:solidFill>
              <a:latin typeface="Courier New"/>
              <a:ea typeface="Courier New"/>
              <a:cs typeface="Courier New"/>
              <a:sym typeface="Courier New"/>
            </a:endParaRPr>
          </a:p>
        </p:txBody>
      </p:sp>
      <p:sp>
        <p:nvSpPr>
          <p:cNvPr id="2855" name="Google Shape;2855;p268"/>
          <p:cNvSpPr/>
          <p:nvPr/>
        </p:nvSpPr>
        <p:spPr>
          <a:xfrm>
            <a:off x="1145850" y="2310175"/>
            <a:ext cx="3820200" cy="209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56" name="Google Shape;2856;p268"/>
          <p:cNvSpPr/>
          <p:nvPr/>
        </p:nvSpPr>
        <p:spPr>
          <a:xfrm>
            <a:off x="1145850" y="3056800"/>
            <a:ext cx="3736800" cy="209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57" name="Google Shape;2857;p268"/>
          <p:cNvSpPr/>
          <p:nvPr/>
        </p:nvSpPr>
        <p:spPr>
          <a:xfrm>
            <a:off x="5887950" y="2389500"/>
            <a:ext cx="1924800" cy="364500"/>
          </a:xfrm>
          <a:prstGeom prst="rect">
            <a:avLst/>
          </a:pr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declares a function</a:t>
            </a:r>
            <a:endParaRPr b="1">
              <a:latin typeface="Proxima Nova"/>
              <a:ea typeface="Proxima Nova"/>
              <a:cs typeface="Proxima Nova"/>
              <a:sym typeface="Proxima Nova"/>
            </a:endParaRPr>
          </a:p>
        </p:txBody>
      </p:sp>
      <p:cxnSp>
        <p:nvCxnSpPr>
          <p:cNvPr id="2858" name="Google Shape;2858;p268"/>
          <p:cNvCxnSpPr>
            <a:stCxn id="2856" idx="3"/>
            <a:endCxn id="2857" idx="1"/>
          </p:cNvCxnSpPr>
          <p:nvPr/>
        </p:nvCxnSpPr>
        <p:spPr>
          <a:xfrm flipH="1" rot="10800000">
            <a:off x="4882650" y="2571850"/>
            <a:ext cx="1005300" cy="589800"/>
          </a:xfrm>
          <a:prstGeom prst="straightConnector1">
            <a:avLst/>
          </a:prstGeom>
          <a:noFill/>
          <a:ln cap="flat" cmpd="sng" w="38100">
            <a:solidFill>
              <a:schemeClr val="accent4"/>
            </a:solidFill>
            <a:prstDash val="solid"/>
            <a:round/>
            <a:headEnd len="med" w="med" type="none"/>
            <a:tailEnd len="med" w="med" type="none"/>
          </a:ln>
        </p:spPr>
      </p:cxnSp>
      <p:cxnSp>
        <p:nvCxnSpPr>
          <p:cNvPr id="2859" name="Google Shape;2859;p268"/>
          <p:cNvCxnSpPr>
            <a:stCxn id="2855" idx="3"/>
            <a:endCxn id="2857" idx="1"/>
          </p:cNvCxnSpPr>
          <p:nvPr/>
        </p:nvCxnSpPr>
        <p:spPr>
          <a:xfrm>
            <a:off x="4966050" y="2415025"/>
            <a:ext cx="921900" cy="15660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3" name="Shape 2863"/>
        <p:cNvGrpSpPr/>
        <p:nvPr/>
      </p:nvGrpSpPr>
      <p:grpSpPr>
        <a:xfrm>
          <a:off x="0" y="0"/>
          <a:ext cx="0" cy="0"/>
          <a:chOff x="0" y="0"/>
          <a:chExt cx="0" cy="0"/>
        </a:xfrm>
      </p:grpSpPr>
      <p:sp>
        <p:nvSpPr>
          <p:cNvPr id="2864" name="Google Shape;2864;p269"/>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Discussion Takeaways</a:t>
            </a:r>
            <a:endParaRPr/>
          </a:p>
        </p:txBody>
      </p:sp>
      <p:sp>
        <p:nvSpPr>
          <p:cNvPr id="2865" name="Google Shape;2865;p269"/>
          <p:cNvSpPr txBox="1"/>
          <p:nvPr/>
        </p:nvSpPr>
        <p:spPr>
          <a:xfrm>
            <a:off x="1126925" y="1938350"/>
            <a:ext cx="5996100" cy="2938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timeToWalk</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totalMinutes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15</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totalMinutes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makeMoney</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totalPaid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30</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totalPaid</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totalTime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timeToWalk(numberOfDogs: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totalDollars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makeMoney(numberOfDogs: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E36209"/>
                </a:solidFill>
                <a:latin typeface="Courier New"/>
                <a:ea typeface="Courier New"/>
                <a:cs typeface="Courier New"/>
                <a:sym typeface="Courier New"/>
              </a:rPr>
              <a:t>print</a:t>
            </a:r>
            <a:r>
              <a:rPr b="1" lang="en" sz="1100">
                <a:solidFill>
                  <a:srgbClr val="24292E"/>
                </a:solidFill>
                <a:latin typeface="Courier New"/>
                <a:ea typeface="Courier New"/>
                <a:cs typeface="Courier New"/>
                <a:sym typeface="Courier New"/>
              </a:rPr>
              <a:t>(</a:t>
            </a:r>
            <a:r>
              <a:rPr b="1" lang="en" sz="1100">
                <a:solidFill>
                  <a:srgbClr val="032F62"/>
                </a:solidFill>
                <a:latin typeface="Courier New"/>
                <a:ea typeface="Courier New"/>
                <a:cs typeface="Courier New"/>
                <a:sym typeface="Courier New"/>
              </a:rPr>
              <a:t>"You walked </a:t>
            </a:r>
            <a:r>
              <a:rPr b="1" lang="en" sz="1100">
                <a:solidFill>
                  <a:srgbClr val="24292E"/>
                </a:solidFill>
                <a:latin typeface="Courier New"/>
                <a:ea typeface="Courier New"/>
                <a:cs typeface="Courier New"/>
                <a:sym typeface="Courier New"/>
              </a:rPr>
              <a:t>\(dogs)</a:t>
            </a:r>
            <a:r>
              <a:rPr b="1" lang="en" sz="1100">
                <a:solidFill>
                  <a:srgbClr val="032F62"/>
                </a:solidFill>
                <a:latin typeface="Courier New"/>
                <a:ea typeface="Courier New"/>
                <a:cs typeface="Courier New"/>
                <a:sym typeface="Courier New"/>
              </a:rPr>
              <a:t> dogs for a total of  </a:t>
            </a:r>
            <a:r>
              <a:rPr b="1" lang="en" sz="1100">
                <a:solidFill>
                  <a:srgbClr val="24292E"/>
                </a:solidFill>
                <a:latin typeface="Courier New"/>
                <a:ea typeface="Courier New"/>
                <a:cs typeface="Courier New"/>
                <a:sym typeface="Courier New"/>
              </a:rPr>
              <a:t>\(totalTime)</a:t>
            </a:r>
            <a:r>
              <a:rPr b="1" lang="en" sz="1100">
                <a:solidFill>
                  <a:srgbClr val="032F62"/>
                </a:solidFill>
                <a:latin typeface="Courier New"/>
                <a:ea typeface="Courier New"/>
                <a:cs typeface="Courier New"/>
                <a:sym typeface="Courier New"/>
              </a:rPr>
              <a:t> minutes. You made $</a:t>
            </a:r>
            <a:r>
              <a:rPr b="1" lang="en" sz="1100">
                <a:solidFill>
                  <a:srgbClr val="24292E"/>
                </a:solidFill>
                <a:latin typeface="Courier New"/>
                <a:ea typeface="Courier New"/>
                <a:cs typeface="Courier New"/>
                <a:sym typeface="Courier New"/>
              </a:rPr>
              <a:t>\(totalDollars)</a:t>
            </a:r>
            <a:r>
              <a:rPr b="1" lang="en" sz="1100">
                <a:solidFill>
                  <a:srgbClr val="032F62"/>
                </a:solidFill>
                <a:latin typeface="Courier New"/>
                <a:ea typeface="Courier New"/>
                <a:cs typeface="Courier New"/>
                <a:sym typeface="Courier New"/>
              </a:rPr>
              <a:t> today!"</a:t>
            </a: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6A737D"/>
                </a:solidFill>
                <a:latin typeface="Courier New"/>
                <a:ea typeface="Courier New"/>
                <a:cs typeface="Courier New"/>
                <a:sym typeface="Courier New"/>
              </a:rPr>
              <a:t>//=&gt; You walked 3 dogs for a total of 45 minutes. You made $90 today!</a:t>
            </a:r>
            <a:endParaRPr b="1" sz="1100">
              <a:solidFill>
                <a:srgbClr val="D73A49"/>
              </a:solidFill>
              <a:latin typeface="Courier New"/>
              <a:ea typeface="Courier New"/>
              <a:cs typeface="Courier New"/>
              <a:sym typeface="Courier New"/>
            </a:endParaRPr>
          </a:p>
        </p:txBody>
      </p:sp>
      <p:sp>
        <p:nvSpPr>
          <p:cNvPr id="2866" name="Google Shape;2866;p269"/>
          <p:cNvSpPr/>
          <p:nvPr/>
        </p:nvSpPr>
        <p:spPr>
          <a:xfrm>
            <a:off x="2493775" y="2310175"/>
            <a:ext cx="1678500" cy="209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67" name="Google Shape;2867;p269"/>
          <p:cNvSpPr/>
          <p:nvPr/>
        </p:nvSpPr>
        <p:spPr>
          <a:xfrm>
            <a:off x="2415150" y="3056800"/>
            <a:ext cx="1678500" cy="209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68" name="Google Shape;2868;p269"/>
          <p:cNvSpPr/>
          <p:nvPr/>
        </p:nvSpPr>
        <p:spPr>
          <a:xfrm>
            <a:off x="5617450" y="1727425"/>
            <a:ext cx="3195300" cy="1013700"/>
          </a:xfrm>
          <a:prstGeom prst="rect">
            <a:avLst/>
          </a:pr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states that we expect to receive an integer value when this function is called and it will be stored in a local variable called </a:t>
            </a:r>
            <a:r>
              <a:rPr b="1" lang="en">
                <a:solidFill>
                  <a:schemeClr val="dk2"/>
                </a:solidFill>
                <a:latin typeface="Courier New"/>
                <a:ea typeface="Courier New"/>
                <a:cs typeface="Courier New"/>
                <a:sym typeface="Courier New"/>
              </a:rPr>
              <a:t>numberOfDogs</a:t>
            </a:r>
            <a:r>
              <a:rPr b="1" lang="en">
                <a:latin typeface="Proxima Nova"/>
                <a:ea typeface="Proxima Nova"/>
                <a:cs typeface="Proxima Nova"/>
                <a:sym typeface="Proxima Nova"/>
              </a:rPr>
              <a:t> </a:t>
            </a:r>
            <a:endParaRPr b="1">
              <a:latin typeface="Proxima Nova"/>
              <a:ea typeface="Proxima Nova"/>
              <a:cs typeface="Proxima Nova"/>
              <a:sym typeface="Proxima Nova"/>
            </a:endParaRPr>
          </a:p>
        </p:txBody>
      </p:sp>
      <p:cxnSp>
        <p:nvCxnSpPr>
          <p:cNvPr id="2869" name="Google Shape;2869;p269"/>
          <p:cNvCxnSpPr>
            <a:stCxn id="2867" idx="3"/>
            <a:endCxn id="2868" idx="1"/>
          </p:cNvCxnSpPr>
          <p:nvPr/>
        </p:nvCxnSpPr>
        <p:spPr>
          <a:xfrm flipH="1" rot="10800000">
            <a:off x="4093650" y="2234350"/>
            <a:ext cx="1523700" cy="927300"/>
          </a:xfrm>
          <a:prstGeom prst="straightConnector1">
            <a:avLst/>
          </a:prstGeom>
          <a:noFill/>
          <a:ln cap="flat" cmpd="sng" w="38100">
            <a:solidFill>
              <a:schemeClr val="accent4"/>
            </a:solidFill>
            <a:prstDash val="solid"/>
            <a:round/>
            <a:headEnd len="med" w="med" type="none"/>
            <a:tailEnd len="med" w="med" type="none"/>
          </a:ln>
        </p:spPr>
      </p:cxnSp>
      <p:cxnSp>
        <p:nvCxnSpPr>
          <p:cNvPr id="2870" name="Google Shape;2870;p269"/>
          <p:cNvCxnSpPr>
            <a:stCxn id="2866" idx="3"/>
            <a:endCxn id="2868" idx="1"/>
          </p:cNvCxnSpPr>
          <p:nvPr/>
        </p:nvCxnSpPr>
        <p:spPr>
          <a:xfrm flipH="1" rot="10800000">
            <a:off x="4172275" y="2234425"/>
            <a:ext cx="1445100" cy="18060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4" name="Shape 2874"/>
        <p:cNvGrpSpPr/>
        <p:nvPr/>
      </p:nvGrpSpPr>
      <p:grpSpPr>
        <a:xfrm>
          <a:off x="0" y="0"/>
          <a:ext cx="0" cy="0"/>
          <a:chOff x="0" y="0"/>
          <a:chExt cx="0" cy="0"/>
        </a:xfrm>
      </p:grpSpPr>
      <p:sp>
        <p:nvSpPr>
          <p:cNvPr id="2875" name="Google Shape;2875;p270"/>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Discussion Takeaways</a:t>
            </a:r>
            <a:endParaRPr/>
          </a:p>
        </p:txBody>
      </p:sp>
      <p:sp>
        <p:nvSpPr>
          <p:cNvPr id="2876" name="Google Shape;2876;p270"/>
          <p:cNvSpPr txBox="1"/>
          <p:nvPr/>
        </p:nvSpPr>
        <p:spPr>
          <a:xfrm>
            <a:off x="1126925" y="1938350"/>
            <a:ext cx="5996100" cy="2938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timeToWalk</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totalMinutes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15</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totalMinutes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makeMoney</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totalPaid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30</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totalPaid</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totalTime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timeToWalk(numberOfDogs: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totalDollars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makeMoney(numberOfDogs: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E36209"/>
                </a:solidFill>
                <a:latin typeface="Courier New"/>
                <a:ea typeface="Courier New"/>
                <a:cs typeface="Courier New"/>
                <a:sym typeface="Courier New"/>
              </a:rPr>
              <a:t>print</a:t>
            </a:r>
            <a:r>
              <a:rPr b="1" lang="en" sz="1100">
                <a:solidFill>
                  <a:srgbClr val="24292E"/>
                </a:solidFill>
                <a:latin typeface="Courier New"/>
                <a:ea typeface="Courier New"/>
                <a:cs typeface="Courier New"/>
                <a:sym typeface="Courier New"/>
              </a:rPr>
              <a:t>(</a:t>
            </a:r>
            <a:r>
              <a:rPr b="1" lang="en" sz="1100">
                <a:solidFill>
                  <a:srgbClr val="032F62"/>
                </a:solidFill>
                <a:latin typeface="Courier New"/>
                <a:ea typeface="Courier New"/>
                <a:cs typeface="Courier New"/>
                <a:sym typeface="Courier New"/>
              </a:rPr>
              <a:t>"You walked </a:t>
            </a:r>
            <a:r>
              <a:rPr b="1" lang="en" sz="1100">
                <a:solidFill>
                  <a:srgbClr val="24292E"/>
                </a:solidFill>
                <a:latin typeface="Courier New"/>
                <a:ea typeface="Courier New"/>
                <a:cs typeface="Courier New"/>
                <a:sym typeface="Courier New"/>
              </a:rPr>
              <a:t>\(dogs)</a:t>
            </a:r>
            <a:r>
              <a:rPr b="1" lang="en" sz="1100">
                <a:solidFill>
                  <a:srgbClr val="032F62"/>
                </a:solidFill>
                <a:latin typeface="Courier New"/>
                <a:ea typeface="Courier New"/>
                <a:cs typeface="Courier New"/>
                <a:sym typeface="Courier New"/>
              </a:rPr>
              <a:t> dogs for a total of  </a:t>
            </a:r>
            <a:r>
              <a:rPr b="1" lang="en" sz="1100">
                <a:solidFill>
                  <a:srgbClr val="24292E"/>
                </a:solidFill>
                <a:latin typeface="Courier New"/>
                <a:ea typeface="Courier New"/>
                <a:cs typeface="Courier New"/>
                <a:sym typeface="Courier New"/>
              </a:rPr>
              <a:t>\(totalTime)</a:t>
            </a:r>
            <a:r>
              <a:rPr b="1" lang="en" sz="1100">
                <a:solidFill>
                  <a:srgbClr val="032F62"/>
                </a:solidFill>
                <a:latin typeface="Courier New"/>
                <a:ea typeface="Courier New"/>
                <a:cs typeface="Courier New"/>
                <a:sym typeface="Courier New"/>
              </a:rPr>
              <a:t> minutes. You made $</a:t>
            </a:r>
            <a:r>
              <a:rPr b="1" lang="en" sz="1100">
                <a:solidFill>
                  <a:srgbClr val="24292E"/>
                </a:solidFill>
                <a:latin typeface="Courier New"/>
                <a:ea typeface="Courier New"/>
                <a:cs typeface="Courier New"/>
                <a:sym typeface="Courier New"/>
              </a:rPr>
              <a:t>\(totalDollars)</a:t>
            </a:r>
            <a:r>
              <a:rPr b="1" lang="en" sz="1100">
                <a:solidFill>
                  <a:srgbClr val="032F62"/>
                </a:solidFill>
                <a:latin typeface="Courier New"/>
                <a:ea typeface="Courier New"/>
                <a:cs typeface="Courier New"/>
                <a:sym typeface="Courier New"/>
              </a:rPr>
              <a:t> today!"</a:t>
            </a: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6A737D"/>
                </a:solidFill>
                <a:latin typeface="Courier New"/>
                <a:ea typeface="Courier New"/>
                <a:cs typeface="Courier New"/>
                <a:sym typeface="Courier New"/>
              </a:rPr>
              <a:t>//=&gt; You walked 3 dogs for a total of 45 minutes. You made $90 today!</a:t>
            </a:r>
            <a:endParaRPr b="1" sz="1100">
              <a:solidFill>
                <a:srgbClr val="D73A49"/>
              </a:solidFill>
              <a:latin typeface="Courier New"/>
              <a:ea typeface="Courier New"/>
              <a:cs typeface="Courier New"/>
              <a:sym typeface="Courier New"/>
            </a:endParaRPr>
          </a:p>
        </p:txBody>
      </p:sp>
      <p:sp>
        <p:nvSpPr>
          <p:cNvPr id="2877" name="Google Shape;2877;p270"/>
          <p:cNvSpPr/>
          <p:nvPr/>
        </p:nvSpPr>
        <p:spPr>
          <a:xfrm>
            <a:off x="4136575" y="2301825"/>
            <a:ext cx="658200" cy="209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78" name="Google Shape;2878;p270"/>
          <p:cNvSpPr/>
          <p:nvPr/>
        </p:nvSpPr>
        <p:spPr>
          <a:xfrm>
            <a:off x="4075500" y="3056800"/>
            <a:ext cx="658200" cy="209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79" name="Google Shape;2879;p270"/>
          <p:cNvSpPr/>
          <p:nvPr/>
        </p:nvSpPr>
        <p:spPr>
          <a:xfrm>
            <a:off x="5751300" y="2161300"/>
            <a:ext cx="3077700" cy="642900"/>
          </a:xfrm>
          <a:prstGeom prst="rect">
            <a:avLst/>
          </a:pr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declares that we plan to return an integer when the function is called</a:t>
            </a:r>
            <a:endParaRPr b="1">
              <a:latin typeface="Proxima Nova"/>
              <a:ea typeface="Proxima Nova"/>
              <a:cs typeface="Proxima Nova"/>
              <a:sym typeface="Proxima Nova"/>
            </a:endParaRPr>
          </a:p>
        </p:txBody>
      </p:sp>
      <p:cxnSp>
        <p:nvCxnSpPr>
          <p:cNvPr id="2880" name="Google Shape;2880;p270"/>
          <p:cNvCxnSpPr>
            <a:stCxn id="2878" idx="3"/>
            <a:endCxn id="2879" idx="1"/>
          </p:cNvCxnSpPr>
          <p:nvPr/>
        </p:nvCxnSpPr>
        <p:spPr>
          <a:xfrm flipH="1" rot="10800000">
            <a:off x="4733700" y="2482750"/>
            <a:ext cx="1017600" cy="678900"/>
          </a:xfrm>
          <a:prstGeom prst="straightConnector1">
            <a:avLst/>
          </a:prstGeom>
          <a:noFill/>
          <a:ln cap="flat" cmpd="sng" w="38100">
            <a:solidFill>
              <a:schemeClr val="accent4"/>
            </a:solidFill>
            <a:prstDash val="solid"/>
            <a:round/>
            <a:headEnd len="med" w="med" type="none"/>
            <a:tailEnd len="med" w="med" type="none"/>
          </a:ln>
        </p:spPr>
      </p:cxnSp>
      <p:cxnSp>
        <p:nvCxnSpPr>
          <p:cNvPr id="2881" name="Google Shape;2881;p270"/>
          <p:cNvCxnSpPr>
            <a:stCxn id="2877" idx="3"/>
            <a:endCxn id="2879" idx="1"/>
          </p:cNvCxnSpPr>
          <p:nvPr/>
        </p:nvCxnSpPr>
        <p:spPr>
          <a:xfrm>
            <a:off x="4794775" y="2406675"/>
            <a:ext cx="956400" cy="7620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271"/>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Discussion Takeaways</a:t>
            </a:r>
            <a:endParaRPr/>
          </a:p>
        </p:txBody>
      </p:sp>
      <p:sp>
        <p:nvSpPr>
          <p:cNvPr id="2887" name="Google Shape;2887;p271"/>
          <p:cNvSpPr txBox="1"/>
          <p:nvPr/>
        </p:nvSpPr>
        <p:spPr>
          <a:xfrm>
            <a:off x="1126925" y="1938350"/>
            <a:ext cx="5996100" cy="2938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timeToWalk</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totalMinutes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15</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totalMinutes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makeMoney</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totalPaid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30</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totalPaid</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totalTime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timeToWalk(numberOfDogs: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totalDollars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makeMoney(numberOfDogs: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E36209"/>
                </a:solidFill>
                <a:latin typeface="Courier New"/>
                <a:ea typeface="Courier New"/>
                <a:cs typeface="Courier New"/>
                <a:sym typeface="Courier New"/>
              </a:rPr>
              <a:t>print</a:t>
            </a:r>
            <a:r>
              <a:rPr b="1" lang="en" sz="1100">
                <a:solidFill>
                  <a:srgbClr val="24292E"/>
                </a:solidFill>
                <a:latin typeface="Courier New"/>
                <a:ea typeface="Courier New"/>
                <a:cs typeface="Courier New"/>
                <a:sym typeface="Courier New"/>
              </a:rPr>
              <a:t>(</a:t>
            </a:r>
            <a:r>
              <a:rPr b="1" lang="en" sz="1100">
                <a:solidFill>
                  <a:srgbClr val="032F62"/>
                </a:solidFill>
                <a:latin typeface="Courier New"/>
                <a:ea typeface="Courier New"/>
                <a:cs typeface="Courier New"/>
                <a:sym typeface="Courier New"/>
              </a:rPr>
              <a:t>"You walked </a:t>
            </a:r>
            <a:r>
              <a:rPr b="1" lang="en" sz="1100">
                <a:solidFill>
                  <a:srgbClr val="24292E"/>
                </a:solidFill>
                <a:latin typeface="Courier New"/>
                <a:ea typeface="Courier New"/>
                <a:cs typeface="Courier New"/>
                <a:sym typeface="Courier New"/>
              </a:rPr>
              <a:t>\(dogs)</a:t>
            </a:r>
            <a:r>
              <a:rPr b="1" lang="en" sz="1100">
                <a:solidFill>
                  <a:srgbClr val="032F62"/>
                </a:solidFill>
                <a:latin typeface="Courier New"/>
                <a:ea typeface="Courier New"/>
                <a:cs typeface="Courier New"/>
                <a:sym typeface="Courier New"/>
              </a:rPr>
              <a:t> dogs for a total of  </a:t>
            </a:r>
            <a:r>
              <a:rPr b="1" lang="en" sz="1100">
                <a:solidFill>
                  <a:srgbClr val="24292E"/>
                </a:solidFill>
                <a:latin typeface="Courier New"/>
                <a:ea typeface="Courier New"/>
                <a:cs typeface="Courier New"/>
                <a:sym typeface="Courier New"/>
              </a:rPr>
              <a:t>\(totalTime)</a:t>
            </a:r>
            <a:r>
              <a:rPr b="1" lang="en" sz="1100">
                <a:solidFill>
                  <a:srgbClr val="032F62"/>
                </a:solidFill>
                <a:latin typeface="Courier New"/>
                <a:ea typeface="Courier New"/>
                <a:cs typeface="Courier New"/>
                <a:sym typeface="Courier New"/>
              </a:rPr>
              <a:t> minutes. You made $</a:t>
            </a:r>
            <a:r>
              <a:rPr b="1" lang="en" sz="1100">
                <a:solidFill>
                  <a:srgbClr val="24292E"/>
                </a:solidFill>
                <a:latin typeface="Courier New"/>
                <a:ea typeface="Courier New"/>
                <a:cs typeface="Courier New"/>
                <a:sym typeface="Courier New"/>
              </a:rPr>
              <a:t>\(totalDollars)</a:t>
            </a:r>
            <a:r>
              <a:rPr b="1" lang="en" sz="1100">
                <a:solidFill>
                  <a:srgbClr val="032F62"/>
                </a:solidFill>
                <a:latin typeface="Courier New"/>
                <a:ea typeface="Courier New"/>
                <a:cs typeface="Courier New"/>
                <a:sym typeface="Courier New"/>
              </a:rPr>
              <a:t> today!"</a:t>
            </a: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6A737D"/>
                </a:solidFill>
                <a:latin typeface="Courier New"/>
                <a:ea typeface="Courier New"/>
                <a:cs typeface="Courier New"/>
                <a:sym typeface="Courier New"/>
              </a:rPr>
              <a:t>//=&gt; You walked 3 dogs for a total of 45 minutes. You made $90 today!</a:t>
            </a:r>
            <a:endParaRPr b="1" sz="1100">
              <a:solidFill>
                <a:srgbClr val="D73A49"/>
              </a:solidFill>
              <a:latin typeface="Courier New"/>
              <a:ea typeface="Courier New"/>
              <a:cs typeface="Courier New"/>
              <a:sym typeface="Courier New"/>
            </a:endParaRPr>
          </a:p>
        </p:txBody>
      </p:sp>
      <p:sp>
        <p:nvSpPr>
          <p:cNvPr id="2888" name="Google Shape;2888;p271"/>
          <p:cNvSpPr/>
          <p:nvPr/>
        </p:nvSpPr>
        <p:spPr>
          <a:xfrm>
            <a:off x="1337550" y="2455275"/>
            <a:ext cx="3135600" cy="209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89" name="Google Shape;2889;p271"/>
          <p:cNvSpPr/>
          <p:nvPr/>
        </p:nvSpPr>
        <p:spPr>
          <a:xfrm>
            <a:off x="1337550" y="3205500"/>
            <a:ext cx="2876700" cy="209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890" name="Google Shape;2890;p271"/>
          <p:cNvSpPr/>
          <p:nvPr/>
        </p:nvSpPr>
        <p:spPr>
          <a:xfrm>
            <a:off x="5274925" y="2074275"/>
            <a:ext cx="3615300" cy="767700"/>
          </a:xfrm>
          <a:prstGeom prst="rect">
            <a:avLst/>
          </a:pr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declares the </a:t>
            </a:r>
            <a:r>
              <a:rPr b="1" lang="en">
                <a:solidFill>
                  <a:schemeClr val="dk2"/>
                </a:solidFill>
                <a:latin typeface="Courier New"/>
                <a:ea typeface="Courier New"/>
                <a:cs typeface="Courier New"/>
                <a:sym typeface="Courier New"/>
              </a:rPr>
              <a:t>totalMinutes</a:t>
            </a:r>
            <a:r>
              <a:rPr b="1" lang="en">
                <a:latin typeface="Proxima Nova"/>
                <a:ea typeface="Proxima Nova"/>
                <a:cs typeface="Proxima Nova"/>
                <a:sym typeface="Proxima Nova"/>
              </a:rPr>
              <a:t> and </a:t>
            </a:r>
            <a:r>
              <a:rPr b="1" lang="en">
                <a:solidFill>
                  <a:schemeClr val="dk2"/>
                </a:solidFill>
                <a:latin typeface="Courier New"/>
                <a:ea typeface="Courier New"/>
                <a:cs typeface="Courier New"/>
                <a:sym typeface="Courier New"/>
              </a:rPr>
              <a:t>totalPaid</a:t>
            </a:r>
            <a:r>
              <a:rPr b="1" lang="en">
                <a:latin typeface="Proxima Nova"/>
                <a:ea typeface="Proxima Nova"/>
                <a:cs typeface="Proxima Nova"/>
                <a:sym typeface="Proxima Nova"/>
              </a:rPr>
              <a:t> local constants to store the result of the multiplication</a:t>
            </a:r>
            <a:endParaRPr b="1">
              <a:latin typeface="Proxima Nova"/>
              <a:ea typeface="Proxima Nova"/>
              <a:cs typeface="Proxima Nova"/>
              <a:sym typeface="Proxima Nova"/>
            </a:endParaRPr>
          </a:p>
        </p:txBody>
      </p:sp>
      <p:cxnSp>
        <p:nvCxnSpPr>
          <p:cNvPr id="2891" name="Google Shape;2891;p271"/>
          <p:cNvCxnSpPr>
            <a:stCxn id="2889" idx="3"/>
            <a:endCxn id="2890" idx="1"/>
          </p:cNvCxnSpPr>
          <p:nvPr/>
        </p:nvCxnSpPr>
        <p:spPr>
          <a:xfrm flipH="1" rot="10800000">
            <a:off x="4214250" y="2458050"/>
            <a:ext cx="1060800" cy="852300"/>
          </a:xfrm>
          <a:prstGeom prst="straightConnector1">
            <a:avLst/>
          </a:prstGeom>
          <a:noFill/>
          <a:ln cap="flat" cmpd="sng" w="38100">
            <a:solidFill>
              <a:schemeClr val="accent4"/>
            </a:solidFill>
            <a:prstDash val="solid"/>
            <a:round/>
            <a:headEnd len="med" w="med" type="none"/>
            <a:tailEnd len="med" w="med" type="none"/>
          </a:ln>
        </p:spPr>
      </p:cxnSp>
      <p:cxnSp>
        <p:nvCxnSpPr>
          <p:cNvPr id="2892" name="Google Shape;2892;p271"/>
          <p:cNvCxnSpPr>
            <a:stCxn id="2888" idx="3"/>
            <a:endCxn id="2890" idx="1"/>
          </p:cNvCxnSpPr>
          <p:nvPr/>
        </p:nvCxnSpPr>
        <p:spPr>
          <a:xfrm flipH="1" rot="10800000">
            <a:off x="4473150" y="2458125"/>
            <a:ext cx="801900" cy="10200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sp>
        <p:nvSpPr>
          <p:cNvPr id="2897" name="Google Shape;2897;p272"/>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Discussion Takeaways</a:t>
            </a:r>
            <a:endParaRPr/>
          </a:p>
        </p:txBody>
      </p:sp>
      <p:sp>
        <p:nvSpPr>
          <p:cNvPr id="2898" name="Google Shape;2898;p272"/>
          <p:cNvSpPr txBox="1"/>
          <p:nvPr/>
        </p:nvSpPr>
        <p:spPr>
          <a:xfrm>
            <a:off x="1126925" y="1938350"/>
            <a:ext cx="5996100" cy="2938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timeToWalk</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totalMinutes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15</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totalMinutes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makeMoney</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totalPaid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30</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totalPaid</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totalTime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timeToWalk(numberOfDogs: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totalDollars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makeMoney(numberOfDogs: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E36209"/>
                </a:solidFill>
                <a:latin typeface="Courier New"/>
                <a:ea typeface="Courier New"/>
                <a:cs typeface="Courier New"/>
                <a:sym typeface="Courier New"/>
              </a:rPr>
              <a:t>print</a:t>
            </a:r>
            <a:r>
              <a:rPr b="1" lang="en" sz="1100">
                <a:solidFill>
                  <a:srgbClr val="24292E"/>
                </a:solidFill>
                <a:latin typeface="Courier New"/>
                <a:ea typeface="Courier New"/>
                <a:cs typeface="Courier New"/>
                <a:sym typeface="Courier New"/>
              </a:rPr>
              <a:t>(</a:t>
            </a:r>
            <a:r>
              <a:rPr b="1" lang="en" sz="1100">
                <a:solidFill>
                  <a:srgbClr val="032F62"/>
                </a:solidFill>
                <a:latin typeface="Courier New"/>
                <a:ea typeface="Courier New"/>
                <a:cs typeface="Courier New"/>
                <a:sym typeface="Courier New"/>
              </a:rPr>
              <a:t>"You walked </a:t>
            </a:r>
            <a:r>
              <a:rPr b="1" lang="en" sz="1100">
                <a:solidFill>
                  <a:srgbClr val="24292E"/>
                </a:solidFill>
                <a:latin typeface="Courier New"/>
                <a:ea typeface="Courier New"/>
                <a:cs typeface="Courier New"/>
                <a:sym typeface="Courier New"/>
              </a:rPr>
              <a:t>\(dogs)</a:t>
            </a:r>
            <a:r>
              <a:rPr b="1" lang="en" sz="1100">
                <a:solidFill>
                  <a:srgbClr val="032F62"/>
                </a:solidFill>
                <a:latin typeface="Courier New"/>
                <a:ea typeface="Courier New"/>
                <a:cs typeface="Courier New"/>
                <a:sym typeface="Courier New"/>
              </a:rPr>
              <a:t> dogs for a total of  </a:t>
            </a:r>
            <a:r>
              <a:rPr b="1" lang="en" sz="1100">
                <a:solidFill>
                  <a:srgbClr val="24292E"/>
                </a:solidFill>
                <a:latin typeface="Courier New"/>
                <a:ea typeface="Courier New"/>
                <a:cs typeface="Courier New"/>
                <a:sym typeface="Courier New"/>
              </a:rPr>
              <a:t>\(totalTime)</a:t>
            </a:r>
            <a:r>
              <a:rPr b="1" lang="en" sz="1100">
                <a:solidFill>
                  <a:srgbClr val="032F62"/>
                </a:solidFill>
                <a:latin typeface="Courier New"/>
                <a:ea typeface="Courier New"/>
                <a:cs typeface="Courier New"/>
                <a:sym typeface="Courier New"/>
              </a:rPr>
              <a:t> minutes. You made $</a:t>
            </a:r>
            <a:r>
              <a:rPr b="1" lang="en" sz="1100">
                <a:solidFill>
                  <a:srgbClr val="24292E"/>
                </a:solidFill>
                <a:latin typeface="Courier New"/>
                <a:ea typeface="Courier New"/>
                <a:cs typeface="Courier New"/>
                <a:sym typeface="Courier New"/>
              </a:rPr>
              <a:t>\(totalDollars)</a:t>
            </a:r>
            <a:r>
              <a:rPr b="1" lang="en" sz="1100">
                <a:solidFill>
                  <a:srgbClr val="032F62"/>
                </a:solidFill>
                <a:latin typeface="Courier New"/>
                <a:ea typeface="Courier New"/>
                <a:cs typeface="Courier New"/>
                <a:sym typeface="Courier New"/>
              </a:rPr>
              <a:t> today!"</a:t>
            </a: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6A737D"/>
                </a:solidFill>
                <a:latin typeface="Courier New"/>
                <a:ea typeface="Courier New"/>
                <a:cs typeface="Courier New"/>
                <a:sym typeface="Courier New"/>
              </a:rPr>
              <a:t>//=&gt; You walked 3 dogs for a total of 45 minutes. You made $90 today!</a:t>
            </a:r>
            <a:endParaRPr b="1" sz="1100">
              <a:solidFill>
                <a:srgbClr val="D73A49"/>
              </a:solidFill>
              <a:latin typeface="Courier New"/>
              <a:ea typeface="Courier New"/>
              <a:cs typeface="Courier New"/>
              <a:sym typeface="Courier New"/>
            </a:endParaRPr>
          </a:p>
        </p:txBody>
      </p:sp>
      <p:sp>
        <p:nvSpPr>
          <p:cNvPr id="2899" name="Google Shape;2899;p272"/>
          <p:cNvSpPr/>
          <p:nvPr/>
        </p:nvSpPr>
        <p:spPr>
          <a:xfrm>
            <a:off x="1337550" y="2612650"/>
            <a:ext cx="1725300" cy="209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900" name="Google Shape;2900;p272"/>
          <p:cNvSpPr/>
          <p:nvPr/>
        </p:nvSpPr>
        <p:spPr>
          <a:xfrm>
            <a:off x="1337550" y="3371400"/>
            <a:ext cx="1461000" cy="209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901" name="Google Shape;2901;p272"/>
          <p:cNvSpPr/>
          <p:nvPr/>
        </p:nvSpPr>
        <p:spPr>
          <a:xfrm>
            <a:off x="5241500" y="2132650"/>
            <a:ext cx="2802600" cy="642900"/>
          </a:xfrm>
          <a:prstGeom prst="rect">
            <a:avLst/>
          </a:pr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returns the </a:t>
            </a:r>
            <a:r>
              <a:rPr b="1" lang="en">
                <a:solidFill>
                  <a:schemeClr val="dk2"/>
                </a:solidFill>
                <a:latin typeface="Courier New"/>
                <a:ea typeface="Courier New"/>
                <a:cs typeface="Courier New"/>
                <a:sym typeface="Courier New"/>
              </a:rPr>
              <a:t>totalMinutes</a:t>
            </a:r>
            <a:r>
              <a:rPr b="1" lang="en">
                <a:latin typeface="Proxima Nova"/>
                <a:ea typeface="Proxima Nova"/>
                <a:cs typeface="Proxima Nova"/>
                <a:sym typeface="Proxima Nova"/>
              </a:rPr>
              <a:t> and </a:t>
            </a:r>
            <a:r>
              <a:rPr b="1" lang="en">
                <a:solidFill>
                  <a:schemeClr val="dk2"/>
                </a:solidFill>
                <a:latin typeface="Courier New"/>
                <a:ea typeface="Courier New"/>
                <a:cs typeface="Courier New"/>
                <a:sym typeface="Courier New"/>
              </a:rPr>
              <a:t>totalPaid</a:t>
            </a:r>
            <a:r>
              <a:rPr b="1" lang="en">
                <a:latin typeface="Proxima Nova"/>
                <a:ea typeface="Proxima Nova"/>
                <a:cs typeface="Proxima Nova"/>
                <a:sym typeface="Proxima Nova"/>
              </a:rPr>
              <a:t> local constants</a:t>
            </a:r>
            <a:endParaRPr b="1">
              <a:latin typeface="Proxima Nova"/>
              <a:ea typeface="Proxima Nova"/>
              <a:cs typeface="Proxima Nova"/>
              <a:sym typeface="Proxima Nova"/>
            </a:endParaRPr>
          </a:p>
        </p:txBody>
      </p:sp>
      <p:cxnSp>
        <p:nvCxnSpPr>
          <p:cNvPr id="2902" name="Google Shape;2902;p272"/>
          <p:cNvCxnSpPr>
            <a:stCxn id="2900" idx="3"/>
            <a:endCxn id="2901" idx="1"/>
          </p:cNvCxnSpPr>
          <p:nvPr/>
        </p:nvCxnSpPr>
        <p:spPr>
          <a:xfrm flipH="1" rot="10800000">
            <a:off x="2798550" y="2454150"/>
            <a:ext cx="2442900" cy="1022100"/>
          </a:xfrm>
          <a:prstGeom prst="straightConnector1">
            <a:avLst/>
          </a:prstGeom>
          <a:noFill/>
          <a:ln cap="flat" cmpd="sng" w="38100">
            <a:solidFill>
              <a:schemeClr val="accent4"/>
            </a:solidFill>
            <a:prstDash val="solid"/>
            <a:round/>
            <a:headEnd len="med" w="med" type="none"/>
            <a:tailEnd len="med" w="med" type="none"/>
          </a:ln>
        </p:spPr>
      </p:cxnSp>
      <p:cxnSp>
        <p:nvCxnSpPr>
          <p:cNvPr id="2903" name="Google Shape;2903;p272"/>
          <p:cNvCxnSpPr>
            <a:stCxn id="2899" idx="3"/>
            <a:endCxn id="2901" idx="1"/>
          </p:cNvCxnSpPr>
          <p:nvPr/>
        </p:nvCxnSpPr>
        <p:spPr>
          <a:xfrm flipH="1" rot="10800000">
            <a:off x="3062850" y="2454100"/>
            <a:ext cx="2178600" cy="26340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7" name="Shape 2907"/>
        <p:cNvGrpSpPr/>
        <p:nvPr/>
      </p:nvGrpSpPr>
      <p:grpSpPr>
        <a:xfrm>
          <a:off x="0" y="0"/>
          <a:ext cx="0" cy="0"/>
          <a:chOff x="0" y="0"/>
          <a:chExt cx="0" cy="0"/>
        </a:xfrm>
      </p:grpSpPr>
      <p:sp>
        <p:nvSpPr>
          <p:cNvPr id="2908" name="Google Shape;2908;p273"/>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Discussion Takeaways</a:t>
            </a:r>
            <a:endParaRPr/>
          </a:p>
        </p:txBody>
      </p:sp>
      <p:sp>
        <p:nvSpPr>
          <p:cNvPr id="2909" name="Google Shape;2909;p273"/>
          <p:cNvSpPr txBox="1"/>
          <p:nvPr/>
        </p:nvSpPr>
        <p:spPr>
          <a:xfrm>
            <a:off x="1126925" y="1938350"/>
            <a:ext cx="5996100" cy="2938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timeToWalk</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totalMinutes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15</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totalMinutes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makeMoney</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totalPaid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30</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totalPaid</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totalTime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timeToWalk(numberOfDogs: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totalDollars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makeMoney(numberOfDogs: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E36209"/>
                </a:solidFill>
                <a:latin typeface="Courier New"/>
                <a:ea typeface="Courier New"/>
                <a:cs typeface="Courier New"/>
                <a:sym typeface="Courier New"/>
              </a:rPr>
              <a:t>print</a:t>
            </a:r>
            <a:r>
              <a:rPr b="1" lang="en" sz="1100">
                <a:solidFill>
                  <a:srgbClr val="24292E"/>
                </a:solidFill>
                <a:latin typeface="Courier New"/>
                <a:ea typeface="Courier New"/>
                <a:cs typeface="Courier New"/>
                <a:sym typeface="Courier New"/>
              </a:rPr>
              <a:t>(</a:t>
            </a:r>
            <a:r>
              <a:rPr b="1" lang="en" sz="1100">
                <a:solidFill>
                  <a:srgbClr val="032F62"/>
                </a:solidFill>
                <a:latin typeface="Courier New"/>
                <a:ea typeface="Courier New"/>
                <a:cs typeface="Courier New"/>
                <a:sym typeface="Courier New"/>
              </a:rPr>
              <a:t>"You walked </a:t>
            </a:r>
            <a:r>
              <a:rPr b="1" lang="en" sz="1100">
                <a:solidFill>
                  <a:srgbClr val="24292E"/>
                </a:solidFill>
                <a:latin typeface="Courier New"/>
                <a:ea typeface="Courier New"/>
                <a:cs typeface="Courier New"/>
                <a:sym typeface="Courier New"/>
              </a:rPr>
              <a:t>\(dogs)</a:t>
            </a:r>
            <a:r>
              <a:rPr b="1" lang="en" sz="1100">
                <a:solidFill>
                  <a:srgbClr val="032F62"/>
                </a:solidFill>
                <a:latin typeface="Courier New"/>
                <a:ea typeface="Courier New"/>
                <a:cs typeface="Courier New"/>
                <a:sym typeface="Courier New"/>
              </a:rPr>
              <a:t> dogs for a total of  </a:t>
            </a:r>
            <a:r>
              <a:rPr b="1" lang="en" sz="1100">
                <a:solidFill>
                  <a:srgbClr val="24292E"/>
                </a:solidFill>
                <a:latin typeface="Courier New"/>
                <a:ea typeface="Courier New"/>
                <a:cs typeface="Courier New"/>
                <a:sym typeface="Courier New"/>
              </a:rPr>
              <a:t>\(totalTime)</a:t>
            </a:r>
            <a:r>
              <a:rPr b="1" lang="en" sz="1100">
                <a:solidFill>
                  <a:srgbClr val="032F62"/>
                </a:solidFill>
                <a:latin typeface="Courier New"/>
                <a:ea typeface="Courier New"/>
                <a:cs typeface="Courier New"/>
                <a:sym typeface="Courier New"/>
              </a:rPr>
              <a:t> minutes. You made $</a:t>
            </a:r>
            <a:r>
              <a:rPr b="1" lang="en" sz="1100">
                <a:solidFill>
                  <a:srgbClr val="24292E"/>
                </a:solidFill>
                <a:latin typeface="Courier New"/>
                <a:ea typeface="Courier New"/>
                <a:cs typeface="Courier New"/>
                <a:sym typeface="Courier New"/>
              </a:rPr>
              <a:t>\(totalDollars)</a:t>
            </a:r>
            <a:r>
              <a:rPr b="1" lang="en" sz="1100">
                <a:solidFill>
                  <a:srgbClr val="032F62"/>
                </a:solidFill>
                <a:latin typeface="Courier New"/>
                <a:ea typeface="Courier New"/>
                <a:cs typeface="Courier New"/>
                <a:sym typeface="Courier New"/>
              </a:rPr>
              <a:t> today!"</a:t>
            </a: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Clr>
                <a:schemeClr val="accent5"/>
              </a:buClr>
              <a:buSzPts val="1100"/>
              <a:buFont typeface="Arial"/>
              <a:buNone/>
            </a:pPr>
            <a:r>
              <a:rPr b="1" lang="en" sz="1100">
                <a:solidFill>
                  <a:srgbClr val="6A737D"/>
                </a:solidFill>
                <a:latin typeface="Courier New"/>
                <a:ea typeface="Courier New"/>
                <a:cs typeface="Courier New"/>
                <a:sym typeface="Courier New"/>
              </a:rPr>
              <a:t>//=&gt; You walked 3 dogs for a total of 45 minutes. You made $90 today!</a:t>
            </a:r>
            <a:endParaRPr b="1" sz="1100">
              <a:solidFill>
                <a:srgbClr val="D73A49"/>
              </a:solidFill>
              <a:latin typeface="Courier New"/>
              <a:ea typeface="Courier New"/>
              <a:cs typeface="Courier New"/>
              <a:sym typeface="Courier New"/>
            </a:endParaRPr>
          </a:p>
        </p:txBody>
      </p:sp>
      <p:sp>
        <p:nvSpPr>
          <p:cNvPr id="2910" name="Google Shape;2910;p273"/>
          <p:cNvSpPr/>
          <p:nvPr/>
        </p:nvSpPr>
        <p:spPr>
          <a:xfrm>
            <a:off x="1126925" y="3811775"/>
            <a:ext cx="4160400" cy="4017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911" name="Google Shape;2911;p273"/>
          <p:cNvSpPr/>
          <p:nvPr/>
        </p:nvSpPr>
        <p:spPr>
          <a:xfrm>
            <a:off x="5639650" y="1693275"/>
            <a:ext cx="3311100" cy="1098900"/>
          </a:xfrm>
          <a:prstGeom prst="rect">
            <a:avLst/>
          </a:pr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declare two new variables </a:t>
            </a:r>
            <a:r>
              <a:rPr b="1" lang="en">
                <a:solidFill>
                  <a:schemeClr val="dk2"/>
                </a:solidFill>
                <a:latin typeface="Courier New"/>
                <a:ea typeface="Courier New"/>
                <a:cs typeface="Courier New"/>
                <a:sym typeface="Courier New"/>
              </a:rPr>
              <a:t>totalTime</a:t>
            </a:r>
            <a:r>
              <a:rPr b="1" lang="en">
                <a:latin typeface="Proxima Nova"/>
                <a:ea typeface="Proxima Nova"/>
                <a:cs typeface="Proxima Nova"/>
                <a:sym typeface="Proxima Nova"/>
              </a:rPr>
              <a:t> and </a:t>
            </a:r>
            <a:r>
              <a:rPr b="1" lang="en">
                <a:solidFill>
                  <a:schemeClr val="dk2"/>
                </a:solidFill>
                <a:latin typeface="Courier New"/>
                <a:ea typeface="Courier New"/>
                <a:cs typeface="Courier New"/>
                <a:sym typeface="Courier New"/>
              </a:rPr>
              <a:t>totalDollars</a:t>
            </a:r>
            <a:r>
              <a:rPr b="1" lang="en">
                <a:latin typeface="Proxima Nova"/>
                <a:ea typeface="Proxima Nova"/>
                <a:cs typeface="Proxima Nova"/>
                <a:sym typeface="Proxima Nova"/>
              </a:rPr>
              <a:t> to store the return values of calling the functions with </a:t>
            </a:r>
            <a:r>
              <a:rPr b="1" lang="en">
                <a:solidFill>
                  <a:schemeClr val="dk2"/>
                </a:solidFill>
                <a:latin typeface="Courier New"/>
                <a:ea typeface="Courier New"/>
                <a:cs typeface="Courier New"/>
                <a:sym typeface="Courier New"/>
              </a:rPr>
              <a:t>dogs</a:t>
            </a:r>
            <a:r>
              <a:rPr b="1" lang="en">
                <a:latin typeface="Proxima Nova"/>
                <a:ea typeface="Proxima Nova"/>
                <a:cs typeface="Proxima Nova"/>
                <a:sym typeface="Proxima Nova"/>
              </a:rPr>
              <a:t> as the argument</a:t>
            </a:r>
            <a:endParaRPr b="1">
              <a:latin typeface="Proxima Nova"/>
              <a:ea typeface="Proxima Nova"/>
              <a:cs typeface="Proxima Nova"/>
              <a:sym typeface="Proxima Nova"/>
            </a:endParaRPr>
          </a:p>
        </p:txBody>
      </p:sp>
      <p:cxnSp>
        <p:nvCxnSpPr>
          <p:cNvPr id="2912" name="Google Shape;2912;p273"/>
          <p:cNvCxnSpPr>
            <a:stCxn id="2910" idx="3"/>
            <a:endCxn id="2911" idx="1"/>
          </p:cNvCxnSpPr>
          <p:nvPr/>
        </p:nvCxnSpPr>
        <p:spPr>
          <a:xfrm flipH="1" rot="10800000">
            <a:off x="5287325" y="2242625"/>
            <a:ext cx="352200" cy="177000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6" name="Shape 2916"/>
        <p:cNvGrpSpPr/>
        <p:nvPr/>
      </p:nvGrpSpPr>
      <p:grpSpPr>
        <a:xfrm>
          <a:off x="0" y="0"/>
          <a:ext cx="0" cy="0"/>
          <a:chOff x="0" y="0"/>
          <a:chExt cx="0" cy="0"/>
        </a:xfrm>
      </p:grpSpPr>
      <p:sp>
        <p:nvSpPr>
          <p:cNvPr id="2917" name="Google Shape;2917;p274"/>
          <p:cNvSpPr txBox="1"/>
          <p:nvPr>
            <p:ph type="title"/>
          </p:nvPr>
        </p:nvSpPr>
        <p:spPr>
          <a:xfrm>
            <a:off x="1016000" y="309575"/>
            <a:ext cx="7359300" cy="7302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Discussion Takeaways</a:t>
            </a:r>
            <a:endParaRPr/>
          </a:p>
        </p:txBody>
      </p:sp>
      <p:sp>
        <p:nvSpPr>
          <p:cNvPr id="2918" name="Google Shape;2918;p274"/>
          <p:cNvSpPr txBox="1"/>
          <p:nvPr/>
        </p:nvSpPr>
        <p:spPr>
          <a:xfrm>
            <a:off x="1126925" y="1938350"/>
            <a:ext cx="5996100" cy="29385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timeToWalk</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totalMinutes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15</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totalMinutes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D73A49"/>
                </a:solidFill>
                <a:latin typeface="Courier New"/>
                <a:ea typeface="Courier New"/>
                <a:cs typeface="Courier New"/>
                <a:sym typeface="Courier New"/>
              </a:rPr>
              <a:t>func</a:t>
            </a:r>
            <a:r>
              <a:rPr b="1" lang="en" sz="1100">
                <a:solidFill>
                  <a:srgbClr val="24292E"/>
                </a:solidFill>
                <a:latin typeface="Courier New"/>
                <a:ea typeface="Courier New"/>
                <a:cs typeface="Courier New"/>
                <a:sym typeface="Courier New"/>
              </a:rPr>
              <a:t> </a:t>
            </a:r>
            <a:r>
              <a:rPr b="1" lang="en" sz="1100">
                <a:solidFill>
                  <a:srgbClr val="6F42C1"/>
                </a:solidFill>
                <a:latin typeface="Courier New"/>
                <a:ea typeface="Courier New"/>
                <a:cs typeface="Courier New"/>
                <a:sym typeface="Courier New"/>
              </a:rPr>
              <a:t>makeMoney</a:t>
            </a:r>
            <a:r>
              <a:rPr b="1" lang="en" sz="1100">
                <a:solidFill>
                  <a:srgbClr val="24292E"/>
                </a:solidFill>
                <a:latin typeface="Courier New"/>
                <a:ea typeface="Courier New"/>
                <a:cs typeface="Courier New"/>
                <a:sym typeface="Courier New"/>
              </a:rPr>
              <a:t>(numberOfDogs :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-&gt; </a:t>
            </a:r>
            <a:r>
              <a:rPr b="1" lang="en" sz="1100">
                <a:solidFill>
                  <a:srgbClr val="D73A49"/>
                </a:solidFill>
                <a:latin typeface="Courier New"/>
                <a:ea typeface="Courier New"/>
                <a:cs typeface="Courier New"/>
                <a:sym typeface="Courier New"/>
              </a:rPr>
              <a:t>Int</a:t>
            </a:r>
            <a:r>
              <a:rPr b="1" lang="en" sz="1100">
                <a:solidFill>
                  <a:srgbClr val="24292E"/>
                </a:solidFill>
                <a:latin typeface="Courier New"/>
                <a:ea typeface="Courier New"/>
                <a:cs typeface="Courier New"/>
                <a:sym typeface="Courier New"/>
              </a:rPr>
              <a:t>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let</a:t>
            </a:r>
            <a:r>
              <a:rPr b="1" lang="en" sz="1100">
                <a:solidFill>
                  <a:srgbClr val="24292E"/>
                </a:solidFill>
                <a:latin typeface="Courier New"/>
                <a:ea typeface="Courier New"/>
                <a:cs typeface="Courier New"/>
                <a:sym typeface="Courier New"/>
              </a:rPr>
              <a:t> totalPaid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numberOfDogs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a:t>
            </a:r>
            <a:r>
              <a:rPr b="1" lang="en" sz="1100">
                <a:solidFill>
                  <a:srgbClr val="005CC5"/>
                </a:solidFill>
                <a:latin typeface="Courier New"/>
                <a:ea typeface="Courier New"/>
                <a:cs typeface="Courier New"/>
                <a:sym typeface="Courier New"/>
              </a:rPr>
              <a:t>30</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  </a:t>
            </a:r>
            <a:r>
              <a:rPr b="1" lang="en" sz="1100">
                <a:solidFill>
                  <a:srgbClr val="D73A49"/>
                </a:solidFill>
                <a:latin typeface="Courier New"/>
                <a:ea typeface="Courier New"/>
                <a:cs typeface="Courier New"/>
                <a:sym typeface="Courier New"/>
              </a:rPr>
              <a:t>return</a:t>
            </a:r>
            <a:r>
              <a:rPr b="1" lang="en" sz="1100">
                <a:solidFill>
                  <a:srgbClr val="24292E"/>
                </a:solidFill>
                <a:latin typeface="Courier New"/>
                <a:ea typeface="Courier New"/>
                <a:cs typeface="Courier New"/>
                <a:sym typeface="Courier New"/>
              </a:rPr>
              <a:t> totalPaid</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totalTime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timeToWalk(numberOfDogs: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D73A49"/>
                </a:solidFill>
                <a:latin typeface="Courier New"/>
                <a:ea typeface="Courier New"/>
                <a:cs typeface="Courier New"/>
                <a:sym typeface="Courier New"/>
              </a:rPr>
              <a:t>var</a:t>
            </a:r>
            <a:r>
              <a:rPr b="1" lang="en" sz="1100">
                <a:solidFill>
                  <a:srgbClr val="24292E"/>
                </a:solidFill>
                <a:latin typeface="Courier New"/>
                <a:ea typeface="Courier New"/>
                <a:cs typeface="Courier New"/>
                <a:sym typeface="Courier New"/>
              </a:rPr>
              <a:t> totalDollars </a:t>
            </a:r>
            <a:r>
              <a:rPr b="1" lang="en" sz="1100">
                <a:solidFill>
                  <a:srgbClr val="005CC5"/>
                </a:solidFill>
                <a:latin typeface="Courier New"/>
                <a:ea typeface="Courier New"/>
                <a:cs typeface="Courier New"/>
                <a:sym typeface="Courier New"/>
              </a:rPr>
              <a:t>=</a:t>
            </a:r>
            <a:r>
              <a:rPr b="1" lang="en" sz="1100">
                <a:solidFill>
                  <a:srgbClr val="24292E"/>
                </a:solidFill>
                <a:latin typeface="Courier New"/>
                <a:ea typeface="Courier New"/>
                <a:cs typeface="Courier New"/>
                <a:sym typeface="Courier New"/>
              </a:rPr>
              <a:t> makeMoney(numberOfDogs: dogs)</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E36209"/>
                </a:solidFill>
                <a:latin typeface="Courier New"/>
                <a:ea typeface="Courier New"/>
                <a:cs typeface="Courier New"/>
                <a:sym typeface="Courier New"/>
              </a:rPr>
              <a:t>print</a:t>
            </a:r>
            <a:r>
              <a:rPr b="1" lang="en" sz="1100">
                <a:solidFill>
                  <a:srgbClr val="24292E"/>
                </a:solidFill>
                <a:latin typeface="Courier New"/>
                <a:ea typeface="Courier New"/>
                <a:cs typeface="Courier New"/>
                <a:sym typeface="Courier New"/>
              </a:rPr>
              <a:t>(</a:t>
            </a:r>
            <a:r>
              <a:rPr b="1" lang="en" sz="1100">
                <a:solidFill>
                  <a:srgbClr val="032F62"/>
                </a:solidFill>
                <a:latin typeface="Courier New"/>
                <a:ea typeface="Courier New"/>
                <a:cs typeface="Courier New"/>
                <a:sym typeface="Courier New"/>
              </a:rPr>
              <a:t>"You walked </a:t>
            </a:r>
            <a:r>
              <a:rPr b="1" lang="en" sz="1100">
                <a:solidFill>
                  <a:srgbClr val="24292E"/>
                </a:solidFill>
                <a:latin typeface="Courier New"/>
                <a:ea typeface="Courier New"/>
                <a:cs typeface="Courier New"/>
                <a:sym typeface="Courier New"/>
              </a:rPr>
              <a:t>\(dogs)</a:t>
            </a:r>
            <a:r>
              <a:rPr b="1" lang="en" sz="1100">
                <a:solidFill>
                  <a:srgbClr val="032F62"/>
                </a:solidFill>
                <a:latin typeface="Courier New"/>
                <a:ea typeface="Courier New"/>
                <a:cs typeface="Courier New"/>
                <a:sym typeface="Courier New"/>
              </a:rPr>
              <a:t> dogs for a total of  </a:t>
            </a:r>
            <a:r>
              <a:rPr b="1" lang="en" sz="1100">
                <a:solidFill>
                  <a:srgbClr val="24292E"/>
                </a:solidFill>
                <a:latin typeface="Courier New"/>
                <a:ea typeface="Courier New"/>
                <a:cs typeface="Courier New"/>
                <a:sym typeface="Courier New"/>
              </a:rPr>
              <a:t>\(totalTime)</a:t>
            </a:r>
            <a:r>
              <a:rPr b="1" lang="en" sz="1100">
                <a:solidFill>
                  <a:srgbClr val="032F62"/>
                </a:solidFill>
                <a:latin typeface="Courier New"/>
                <a:ea typeface="Courier New"/>
                <a:cs typeface="Courier New"/>
                <a:sym typeface="Courier New"/>
              </a:rPr>
              <a:t> minutes. You made $</a:t>
            </a:r>
            <a:r>
              <a:rPr b="1" lang="en" sz="1100">
                <a:solidFill>
                  <a:srgbClr val="24292E"/>
                </a:solidFill>
                <a:latin typeface="Courier New"/>
                <a:ea typeface="Courier New"/>
                <a:cs typeface="Courier New"/>
                <a:sym typeface="Courier New"/>
              </a:rPr>
              <a:t>\(totalDollars)</a:t>
            </a:r>
            <a:r>
              <a:rPr b="1" lang="en" sz="1100">
                <a:solidFill>
                  <a:srgbClr val="032F62"/>
                </a:solidFill>
                <a:latin typeface="Courier New"/>
                <a:ea typeface="Courier New"/>
                <a:cs typeface="Courier New"/>
                <a:sym typeface="Courier New"/>
              </a:rPr>
              <a:t> today!"</a:t>
            </a:r>
            <a:r>
              <a:rPr b="1" lang="en" sz="1100">
                <a:solidFill>
                  <a:srgbClr val="24292E"/>
                </a:solidFill>
                <a:latin typeface="Courier New"/>
                <a:ea typeface="Courier New"/>
                <a:cs typeface="Courier New"/>
                <a:sym typeface="Courier New"/>
              </a:rPr>
              <a:t>)</a:t>
            </a:r>
            <a:endParaRPr b="1" sz="1100">
              <a:solidFill>
                <a:srgbClr val="24292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6A737D"/>
                </a:solidFill>
                <a:latin typeface="Courier New"/>
                <a:ea typeface="Courier New"/>
                <a:cs typeface="Courier New"/>
                <a:sym typeface="Courier New"/>
              </a:rPr>
              <a:t>//=&gt; You walked 3 dogs for a total of 45 minutes. You made $90 today!</a:t>
            </a:r>
            <a:endParaRPr b="1" sz="1100">
              <a:solidFill>
                <a:srgbClr val="D73A49"/>
              </a:solidFill>
              <a:latin typeface="Courier New"/>
              <a:ea typeface="Courier New"/>
              <a:cs typeface="Courier New"/>
              <a:sym typeface="Courier New"/>
            </a:endParaRPr>
          </a:p>
        </p:txBody>
      </p:sp>
      <p:sp>
        <p:nvSpPr>
          <p:cNvPr id="2919" name="Google Shape;2919;p274"/>
          <p:cNvSpPr/>
          <p:nvPr/>
        </p:nvSpPr>
        <p:spPr>
          <a:xfrm>
            <a:off x="1168700" y="4264250"/>
            <a:ext cx="5819400" cy="3669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920" name="Google Shape;2920;p274"/>
          <p:cNvSpPr/>
          <p:nvPr/>
        </p:nvSpPr>
        <p:spPr>
          <a:xfrm>
            <a:off x="6010675" y="1595125"/>
            <a:ext cx="1737900" cy="1098900"/>
          </a:xfrm>
          <a:prstGeom prst="rect">
            <a:avLst/>
          </a:pr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prints a sentence using with all three variables using interpolation</a:t>
            </a:r>
            <a:endParaRPr b="1">
              <a:latin typeface="Proxima Nova"/>
              <a:ea typeface="Proxima Nova"/>
              <a:cs typeface="Proxima Nova"/>
              <a:sym typeface="Proxima Nova"/>
            </a:endParaRPr>
          </a:p>
        </p:txBody>
      </p:sp>
      <p:cxnSp>
        <p:nvCxnSpPr>
          <p:cNvPr id="2921" name="Google Shape;2921;p274"/>
          <p:cNvCxnSpPr>
            <a:endCxn id="2920" idx="1"/>
          </p:cNvCxnSpPr>
          <p:nvPr/>
        </p:nvCxnSpPr>
        <p:spPr>
          <a:xfrm flipH="1" rot="10800000">
            <a:off x="5509375" y="2144575"/>
            <a:ext cx="501300" cy="2106300"/>
          </a:xfrm>
          <a:prstGeom prst="straightConnector1">
            <a:avLst/>
          </a:prstGeom>
          <a:noFill/>
          <a:ln cap="flat" cmpd="sng" w="38100">
            <a:solidFill>
              <a:schemeClr val="accent4"/>
            </a:solidFill>
            <a:prstDash val="solid"/>
            <a:round/>
            <a:headEnd len="med" w="med" type="none"/>
            <a:tailEnd len="med" w="med" type="non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5" name="Shape 2925"/>
        <p:cNvGrpSpPr/>
        <p:nvPr/>
      </p:nvGrpSpPr>
      <p:grpSpPr>
        <a:xfrm>
          <a:off x="0" y="0"/>
          <a:ext cx="0" cy="0"/>
          <a:chOff x="0" y="0"/>
          <a:chExt cx="0" cy="0"/>
        </a:xfrm>
      </p:grpSpPr>
      <p:sp>
        <p:nvSpPr>
          <p:cNvPr id="2926" name="Google Shape;2926;p275"/>
          <p:cNvSpPr txBox="1"/>
          <p:nvPr>
            <p:ph type="ctrTitle"/>
          </p:nvPr>
        </p:nvSpPr>
        <p:spPr>
          <a:xfrm>
            <a:off x="5030375" y="272800"/>
            <a:ext cx="3912600" cy="3786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Closures</a:t>
            </a:r>
            <a:endParaRPr/>
          </a:p>
        </p:txBody>
      </p:sp>
      <p:sp>
        <p:nvSpPr>
          <p:cNvPr id="2927" name="Google Shape;2927;p2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195"/>
          <p:cNvSpPr txBox="1"/>
          <p:nvPr>
            <p:ph idx="1" type="body"/>
          </p:nvPr>
        </p:nvSpPr>
        <p:spPr>
          <a:xfrm>
            <a:off x="4889700" y="1529725"/>
            <a:ext cx="3926400" cy="3213900"/>
          </a:xfrm>
          <a:prstGeom prst="rect">
            <a:avLst/>
          </a:prstGeom>
        </p:spPr>
        <p:txBody>
          <a:bodyPr anchorCtr="0" anchor="t" bIns="91425" lIns="91425" spcFirstLastPara="1" rIns="91425" wrap="square" tIns="91425">
            <a:normAutofit/>
          </a:bodyPr>
          <a:lstStyle/>
          <a:p>
            <a:pPr indent="-355600" lvl="0" marL="457200" rtl="0" algn="l">
              <a:lnSpc>
                <a:spcPct val="115000"/>
              </a:lnSpc>
              <a:spcBef>
                <a:spcPts val="1200"/>
              </a:spcBef>
              <a:spcAft>
                <a:spcPts val="0"/>
              </a:spcAft>
              <a:buSzPts val="2000"/>
              <a:buFont typeface="Proxima Nova"/>
              <a:buChar char="●"/>
            </a:pPr>
            <a:r>
              <a:rPr lang="en" sz="2000"/>
              <a:t>Array</a:t>
            </a:r>
            <a:endParaRPr sz="2000"/>
          </a:p>
          <a:p>
            <a:pPr indent="-355600" lvl="0" marL="457200" rtl="0" algn="l">
              <a:lnSpc>
                <a:spcPct val="115000"/>
              </a:lnSpc>
              <a:spcBef>
                <a:spcPts val="1000"/>
              </a:spcBef>
              <a:spcAft>
                <a:spcPts val="0"/>
              </a:spcAft>
              <a:buSzPts val="2000"/>
              <a:buFont typeface="Proxima Nova"/>
              <a:buChar char="●"/>
            </a:pPr>
            <a:r>
              <a:rPr lang="en" sz="2000"/>
              <a:t>Element</a:t>
            </a:r>
            <a:endParaRPr sz="2000"/>
          </a:p>
          <a:p>
            <a:pPr indent="-355600" lvl="0" marL="457200" rtl="0" algn="l">
              <a:lnSpc>
                <a:spcPct val="115000"/>
              </a:lnSpc>
              <a:spcBef>
                <a:spcPts val="1000"/>
              </a:spcBef>
              <a:spcAft>
                <a:spcPts val="0"/>
              </a:spcAft>
              <a:buSzPts val="2000"/>
              <a:buFont typeface="Proxima Nova"/>
              <a:buChar char="●"/>
            </a:pPr>
            <a:r>
              <a:rPr lang="en" sz="2000"/>
              <a:t>Index</a:t>
            </a:r>
            <a:endParaRPr sz="2000"/>
          </a:p>
          <a:p>
            <a:pPr indent="-355600" lvl="0" marL="457200" rtl="0" algn="l">
              <a:lnSpc>
                <a:spcPct val="115000"/>
              </a:lnSpc>
              <a:spcBef>
                <a:spcPts val="1000"/>
              </a:spcBef>
              <a:spcAft>
                <a:spcPts val="0"/>
              </a:spcAft>
              <a:buSzPts val="2000"/>
              <a:buFont typeface="Proxima Nova"/>
              <a:buChar char="●"/>
            </a:pPr>
            <a:r>
              <a:rPr lang="en" sz="2000"/>
              <a:t>Initialize</a:t>
            </a:r>
            <a:endParaRPr sz="2000"/>
          </a:p>
          <a:p>
            <a:pPr indent="-355600" lvl="0" marL="457200" rtl="0" algn="l">
              <a:lnSpc>
                <a:spcPct val="115000"/>
              </a:lnSpc>
              <a:spcBef>
                <a:spcPts val="1000"/>
              </a:spcBef>
              <a:spcAft>
                <a:spcPts val="0"/>
              </a:spcAft>
              <a:buSzPts val="2000"/>
              <a:buFont typeface="Arial"/>
              <a:buChar char="●"/>
            </a:pPr>
            <a:r>
              <a:rPr lang="en" sz="2000"/>
              <a:t>Iterate</a:t>
            </a:r>
            <a:endParaRPr sz="2000"/>
          </a:p>
          <a:p>
            <a:pPr indent="-355600" lvl="0" marL="457200" rtl="0" algn="l">
              <a:lnSpc>
                <a:spcPct val="115000"/>
              </a:lnSpc>
              <a:spcBef>
                <a:spcPts val="1200"/>
              </a:spcBef>
              <a:spcAft>
                <a:spcPts val="1000"/>
              </a:spcAft>
              <a:buSzPts val="2000"/>
              <a:buFont typeface="Arial"/>
              <a:buChar char="●"/>
            </a:pPr>
            <a:r>
              <a:rPr lang="en" sz="2000"/>
              <a:t>Loop</a:t>
            </a:r>
            <a:endParaRPr sz="20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1" name="Shape 2931"/>
        <p:cNvGrpSpPr/>
        <p:nvPr/>
      </p:nvGrpSpPr>
      <p:grpSpPr>
        <a:xfrm>
          <a:off x="0" y="0"/>
          <a:ext cx="0" cy="0"/>
          <a:chOff x="0" y="0"/>
          <a:chExt cx="0" cy="0"/>
        </a:xfrm>
      </p:grpSpPr>
      <p:sp>
        <p:nvSpPr>
          <p:cNvPr id="2932" name="Google Shape;2932;p276"/>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Closures</a:t>
            </a:r>
            <a:endParaRPr/>
          </a:p>
        </p:txBody>
      </p:sp>
      <p:sp>
        <p:nvSpPr>
          <p:cNvPr id="2933" name="Google Shape;2933;p276"/>
          <p:cNvSpPr txBox="1"/>
          <p:nvPr>
            <p:ph idx="1" type="body"/>
          </p:nvPr>
        </p:nvSpPr>
        <p:spPr>
          <a:xfrm>
            <a:off x="376675" y="1534250"/>
            <a:ext cx="4943400" cy="3245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Similar to functions, </a:t>
            </a:r>
            <a:r>
              <a:rPr b="1" lang="en"/>
              <a:t>closures</a:t>
            </a:r>
            <a:r>
              <a:rPr lang="en"/>
              <a:t> are </a:t>
            </a:r>
            <a:r>
              <a:rPr b="1" lang="en"/>
              <a:t>self-contained blocks of code</a:t>
            </a:r>
            <a:r>
              <a:rPr lang="en"/>
              <a:t> that </a:t>
            </a:r>
            <a:br>
              <a:rPr lang="en"/>
            </a:br>
            <a:r>
              <a:rPr lang="en"/>
              <a:t>can be passed around and </a:t>
            </a:r>
            <a:br>
              <a:rPr lang="en"/>
            </a:br>
            <a:r>
              <a:rPr lang="en"/>
              <a:t>executed later.</a:t>
            </a:r>
            <a:endParaRPr/>
          </a:p>
          <a:p>
            <a:pPr indent="-342900" lvl="0" marL="457200" rtl="0" algn="l">
              <a:spcBef>
                <a:spcPts val="1000"/>
              </a:spcBef>
              <a:spcAft>
                <a:spcPts val="0"/>
              </a:spcAft>
              <a:buSzPts val="1800"/>
              <a:buChar char="●"/>
            </a:pPr>
            <a:r>
              <a:rPr lang="en"/>
              <a:t>Unlike functions, closures can be </a:t>
            </a:r>
            <a:r>
              <a:rPr i="1" lang="en"/>
              <a:t>unnamed</a:t>
            </a:r>
            <a:r>
              <a:rPr lang="en"/>
              <a:t>, making them concise </a:t>
            </a:r>
            <a:br>
              <a:rPr lang="en"/>
            </a:br>
            <a:r>
              <a:rPr lang="en"/>
              <a:t>and flexible.</a:t>
            </a:r>
            <a:endParaRPr/>
          </a:p>
          <a:p>
            <a:pPr indent="-342900" lvl="0" marL="457200" rtl="0" algn="l">
              <a:spcBef>
                <a:spcPts val="1000"/>
              </a:spcBef>
              <a:spcAft>
                <a:spcPts val="1000"/>
              </a:spcAft>
              <a:buSzPts val="1800"/>
              <a:buChar char="●"/>
            </a:pPr>
            <a:r>
              <a:rPr lang="en"/>
              <a:t>Functions are essentially named closures!</a:t>
            </a:r>
            <a:endParaRPr/>
          </a:p>
        </p:txBody>
      </p:sp>
      <p:sp>
        <p:nvSpPr>
          <p:cNvPr id="2934" name="Google Shape;2934;p276"/>
          <p:cNvSpPr txBox="1"/>
          <p:nvPr/>
        </p:nvSpPr>
        <p:spPr>
          <a:xfrm>
            <a:off x="4875525" y="2416250"/>
            <a:ext cx="4051500" cy="9744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24292E"/>
                </a:solidFill>
                <a:latin typeface="Courier New"/>
                <a:ea typeface="Courier New"/>
                <a:cs typeface="Courier New"/>
                <a:sym typeface="Courier New"/>
              </a:rPr>
              <a:t>{ (parameters) -&gt; returnType </a:t>
            </a:r>
            <a:r>
              <a:rPr b="1" lang="en" sz="1600">
                <a:solidFill>
                  <a:srgbClr val="D73A49"/>
                </a:solidFill>
                <a:latin typeface="Courier New"/>
                <a:ea typeface="Courier New"/>
                <a:cs typeface="Courier New"/>
                <a:sym typeface="Courier New"/>
              </a:rPr>
              <a:t>in</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24292E"/>
                </a:solidFill>
                <a:latin typeface="Courier New"/>
                <a:ea typeface="Courier New"/>
                <a:cs typeface="Courier New"/>
                <a:sym typeface="Courier New"/>
              </a:rPr>
              <a:t>  </a:t>
            </a:r>
            <a:r>
              <a:rPr b="1" lang="en" sz="1600">
                <a:solidFill>
                  <a:srgbClr val="6A737D"/>
                </a:solidFill>
                <a:latin typeface="Courier New"/>
                <a:ea typeface="Courier New"/>
                <a:cs typeface="Courier New"/>
                <a:sym typeface="Courier New"/>
              </a:rPr>
              <a:t>//code</a:t>
            </a:r>
            <a:endParaRPr b="1" sz="1600">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1600">
                <a:solidFill>
                  <a:srgbClr val="24292E"/>
                </a:solidFill>
                <a:latin typeface="Courier New"/>
                <a:ea typeface="Courier New"/>
                <a:cs typeface="Courier New"/>
                <a:sym typeface="Courier New"/>
              </a:rPr>
              <a:t>}</a:t>
            </a:r>
            <a:endParaRPr b="1" sz="1600">
              <a:solidFill>
                <a:srgbClr val="B7B7B7"/>
              </a:solidFill>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8" name="Shape 2938"/>
        <p:cNvGrpSpPr/>
        <p:nvPr/>
      </p:nvGrpSpPr>
      <p:grpSpPr>
        <a:xfrm>
          <a:off x="0" y="0"/>
          <a:ext cx="0" cy="0"/>
          <a:chOff x="0" y="0"/>
          <a:chExt cx="0" cy="0"/>
        </a:xfrm>
      </p:grpSpPr>
      <p:sp>
        <p:nvSpPr>
          <p:cNvPr id="2939" name="Google Shape;2939;p277"/>
          <p:cNvSpPr txBox="1"/>
          <p:nvPr>
            <p:ph type="title"/>
          </p:nvPr>
        </p:nvSpPr>
        <p:spPr>
          <a:xfrm>
            <a:off x="380150" y="612175"/>
            <a:ext cx="5148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Why do we need closures?</a:t>
            </a:r>
            <a:endParaRPr/>
          </a:p>
        </p:txBody>
      </p:sp>
      <p:sp>
        <p:nvSpPr>
          <p:cNvPr id="2940" name="Google Shape;2940;p277"/>
          <p:cNvSpPr txBox="1"/>
          <p:nvPr/>
        </p:nvSpPr>
        <p:spPr>
          <a:xfrm>
            <a:off x="2792275" y="1669850"/>
            <a:ext cx="6119400" cy="11442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let</a:t>
            </a:r>
            <a:r>
              <a:rPr b="1" lang="en">
                <a:solidFill>
                  <a:srgbClr val="24292E"/>
                </a:solidFill>
                <a:latin typeface="Courier New"/>
                <a:ea typeface="Courier New"/>
                <a:cs typeface="Courier New"/>
                <a:sym typeface="Courier New"/>
              </a:rPr>
              <a:t> names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"Chloe"</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"Ana"</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"Destiny"</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"Bao"</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"Ellen"</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(names.sorted())</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//-&gt; ["Ana", "Bao", "Chloe", "Destiny", "Ellen"]</a:t>
            </a:r>
            <a:endParaRPr b="1">
              <a:solidFill>
                <a:srgbClr val="B7B7B7"/>
              </a:solidFill>
              <a:latin typeface="Courier New"/>
              <a:ea typeface="Courier New"/>
              <a:cs typeface="Courier New"/>
              <a:sym typeface="Courier New"/>
            </a:endParaRPr>
          </a:p>
        </p:txBody>
      </p:sp>
      <p:sp>
        <p:nvSpPr>
          <p:cNvPr id="2941" name="Google Shape;2941;p277"/>
          <p:cNvSpPr txBox="1"/>
          <p:nvPr>
            <p:ph idx="1" type="body"/>
          </p:nvPr>
        </p:nvSpPr>
        <p:spPr>
          <a:xfrm>
            <a:off x="376675" y="1534250"/>
            <a:ext cx="5307900" cy="32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solidFill>
                  <a:srgbClr val="EB5757"/>
                </a:solidFill>
                <a:latin typeface="Courier New"/>
                <a:ea typeface="Courier New"/>
                <a:cs typeface="Courier New"/>
                <a:sym typeface="Courier New"/>
              </a:rPr>
              <a:t>.sorted()</a:t>
            </a:r>
            <a:r>
              <a:rPr lang="en"/>
              <a:t> </a:t>
            </a:r>
            <a:br>
              <a:rPr lang="en"/>
            </a:br>
            <a:r>
              <a:rPr lang="en"/>
              <a:t>method returns the </a:t>
            </a:r>
            <a:br>
              <a:rPr lang="en"/>
            </a:br>
            <a:r>
              <a:rPr lang="en"/>
              <a:t>array sorted in </a:t>
            </a:r>
            <a:br>
              <a:rPr lang="en"/>
            </a:br>
            <a:r>
              <a:rPr lang="en"/>
              <a:t>alphabetical order.</a:t>
            </a:r>
            <a:endParaRPr/>
          </a:p>
          <a:p>
            <a:pPr indent="0" lvl="0" marL="0" rtl="0" algn="l">
              <a:spcBef>
                <a:spcPts val="1200"/>
              </a:spcBef>
              <a:spcAft>
                <a:spcPts val="0"/>
              </a:spcAft>
              <a:buNone/>
            </a:pPr>
            <a:r>
              <a:rPr b="1" lang="en"/>
              <a:t>But what if we wanted to sort the array </a:t>
            </a:r>
            <a:br>
              <a:rPr b="1" lang="en"/>
            </a:br>
            <a:r>
              <a:rPr b="1" lang="en"/>
              <a:t>in reverse alphabetical order?</a:t>
            </a:r>
            <a:endParaRPr b="1"/>
          </a:p>
          <a:p>
            <a:pPr indent="0" lvl="0" marL="0" rtl="0" algn="l">
              <a:spcBef>
                <a:spcPts val="1200"/>
              </a:spcBef>
              <a:spcAft>
                <a:spcPts val="120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5" name="Shape 2945"/>
        <p:cNvGrpSpPr/>
        <p:nvPr/>
      </p:nvGrpSpPr>
      <p:grpSpPr>
        <a:xfrm>
          <a:off x="0" y="0"/>
          <a:ext cx="0" cy="0"/>
          <a:chOff x="0" y="0"/>
          <a:chExt cx="0" cy="0"/>
        </a:xfrm>
      </p:grpSpPr>
      <p:sp>
        <p:nvSpPr>
          <p:cNvPr id="2946" name="Google Shape;2946;p278"/>
          <p:cNvSpPr txBox="1"/>
          <p:nvPr>
            <p:ph type="title"/>
          </p:nvPr>
        </p:nvSpPr>
        <p:spPr>
          <a:xfrm>
            <a:off x="380150" y="612175"/>
            <a:ext cx="5148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Why do we need closures?</a:t>
            </a:r>
            <a:endParaRPr/>
          </a:p>
        </p:txBody>
      </p:sp>
      <p:sp>
        <p:nvSpPr>
          <p:cNvPr id="2947" name="Google Shape;2947;p278"/>
          <p:cNvSpPr txBox="1"/>
          <p:nvPr/>
        </p:nvSpPr>
        <p:spPr>
          <a:xfrm>
            <a:off x="2800650" y="1427550"/>
            <a:ext cx="6119400" cy="11442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let</a:t>
            </a:r>
            <a:r>
              <a:rPr b="1" lang="en">
                <a:solidFill>
                  <a:srgbClr val="24292E"/>
                </a:solidFill>
                <a:latin typeface="Courier New"/>
                <a:ea typeface="Courier New"/>
                <a:cs typeface="Courier New"/>
                <a:sym typeface="Courier New"/>
              </a:rPr>
              <a:t> names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"Chloe"</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"Ana"</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"Destiny"</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"Bao"</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"Ellen"</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(names.sorted())</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//-&gt; ["Ana", "Bao", "Chloe", "Destiny", "Ellen"]</a:t>
            </a:r>
            <a:endParaRPr b="1">
              <a:solidFill>
                <a:srgbClr val="B7B7B7"/>
              </a:solidFill>
              <a:latin typeface="Courier New"/>
              <a:ea typeface="Courier New"/>
              <a:cs typeface="Courier New"/>
              <a:sym typeface="Courier New"/>
            </a:endParaRPr>
          </a:p>
        </p:txBody>
      </p:sp>
      <p:sp>
        <p:nvSpPr>
          <p:cNvPr id="2948" name="Google Shape;2948;p278"/>
          <p:cNvSpPr txBox="1"/>
          <p:nvPr>
            <p:ph idx="1" type="body"/>
          </p:nvPr>
        </p:nvSpPr>
        <p:spPr>
          <a:xfrm>
            <a:off x="376675" y="1534250"/>
            <a:ext cx="5307900" cy="32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b="1" lang="en">
                <a:solidFill>
                  <a:srgbClr val="EB5757"/>
                </a:solidFill>
                <a:latin typeface="Courier New"/>
                <a:ea typeface="Courier New"/>
                <a:cs typeface="Courier New"/>
                <a:sym typeface="Courier New"/>
              </a:rPr>
              <a:t>.sorted()</a:t>
            </a:r>
            <a:r>
              <a:rPr lang="en"/>
              <a:t> </a:t>
            </a:r>
            <a:br>
              <a:rPr lang="en"/>
            </a:br>
            <a:r>
              <a:rPr lang="en"/>
              <a:t>method returns the </a:t>
            </a:r>
            <a:br>
              <a:rPr lang="en"/>
            </a:br>
            <a:r>
              <a:rPr lang="en"/>
              <a:t>array sorted in </a:t>
            </a:r>
            <a:br>
              <a:rPr lang="en"/>
            </a:br>
            <a:r>
              <a:rPr lang="en"/>
              <a:t>alphabetical order.</a:t>
            </a:r>
            <a:endParaRPr/>
          </a:p>
          <a:p>
            <a:pPr indent="0" lvl="0" marL="0" rtl="0" algn="l">
              <a:spcBef>
                <a:spcPts val="1200"/>
              </a:spcBef>
              <a:spcAft>
                <a:spcPts val="0"/>
              </a:spcAft>
              <a:buNone/>
            </a:pPr>
            <a:r>
              <a:rPr b="1" lang="en"/>
              <a:t>But what if we wanted to sort the array in reverse alphabetical order?</a:t>
            </a:r>
            <a:endParaRPr b="1"/>
          </a:p>
          <a:p>
            <a:pPr indent="0" lvl="0" marL="0" rtl="0" algn="l">
              <a:spcBef>
                <a:spcPts val="1200"/>
              </a:spcBef>
              <a:spcAft>
                <a:spcPts val="1200"/>
              </a:spcAft>
              <a:buNone/>
            </a:pPr>
            <a:r>
              <a:rPr lang="en"/>
              <a:t>The </a:t>
            </a:r>
            <a:r>
              <a:rPr b="1" lang="en">
                <a:solidFill>
                  <a:srgbClr val="EB5757"/>
                </a:solidFill>
                <a:latin typeface="Courier New"/>
                <a:ea typeface="Courier New"/>
                <a:cs typeface="Courier New"/>
                <a:sym typeface="Courier New"/>
              </a:rPr>
              <a:t>sorted(by:)</a:t>
            </a:r>
            <a:r>
              <a:rPr lang="en"/>
              <a:t> method is used to sort an array based on a custom comparison, but you must define the comparison with a </a:t>
            </a:r>
            <a:r>
              <a:rPr b="1" lang="en"/>
              <a:t>closure</a:t>
            </a:r>
            <a:r>
              <a:rPr lang="en"/>
              <a: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2" name="Shape 2952"/>
        <p:cNvGrpSpPr/>
        <p:nvPr/>
      </p:nvGrpSpPr>
      <p:grpSpPr>
        <a:xfrm>
          <a:off x="0" y="0"/>
          <a:ext cx="0" cy="0"/>
          <a:chOff x="0" y="0"/>
          <a:chExt cx="0" cy="0"/>
        </a:xfrm>
      </p:grpSpPr>
      <p:sp>
        <p:nvSpPr>
          <p:cNvPr id="2953" name="Google Shape;2953;p279"/>
          <p:cNvSpPr txBox="1"/>
          <p:nvPr/>
        </p:nvSpPr>
        <p:spPr>
          <a:xfrm>
            <a:off x="468000" y="4288250"/>
            <a:ext cx="7340400" cy="4428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let</a:t>
            </a:r>
            <a:r>
              <a:rPr b="1" lang="en">
                <a:solidFill>
                  <a:srgbClr val="24292E"/>
                </a:solidFill>
                <a:latin typeface="Courier New"/>
                <a:ea typeface="Courier New"/>
                <a:cs typeface="Courier New"/>
                <a:sym typeface="Courier New"/>
              </a:rPr>
              <a:t> backward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{(s1: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s2: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-&gt; </a:t>
            </a:r>
            <a:r>
              <a:rPr b="1" lang="en">
                <a:solidFill>
                  <a:srgbClr val="D73A49"/>
                </a:solidFill>
                <a:latin typeface="Courier New"/>
                <a:ea typeface="Courier New"/>
                <a:cs typeface="Courier New"/>
                <a:sym typeface="Courier New"/>
              </a:rPr>
              <a:t>Bool</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in</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return</a:t>
            </a:r>
            <a:r>
              <a:rPr b="1" lang="en">
                <a:solidFill>
                  <a:srgbClr val="24292E"/>
                </a:solidFill>
                <a:latin typeface="Courier New"/>
                <a:ea typeface="Courier New"/>
                <a:cs typeface="Courier New"/>
                <a:sym typeface="Courier New"/>
              </a:rPr>
              <a:t> s1 </a:t>
            </a:r>
            <a:r>
              <a:rPr b="1" lang="en">
                <a:solidFill>
                  <a:srgbClr val="005CC5"/>
                </a:solidFill>
                <a:latin typeface="Courier New"/>
                <a:ea typeface="Courier New"/>
                <a:cs typeface="Courier New"/>
                <a:sym typeface="Courier New"/>
              </a:rPr>
              <a:t>&gt;</a:t>
            </a:r>
            <a:r>
              <a:rPr b="1" lang="en">
                <a:solidFill>
                  <a:srgbClr val="24292E"/>
                </a:solidFill>
                <a:latin typeface="Courier New"/>
                <a:ea typeface="Courier New"/>
                <a:cs typeface="Courier New"/>
                <a:sym typeface="Courier New"/>
              </a:rPr>
              <a:t> s2}</a:t>
            </a:r>
            <a:endParaRPr b="1">
              <a:solidFill>
                <a:srgbClr val="0277AA"/>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a:solidFill>
                <a:srgbClr val="B7B7B7"/>
              </a:solidFill>
              <a:latin typeface="Courier New"/>
              <a:ea typeface="Courier New"/>
              <a:cs typeface="Courier New"/>
              <a:sym typeface="Courier New"/>
            </a:endParaRPr>
          </a:p>
        </p:txBody>
      </p:sp>
      <p:sp>
        <p:nvSpPr>
          <p:cNvPr id="2954" name="Google Shape;2954;p279"/>
          <p:cNvSpPr txBox="1"/>
          <p:nvPr>
            <p:ph type="title"/>
          </p:nvPr>
        </p:nvSpPr>
        <p:spPr>
          <a:xfrm>
            <a:off x="380149" y="612175"/>
            <a:ext cx="48969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Defining a Closure</a:t>
            </a:r>
            <a:endParaRPr/>
          </a:p>
        </p:txBody>
      </p:sp>
      <p:sp>
        <p:nvSpPr>
          <p:cNvPr id="2955" name="Google Shape;2955;p279"/>
          <p:cNvSpPr txBox="1"/>
          <p:nvPr>
            <p:ph idx="1" type="body"/>
          </p:nvPr>
        </p:nvSpPr>
        <p:spPr>
          <a:xfrm>
            <a:off x="376675" y="1534250"/>
            <a:ext cx="5355300" cy="282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closure named </a:t>
            </a:r>
            <a:r>
              <a:rPr b="1" lang="en">
                <a:solidFill>
                  <a:srgbClr val="EB5757"/>
                </a:solidFill>
                <a:latin typeface="Courier New"/>
                <a:ea typeface="Courier New"/>
                <a:cs typeface="Courier New"/>
                <a:sym typeface="Courier New"/>
              </a:rPr>
              <a:t>backward</a:t>
            </a:r>
            <a:r>
              <a:rPr lang="en"/>
              <a:t> that takes two parameters (</a:t>
            </a:r>
            <a:r>
              <a:rPr b="1" lang="en">
                <a:solidFill>
                  <a:srgbClr val="EB5757"/>
                </a:solidFill>
                <a:latin typeface="Courier New"/>
                <a:ea typeface="Courier New"/>
                <a:cs typeface="Courier New"/>
                <a:sym typeface="Courier New"/>
              </a:rPr>
              <a:t>s1</a:t>
            </a:r>
            <a:r>
              <a:rPr lang="en"/>
              <a:t> and </a:t>
            </a:r>
            <a:r>
              <a:rPr b="1" lang="en">
                <a:solidFill>
                  <a:srgbClr val="EB5757"/>
                </a:solidFill>
                <a:latin typeface="Courier New"/>
                <a:ea typeface="Courier New"/>
                <a:cs typeface="Courier New"/>
                <a:sym typeface="Courier New"/>
              </a:rPr>
              <a:t>s2</a:t>
            </a:r>
            <a:r>
              <a:rPr lang="en"/>
              <a:t>), both of type </a:t>
            </a:r>
            <a:r>
              <a:rPr b="1" lang="en">
                <a:solidFill>
                  <a:srgbClr val="EB5757"/>
                </a:solidFill>
                <a:latin typeface="Courier New"/>
                <a:ea typeface="Courier New"/>
                <a:cs typeface="Courier New"/>
                <a:sym typeface="Courier New"/>
              </a:rPr>
              <a:t>String</a:t>
            </a:r>
            <a:r>
              <a:rPr lang="en"/>
              <a:t>, and returns a Boolean value: true or false.</a:t>
            </a:r>
            <a:endParaRPr/>
          </a:p>
          <a:p>
            <a:pPr indent="0" lvl="0" marL="0" rtl="0" algn="l">
              <a:spcBef>
                <a:spcPts val="1200"/>
              </a:spcBef>
              <a:spcAft>
                <a:spcPts val="1200"/>
              </a:spcAft>
              <a:buNone/>
            </a:pPr>
            <a:r>
              <a:rPr lang="en"/>
              <a:t>The expression </a:t>
            </a:r>
            <a:r>
              <a:rPr b="1" lang="en">
                <a:solidFill>
                  <a:srgbClr val="EB5757"/>
                </a:solidFill>
                <a:latin typeface="Courier New"/>
                <a:ea typeface="Courier New"/>
                <a:cs typeface="Courier New"/>
                <a:sym typeface="Courier New"/>
              </a:rPr>
              <a:t>s1 &gt; s2</a:t>
            </a:r>
            <a:r>
              <a:rPr lang="en"/>
              <a:t> means </a:t>
            </a:r>
            <a:br>
              <a:rPr lang="en"/>
            </a:br>
            <a:r>
              <a:rPr lang="en"/>
              <a:t>"is </a:t>
            </a:r>
            <a:r>
              <a:rPr b="1" lang="en">
                <a:solidFill>
                  <a:srgbClr val="EB5757"/>
                </a:solidFill>
                <a:latin typeface="Courier New"/>
                <a:ea typeface="Courier New"/>
                <a:cs typeface="Courier New"/>
                <a:sym typeface="Courier New"/>
              </a:rPr>
              <a:t>s1</a:t>
            </a:r>
            <a:r>
              <a:rPr lang="en"/>
              <a:t> lexicographically greater than </a:t>
            </a:r>
            <a:r>
              <a:rPr b="1" lang="en">
                <a:solidFill>
                  <a:srgbClr val="EB5757"/>
                </a:solidFill>
                <a:latin typeface="Courier New"/>
                <a:ea typeface="Courier New"/>
                <a:cs typeface="Courier New"/>
                <a:sym typeface="Courier New"/>
              </a:rPr>
              <a:t>s2</a:t>
            </a:r>
            <a:r>
              <a:rPr lang="en"/>
              <a:t>?" This comparison evaluates to true if </a:t>
            </a:r>
            <a:r>
              <a:rPr b="1" lang="en">
                <a:solidFill>
                  <a:srgbClr val="EB5757"/>
                </a:solidFill>
                <a:latin typeface="Courier New"/>
                <a:ea typeface="Courier New"/>
                <a:cs typeface="Courier New"/>
                <a:sym typeface="Courier New"/>
              </a:rPr>
              <a:t>s1</a:t>
            </a:r>
            <a:r>
              <a:rPr lang="en"/>
              <a:t> is "larger" (in terms of alphabetical order) than </a:t>
            </a:r>
            <a:r>
              <a:rPr b="1" lang="en">
                <a:solidFill>
                  <a:srgbClr val="EB5757"/>
                </a:solidFill>
                <a:latin typeface="Courier New"/>
                <a:ea typeface="Courier New"/>
                <a:cs typeface="Courier New"/>
                <a:sym typeface="Courier New"/>
              </a:rPr>
              <a:t>s2</a:t>
            </a:r>
            <a:r>
              <a:rPr lang="en"/>
              <a: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9" name="Shape 2959"/>
        <p:cNvGrpSpPr/>
        <p:nvPr/>
      </p:nvGrpSpPr>
      <p:grpSpPr>
        <a:xfrm>
          <a:off x="0" y="0"/>
          <a:ext cx="0" cy="0"/>
          <a:chOff x="0" y="0"/>
          <a:chExt cx="0" cy="0"/>
        </a:xfrm>
      </p:grpSpPr>
      <p:sp>
        <p:nvSpPr>
          <p:cNvPr id="2960" name="Google Shape;2960;p280"/>
          <p:cNvSpPr txBox="1"/>
          <p:nvPr>
            <p:ph idx="1" type="body"/>
          </p:nvPr>
        </p:nvSpPr>
        <p:spPr>
          <a:xfrm>
            <a:off x="207600" y="1297525"/>
            <a:ext cx="8524500" cy="18636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sz="1800"/>
              <a:t>The array is sorted using the </a:t>
            </a:r>
            <a:r>
              <a:rPr b="1" lang="en" sz="1800"/>
              <a:t>comparison closure</a:t>
            </a:r>
            <a:r>
              <a:rPr lang="en" sz="1800"/>
              <a:t> by repeatedly comparing elements and swapping them if needed.</a:t>
            </a:r>
            <a:endParaRPr/>
          </a:p>
        </p:txBody>
      </p:sp>
      <p:sp>
        <p:nvSpPr>
          <p:cNvPr id="2961" name="Google Shape;2961;p280"/>
          <p:cNvSpPr txBox="1"/>
          <p:nvPr/>
        </p:nvSpPr>
        <p:spPr>
          <a:xfrm>
            <a:off x="325650" y="2284875"/>
            <a:ext cx="7340400" cy="14769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let</a:t>
            </a:r>
            <a:r>
              <a:rPr b="1" lang="en">
                <a:solidFill>
                  <a:srgbClr val="24292E"/>
                </a:solidFill>
                <a:latin typeface="Courier New"/>
                <a:ea typeface="Courier New"/>
                <a:cs typeface="Courier New"/>
                <a:sym typeface="Courier New"/>
              </a:rPr>
              <a:t> names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"Chloe"</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"Ana"</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"Destiny"</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"Bao"</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"Ellen"</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let</a:t>
            </a:r>
            <a:r>
              <a:rPr b="1" lang="en">
                <a:solidFill>
                  <a:srgbClr val="24292E"/>
                </a:solidFill>
                <a:latin typeface="Courier New"/>
                <a:ea typeface="Courier New"/>
                <a:cs typeface="Courier New"/>
                <a:sym typeface="Courier New"/>
              </a:rPr>
              <a:t> backward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{(s1: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s2: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-&gt; </a:t>
            </a:r>
            <a:r>
              <a:rPr b="1" lang="en">
                <a:solidFill>
                  <a:srgbClr val="D73A49"/>
                </a:solidFill>
                <a:latin typeface="Courier New"/>
                <a:ea typeface="Courier New"/>
                <a:cs typeface="Courier New"/>
                <a:sym typeface="Courier New"/>
              </a:rPr>
              <a:t>Bool</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in</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return</a:t>
            </a:r>
            <a:r>
              <a:rPr b="1" lang="en">
                <a:solidFill>
                  <a:srgbClr val="24292E"/>
                </a:solidFill>
                <a:latin typeface="Courier New"/>
                <a:ea typeface="Courier New"/>
                <a:cs typeface="Courier New"/>
                <a:sym typeface="Courier New"/>
              </a:rPr>
              <a:t> s1 </a:t>
            </a:r>
            <a:r>
              <a:rPr b="1" lang="en">
                <a:solidFill>
                  <a:srgbClr val="005CC5"/>
                </a:solidFill>
                <a:latin typeface="Courier New"/>
                <a:ea typeface="Courier New"/>
                <a:cs typeface="Courier New"/>
                <a:sym typeface="Courier New"/>
              </a:rPr>
              <a:t>&gt;</a:t>
            </a:r>
            <a:r>
              <a:rPr b="1" lang="en">
                <a:solidFill>
                  <a:srgbClr val="24292E"/>
                </a:solidFill>
                <a:latin typeface="Courier New"/>
                <a:ea typeface="Courier New"/>
                <a:cs typeface="Courier New"/>
                <a:sym typeface="Courier New"/>
              </a:rPr>
              <a:t> s2}</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(names.sorted(by: backward))</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//-&gt; ["Ellen", "Destiny", "Chloe", "Bao", "Ana"]</a:t>
            </a:r>
            <a:endParaRPr b="1">
              <a:solidFill>
                <a:srgbClr val="B7B7B7"/>
              </a:solidFill>
              <a:latin typeface="Courier New"/>
              <a:ea typeface="Courier New"/>
              <a:cs typeface="Courier New"/>
              <a:sym typeface="Courier New"/>
            </a:endParaRPr>
          </a:p>
        </p:txBody>
      </p:sp>
      <p:sp>
        <p:nvSpPr>
          <p:cNvPr id="2962" name="Google Shape;2962;p280"/>
          <p:cNvSpPr txBox="1"/>
          <p:nvPr>
            <p:ph type="ctrTitle"/>
          </p:nvPr>
        </p:nvSpPr>
        <p:spPr>
          <a:xfrm>
            <a:off x="207600" y="421650"/>
            <a:ext cx="85245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Sorting Process</a:t>
            </a:r>
            <a:endParaRPr/>
          </a:p>
        </p:txBody>
      </p:sp>
      <p:pic>
        <p:nvPicPr>
          <p:cNvPr id="2963" name="Google Shape;2963;p280"/>
          <p:cNvPicPr preferRelativeResize="0"/>
          <p:nvPr/>
        </p:nvPicPr>
        <p:blipFill>
          <a:blip r:embed="rId3">
            <a:alphaModFix/>
          </a:blip>
          <a:stretch>
            <a:fillRect/>
          </a:stretch>
        </p:blipFill>
        <p:spPr>
          <a:xfrm rot="8099996">
            <a:off x="6641563" y="3083050"/>
            <a:ext cx="995582" cy="995562"/>
          </a:xfrm>
          <a:prstGeom prst="rect">
            <a:avLst/>
          </a:prstGeom>
          <a:noFill/>
          <a:ln>
            <a:noFill/>
          </a:ln>
        </p:spPr>
      </p:pic>
      <p:sp>
        <p:nvSpPr>
          <p:cNvPr id="2964" name="Google Shape;2964;p280"/>
          <p:cNvSpPr txBox="1"/>
          <p:nvPr/>
        </p:nvSpPr>
        <p:spPr>
          <a:xfrm>
            <a:off x="1630700" y="3886100"/>
            <a:ext cx="5870400" cy="78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700">
                <a:latin typeface="Proxima Nova"/>
                <a:ea typeface="Proxima Nova"/>
                <a:cs typeface="Proxima Nova"/>
                <a:sym typeface="Proxima Nova"/>
              </a:rPr>
              <a:t>returns </a:t>
            </a:r>
            <a:r>
              <a:rPr b="1" lang="en" sz="1700">
                <a:solidFill>
                  <a:srgbClr val="EB5757"/>
                </a:solidFill>
                <a:latin typeface="Courier New"/>
                <a:ea typeface="Courier New"/>
                <a:cs typeface="Courier New"/>
                <a:sym typeface="Courier New"/>
              </a:rPr>
              <a:t>true</a:t>
            </a:r>
            <a:r>
              <a:rPr b="1" lang="en" sz="1700">
                <a:latin typeface="Proxima Nova"/>
                <a:ea typeface="Proxima Nova"/>
                <a:cs typeface="Proxima Nova"/>
                <a:sym typeface="Proxima Nova"/>
              </a:rPr>
              <a:t> if the strings are already in reverse alphabetical order and returns </a:t>
            </a:r>
            <a:r>
              <a:rPr b="1" lang="en" sz="1700">
                <a:solidFill>
                  <a:srgbClr val="EB5757"/>
                </a:solidFill>
                <a:latin typeface="Courier New"/>
                <a:ea typeface="Courier New"/>
                <a:cs typeface="Courier New"/>
                <a:sym typeface="Courier New"/>
              </a:rPr>
              <a:t>false</a:t>
            </a:r>
            <a:r>
              <a:rPr b="1" lang="en" sz="1700">
                <a:latin typeface="Proxima Nova"/>
                <a:ea typeface="Proxima Nova"/>
                <a:cs typeface="Proxima Nova"/>
                <a:sym typeface="Proxima Nova"/>
              </a:rPr>
              <a:t> if they need to swap</a:t>
            </a:r>
            <a:endParaRPr sz="1700">
              <a:solidFill>
                <a:srgbClr val="EB5757"/>
              </a:solidFill>
              <a:latin typeface="Courier New"/>
              <a:ea typeface="Courier New"/>
              <a:cs typeface="Courier New"/>
              <a:sym typeface="Courier New"/>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8" name="Shape 2968"/>
        <p:cNvGrpSpPr/>
        <p:nvPr/>
      </p:nvGrpSpPr>
      <p:grpSpPr>
        <a:xfrm>
          <a:off x="0" y="0"/>
          <a:ext cx="0" cy="0"/>
          <a:chOff x="0" y="0"/>
          <a:chExt cx="0" cy="0"/>
        </a:xfrm>
      </p:grpSpPr>
      <p:sp>
        <p:nvSpPr>
          <p:cNvPr id="2969" name="Google Shape;2969;p281"/>
          <p:cNvSpPr txBox="1"/>
          <p:nvPr/>
        </p:nvSpPr>
        <p:spPr>
          <a:xfrm>
            <a:off x="315925" y="1254600"/>
            <a:ext cx="7587300" cy="36321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let</a:t>
            </a:r>
            <a:r>
              <a:rPr b="1" lang="en">
                <a:solidFill>
                  <a:srgbClr val="24292E"/>
                </a:solidFill>
                <a:latin typeface="Courier New"/>
                <a:ea typeface="Courier New"/>
                <a:cs typeface="Courier New"/>
                <a:sym typeface="Courier New"/>
              </a:rPr>
              <a:t> names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"Chloe"</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"Ana"</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"Destiny"</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"Bao"</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"Ellen"</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let</a:t>
            </a:r>
            <a:r>
              <a:rPr b="1" lang="en">
                <a:solidFill>
                  <a:srgbClr val="24292E"/>
                </a:solidFill>
                <a:latin typeface="Courier New"/>
                <a:ea typeface="Courier New"/>
                <a:cs typeface="Courier New"/>
                <a:sym typeface="Courier New"/>
              </a:rPr>
              <a:t> backward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{(s1: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s2: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-&gt; </a:t>
            </a:r>
            <a:r>
              <a:rPr b="1" lang="en">
                <a:solidFill>
                  <a:srgbClr val="D73A49"/>
                </a:solidFill>
                <a:latin typeface="Courier New"/>
                <a:ea typeface="Courier New"/>
                <a:cs typeface="Courier New"/>
                <a:sym typeface="Courier New"/>
              </a:rPr>
              <a:t>Bool</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in</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return</a:t>
            </a:r>
            <a:r>
              <a:rPr b="1" lang="en">
                <a:solidFill>
                  <a:srgbClr val="24292E"/>
                </a:solidFill>
                <a:latin typeface="Courier New"/>
                <a:ea typeface="Courier New"/>
                <a:cs typeface="Courier New"/>
                <a:sym typeface="Courier New"/>
              </a:rPr>
              <a:t> s1 </a:t>
            </a:r>
            <a:r>
              <a:rPr b="1" lang="en">
                <a:solidFill>
                  <a:srgbClr val="005CC5"/>
                </a:solidFill>
                <a:latin typeface="Courier New"/>
                <a:ea typeface="Courier New"/>
                <a:cs typeface="Courier New"/>
                <a:sym typeface="Courier New"/>
              </a:rPr>
              <a:t>&gt;</a:t>
            </a:r>
            <a:r>
              <a:rPr b="1" lang="en">
                <a:solidFill>
                  <a:srgbClr val="24292E"/>
                </a:solidFill>
                <a:latin typeface="Courier New"/>
                <a:ea typeface="Courier New"/>
                <a:cs typeface="Courier New"/>
                <a:sym typeface="Courier New"/>
              </a:rPr>
              <a:t> s2}</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(names.sorted(by: backward))</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//-&gt; ["Ellen", "Destiny", "Chloe", "Bao", "Ana"]</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 backward("Chloe", "Ana") -&gt; "Chloe" &gt; "Ana" -&gt; true</a:t>
            </a:r>
            <a:endParaRPr b="1">
              <a:solidFill>
                <a:srgbClr val="6A737D"/>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//-&gt; "Chloe" remains before "Ana"</a:t>
            </a:r>
            <a:endParaRPr b="1">
              <a:solidFill>
                <a:srgbClr val="6A737D"/>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 backward("Ana", "Destiny") -&gt; "Ana" &gt; "Destiny" -&gt; false</a:t>
            </a:r>
            <a:endParaRPr b="1">
              <a:solidFill>
                <a:srgbClr val="6A737D"/>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//-&gt; updated list: ["Chloe", "Destiny", "Ana", "Bao", "Ellen"]</a:t>
            </a:r>
            <a:endParaRPr b="1">
              <a:solidFill>
                <a:srgbClr val="6A737D"/>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t/>
            </a:r>
            <a:endParaRPr b="1">
              <a:solidFill>
                <a:srgbClr val="6A737D"/>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 sorted(by:) completes this comparison through the end of the array, then goes back to the beginning and continues checking and swapping until the array is fully sorted!</a:t>
            </a:r>
            <a:endParaRPr b="1">
              <a:solidFill>
                <a:srgbClr val="6A737D"/>
              </a:solidFill>
              <a:latin typeface="Courier New"/>
              <a:ea typeface="Courier New"/>
              <a:cs typeface="Courier New"/>
              <a:sym typeface="Courier New"/>
            </a:endParaRPr>
          </a:p>
        </p:txBody>
      </p:sp>
      <p:sp>
        <p:nvSpPr>
          <p:cNvPr id="2970" name="Google Shape;2970;p281"/>
          <p:cNvSpPr txBox="1"/>
          <p:nvPr>
            <p:ph type="ctrTitle"/>
          </p:nvPr>
        </p:nvSpPr>
        <p:spPr>
          <a:xfrm>
            <a:off x="207600" y="421650"/>
            <a:ext cx="8524500" cy="68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Sorting Process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4" name="Shape 2974"/>
        <p:cNvGrpSpPr/>
        <p:nvPr/>
      </p:nvGrpSpPr>
      <p:grpSpPr>
        <a:xfrm>
          <a:off x="0" y="0"/>
          <a:ext cx="0" cy="0"/>
          <a:chOff x="0" y="0"/>
          <a:chExt cx="0" cy="0"/>
        </a:xfrm>
      </p:grpSpPr>
      <p:sp>
        <p:nvSpPr>
          <p:cNvPr id="2975" name="Google Shape;2975;p282"/>
          <p:cNvSpPr txBox="1"/>
          <p:nvPr/>
        </p:nvSpPr>
        <p:spPr>
          <a:xfrm>
            <a:off x="363625" y="180150"/>
            <a:ext cx="7427700" cy="21630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var</a:t>
            </a:r>
            <a:r>
              <a:rPr b="1" lang="en">
                <a:solidFill>
                  <a:srgbClr val="24292E"/>
                </a:solidFill>
                <a:latin typeface="Courier New"/>
                <a:ea typeface="Courier New"/>
                <a:cs typeface="Courier New"/>
                <a:sym typeface="Courier New"/>
              </a:rPr>
              <a:t> viralHits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"Run the World (Girls)"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"Die For You (Remix)"</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"Flowers"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"Truth Hurts"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"No Scrubs"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"Pretty Girl Rock"</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let</a:t>
            </a:r>
            <a:r>
              <a:rPr b="1" lang="en">
                <a:solidFill>
                  <a:srgbClr val="24292E"/>
                </a:solidFill>
                <a:latin typeface="Courier New"/>
                <a:ea typeface="Courier New"/>
                <a:cs typeface="Courier New"/>
                <a:sym typeface="Courier New"/>
              </a:rPr>
              <a:t> backward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{(s1: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s2: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-&gt; </a:t>
            </a:r>
            <a:r>
              <a:rPr b="1" lang="en">
                <a:solidFill>
                  <a:srgbClr val="D73A49"/>
                </a:solidFill>
                <a:latin typeface="Courier New"/>
                <a:ea typeface="Courier New"/>
                <a:cs typeface="Courier New"/>
                <a:sym typeface="Courier New"/>
              </a:rPr>
              <a:t>Bool</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in</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return</a:t>
            </a:r>
            <a:r>
              <a:rPr b="1" lang="en">
                <a:solidFill>
                  <a:srgbClr val="24292E"/>
                </a:solidFill>
                <a:latin typeface="Courier New"/>
                <a:ea typeface="Courier New"/>
                <a:cs typeface="Courier New"/>
                <a:sym typeface="Courier New"/>
              </a:rPr>
              <a:t> s1 </a:t>
            </a:r>
            <a:r>
              <a:rPr b="1" lang="en">
                <a:solidFill>
                  <a:srgbClr val="005CC5"/>
                </a:solidFill>
                <a:latin typeface="Courier New"/>
                <a:ea typeface="Courier New"/>
                <a:cs typeface="Courier New"/>
                <a:sym typeface="Courier New"/>
              </a:rPr>
              <a:t>&gt;</a:t>
            </a:r>
            <a:r>
              <a:rPr b="1" lang="en">
                <a:solidFill>
                  <a:srgbClr val="24292E"/>
                </a:solidFill>
                <a:latin typeface="Courier New"/>
                <a:ea typeface="Courier New"/>
                <a:cs typeface="Courier New"/>
                <a:sym typeface="Courier New"/>
              </a:rPr>
              <a:t> s2}</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var</a:t>
            </a:r>
            <a:r>
              <a:rPr b="1" lang="en">
                <a:solidFill>
                  <a:srgbClr val="24292E"/>
                </a:solidFill>
                <a:latin typeface="Courier New"/>
                <a:ea typeface="Courier New"/>
                <a:cs typeface="Courier New"/>
                <a:sym typeface="Courier New"/>
              </a:rPr>
              <a:t> reversedHits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viralHits.sorted(by: backward)</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 -&gt; ["Truth Hurts", "Run the World (Girls)", "Pretty Girl Rock", "No Scrubs", "Flowers", "Die For You (Remix)"]</a:t>
            </a:r>
            <a:endParaRPr b="1">
              <a:solidFill>
                <a:srgbClr val="B7B7B7"/>
              </a:solidFill>
              <a:latin typeface="Courier New"/>
              <a:ea typeface="Courier New"/>
              <a:cs typeface="Courier New"/>
              <a:sym typeface="Courier New"/>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9" name="Shape 2979"/>
        <p:cNvGrpSpPr/>
        <p:nvPr/>
      </p:nvGrpSpPr>
      <p:grpSpPr>
        <a:xfrm>
          <a:off x="0" y="0"/>
          <a:ext cx="0" cy="0"/>
          <a:chOff x="0" y="0"/>
          <a:chExt cx="0" cy="0"/>
        </a:xfrm>
      </p:grpSpPr>
      <p:sp>
        <p:nvSpPr>
          <p:cNvPr id="2980" name="Google Shape;2980;p283"/>
          <p:cNvSpPr txBox="1"/>
          <p:nvPr/>
        </p:nvSpPr>
        <p:spPr>
          <a:xfrm>
            <a:off x="363625" y="180150"/>
            <a:ext cx="7427700" cy="21630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var</a:t>
            </a:r>
            <a:r>
              <a:rPr b="1" lang="en">
                <a:solidFill>
                  <a:srgbClr val="24292E"/>
                </a:solidFill>
                <a:latin typeface="Courier New"/>
                <a:ea typeface="Courier New"/>
                <a:cs typeface="Courier New"/>
                <a:sym typeface="Courier New"/>
              </a:rPr>
              <a:t> viralHits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"Run the World (Girls)"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"Die For You (Remix)"</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"Flowers"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"Truth Hurts"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"No Scrubs"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"Pretty Girl Rock"</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let</a:t>
            </a:r>
            <a:r>
              <a:rPr b="1" lang="en">
                <a:solidFill>
                  <a:srgbClr val="24292E"/>
                </a:solidFill>
                <a:latin typeface="Courier New"/>
                <a:ea typeface="Courier New"/>
                <a:cs typeface="Courier New"/>
                <a:sym typeface="Courier New"/>
              </a:rPr>
              <a:t> backward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{(s1: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s2: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-&gt; </a:t>
            </a:r>
            <a:r>
              <a:rPr b="1" lang="en">
                <a:solidFill>
                  <a:srgbClr val="D73A49"/>
                </a:solidFill>
                <a:latin typeface="Courier New"/>
                <a:ea typeface="Courier New"/>
                <a:cs typeface="Courier New"/>
                <a:sym typeface="Courier New"/>
              </a:rPr>
              <a:t>Bool</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in</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return</a:t>
            </a:r>
            <a:r>
              <a:rPr b="1" lang="en">
                <a:solidFill>
                  <a:srgbClr val="24292E"/>
                </a:solidFill>
                <a:latin typeface="Courier New"/>
                <a:ea typeface="Courier New"/>
                <a:cs typeface="Courier New"/>
                <a:sym typeface="Courier New"/>
              </a:rPr>
              <a:t> s1 </a:t>
            </a:r>
            <a:r>
              <a:rPr b="1" lang="en">
                <a:solidFill>
                  <a:srgbClr val="005CC5"/>
                </a:solidFill>
                <a:latin typeface="Courier New"/>
                <a:ea typeface="Courier New"/>
                <a:cs typeface="Courier New"/>
                <a:sym typeface="Courier New"/>
              </a:rPr>
              <a:t>&gt;</a:t>
            </a:r>
            <a:r>
              <a:rPr b="1" lang="en">
                <a:solidFill>
                  <a:srgbClr val="24292E"/>
                </a:solidFill>
                <a:latin typeface="Courier New"/>
                <a:ea typeface="Courier New"/>
                <a:cs typeface="Courier New"/>
                <a:sym typeface="Courier New"/>
              </a:rPr>
              <a:t> s2}</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var</a:t>
            </a:r>
            <a:r>
              <a:rPr b="1" lang="en">
                <a:solidFill>
                  <a:srgbClr val="24292E"/>
                </a:solidFill>
                <a:latin typeface="Courier New"/>
                <a:ea typeface="Courier New"/>
                <a:cs typeface="Courier New"/>
                <a:sym typeface="Courier New"/>
              </a:rPr>
              <a:t> reversedHits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viralHits.sorted(by: backward)</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 -&gt; ["Truth Hurts", "Run the World (Girls)", "Pretty Girl Rock", "No Scrubs", "Flowers", "Die For You (Remix)"]</a:t>
            </a:r>
            <a:endParaRPr b="1">
              <a:solidFill>
                <a:srgbClr val="B7B7B7"/>
              </a:solidFill>
              <a:latin typeface="Courier New"/>
              <a:ea typeface="Courier New"/>
              <a:cs typeface="Courier New"/>
              <a:sym typeface="Courier New"/>
            </a:endParaRPr>
          </a:p>
        </p:txBody>
      </p:sp>
      <p:sp>
        <p:nvSpPr>
          <p:cNvPr id="2981" name="Google Shape;2981;p283"/>
          <p:cNvSpPr txBox="1"/>
          <p:nvPr/>
        </p:nvSpPr>
        <p:spPr>
          <a:xfrm>
            <a:off x="363625" y="2470800"/>
            <a:ext cx="7427700" cy="18663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var</a:t>
            </a:r>
            <a:r>
              <a:rPr b="1" lang="en">
                <a:solidFill>
                  <a:srgbClr val="24292E"/>
                </a:solidFill>
                <a:latin typeface="Courier New"/>
                <a:ea typeface="Courier New"/>
                <a:cs typeface="Courier New"/>
                <a:sym typeface="Courier New"/>
              </a:rPr>
              <a:t> viralHits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"Run the World (Girls)"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"Die For You (Remix)"</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"Flowers"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"Truth Hurts"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"No Scrubs"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"Pretty Girl Rock"</a:t>
            </a:r>
            <a:r>
              <a:rPr b="1" lang="en">
                <a:solidFill>
                  <a:srgbClr val="24292E"/>
                </a:solidFill>
                <a:latin typeface="Courier New"/>
                <a:ea typeface="Courier New"/>
                <a:cs typeface="Courier New"/>
                <a:sym typeface="Courier New"/>
              </a:rPr>
              <a:t>]</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D73A49"/>
                </a:solidFill>
                <a:latin typeface="Courier New"/>
                <a:ea typeface="Courier New"/>
                <a:cs typeface="Courier New"/>
                <a:sym typeface="Courier New"/>
              </a:rPr>
              <a:t>var</a:t>
            </a:r>
            <a:r>
              <a:rPr b="1" lang="en">
                <a:solidFill>
                  <a:srgbClr val="24292E"/>
                </a:solidFill>
                <a:latin typeface="Courier New"/>
                <a:ea typeface="Courier New"/>
                <a:cs typeface="Courier New"/>
                <a:sym typeface="Courier New"/>
              </a:rPr>
              <a:t> reversedHits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viralHits.sorted(by: {(s1: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s2: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24292E"/>
                </a:solidFill>
                <a:latin typeface="Courier New"/>
                <a:ea typeface="Courier New"/>
                <a:cs typeface="Courier New"/>
                <a:sym typeface="Courier New"/>
              </a:rPr>
              <a:t>-&gt; </a:t>
            </a:r>
            <a:r>
              <a:rPr b="1" lang="en">
                <a:solidFill>
                  <a:srgbClr val="D73A49"/>
                </a:solidFill>
                <a:latin typeface="Courier New"/>
                <a:ea typeface="Courier New"/>
                <a:cs typeface="Courier New"/>
                <a:sym typeface="Courier New"/>
              </a:rPr>
              <a:t>Bool</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in</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return</a:t>
            </a:r>
            <a:r>
              <a:rPr b="1" lang="en">
                <a:solidFill>
                  <a:srgbClr val="24292E"/>
                </a:solidFill>
                <a:latin typeface="Courier New"/>
                <a:ea typeface="Courier New"/>
                <a:cs typeface="Courier New"/>
                <a:sym typeface="Courier New"/>
              </a:rPr>
              <a:t> s1 </a:t>
            </a:r>
            <a:r>
              <a:rPr b="1" lang="en">
                <a:solidFill>
                  <a:srgbClr val="005CC5"/>
                </a:solidFill>
                <a:latin typeface="Courier New"/>
                <a:ea typeface="Courier New"/>
                <a:cs typeface="Courier New"/>
                <a:sym typeface="Courier New"/>
              </a:rPr>
              <a:t>&gt;</a:t>
            </a:r>
            <a:r>
              <a:rPr b="1" lang="en">
                <a:solidFill>
                  <a:srgbClr val="24292E"/>
                </a:solidFill>
                <a:latin typeface="Courier New"/>
                <a:ea typeface="Courier New"/>
                <a:cs typeface="Courier New"/>
                <a:sym typeface="Courier New"/>
              </a:rPr>
              <a:t> s2})</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Clr>
                <a:schemeClr val="accent5"/>
              </a:buClr>
              <a:buSzPts val="1100"/>
              <a:buFont typeface="Arial"/>
              <a:buNone/>
            </a:pPr>
            <a:r>
              <a:rPr b="1" lang="en">
                <a:solidFill>
                  <a:srgbClr val="6A737D"/>
                </a:solidFill>
                <a:latin typeface="Courier New"/>
                <a:ea typeface="Courier New"/>
                <a:cs typeface="Courier New"/>
                <a:sym typeface="Courier New"/>
              </a:rPr>
              <a:t>// -&gt; ["Truth Hurts", "Run the World (Girls)", "Pretty Girl Rock", "No Scrubs", "Flowers", "Die For You (Remix)"]</a:t>
            </a:r>
            <a:endParaRPr b="1">
              <a:solidFill>
                <a:srgbClr val="D73A49"/>
              </a:solidFill>
              <a:latin typeface="Courier New"/>
              <a:ea typeface="Courier New"/>
              <a:cs typeface="Courier New"/>
              <a:sym typeface="Courier New"/>
            </a:endParaRPr>
          </a:p>
        </p:txBody>
      </p:sp>
      <p:pic>
        <p:nvPicPr>
          <p:cNvPr id="2982" name="Google Shape;2982;p283"/>
          <p:cNvPicPr preferRelativeResize="0"/>
          <p:nvPr/>
        </p:nvPicPr>
        <p:blipFill>
          <a:blip r:embed="rId3">
            <a:alphaModFix/>
          </a:blip>
          <a:stretch>
            <a:fillRect/>
          </a:stretch>
        </p:blipFill>
        <p:spPr>
          <a:xfrm rot="2860141">
            <a:off x="6467371" y="907110"/>
            <a:ext cx="3041708" cy="3041704"/>
          </a:xfrm>
          <a:prstGeom prst="rect">
            <a:avLst/>
          </a:prstGeom>
          <a:noFill/>
          <a:ln>
            <a:noFill/>
          </a:ln>
        </p:spPr>
      </p:pic>
      <p:sp>
        <p:nvSpPr>
          <p:cNvPr id="2983" name="Google Shape;2983;p283"/>
          <p:cNvSpPr/>
          <p:nvPr/>
        </p:nvSpPr>
        <p:spPr>
          <a:xfrm>
            <a:off x="5922800" y="3844175"/>
            <a:ext cx="2565900" cy="1090800"/>
          </a:xfrm>
          <a:prstGeom prst="wedgeRoundRectCallout">
            <a:avLst>
              <a:gd fmla="val -24621" name="adj1"/>
              <a:gd fmla="val -73166" name="adj2"/>
              <a:gd fmla="val 0" name="adj3"/>
            </a:avLst>
          </a:prstGeom>
          <a:solidFill>
            <a:schemeClr val="accent4"/>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latin typeface="Proxima Nova"/>
                <a:ea typeface="Proxima Nova"/>
                <a:cs typeface="Proxima Nova"/>
                <a:sym typeface="Proxima Nova"/>
              </a:rPr>
              <a:t>closure expression</a:t>
            </a:r>
            <a:endParaRPr b="1" sz="18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800">
                <a:latin typeface="Proxima Nova"/>
                <a:ea typeface="Proxima Nova"/>
                <a:cs typeface="Proxima Nova"/>
                <a:sym typeface="Proxima Nova"/>
              </a:rPr>
              <a:t>(unnamed closure)</a:t>
            </a:r>
            <a:endParaRPr sz="1800">
              <a:latin typeface="Proxima Nova"/>
              <a:ea typeface="Proxima Nova"/>
              <a:cs typeface="Proxima Nova"/>
              <a:sym typeface="Proxima Nova"/>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sp>
        <p:nvSpPr>
          <p:cNvPr id="2988" name="Google Shape;2988;p284"/>
          <p:cNvSpPr txBox="1"/>
          <p:nvPr>
            <p:ph type="ctrTitle"/>
          </p:nvPr>
        </p:nvSpPr>
        <p:spPr>
          <a:xfrm>
            <a:off x="207600" y="144950"/>
            <a:ext cx="8813400" cy="68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Try-It | Closures</a:t>
            </a:r>
            <a:endParaRPr/>
          </a:p>
        </p:txBody>
      </p:sp>
      <p:sp>
        <p:nvSpPr>
          <p:cNvPr id="2989" name="Google Shape;2989;p284"/>
          <p:cNvSpPr txBox="1"/>
          <p:nvPr>
            <p:ph idx="1" type="body"/>
          </p:nvPr>
        </p:nvSpPr>
        <p:spPr>
          <a:xfrm>
            <a:off x="207600" y="1305650"/>
            <a:ext cx="8676600" cy="33576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AutoNum type="arabicPeriod"/>
            </a:pPr>
            <a:r>
              <a:rPr lang="en" sz="1800"/>
              <a:t>Create a named closure that accepts two integer parameters and returns their sum. Reference this </a:t>
            </a:r>
            <a:r>
              <a:rPr b="1" lang="en" sz="1800">
                <a:solidFill>
                  <a:srgbClr val="DC4A68"/>
                </a:solidFill>
                <a:latin typeface="Courier New"/>
                <a:ea typeface="Courier New"/>
                <a:cs typeface="Courier New"/>
                <a:sym typeface="Courier New"/>
              </a:rPr>
              <a:t>backward</a:t>
            </a:r>
            <a:r>
              <a:rPr lang="en" sz="1800"/>
              <a:t> example to help you get started!</a:t>
            </a:r>
            <a:endParaRPr sz="1800"/>
          </a:p>
          <a:p>
            <a:pPr indent="0" lvl="0" marL="457200" rtl="0" algn="l">
              <a:spcBef>
                <a:spcPts val="1200"/>
              </a:spcBef>
              <a:spcAft>
                <a:spcPts val="0"/>
              </a:spcAft>
              <a:buNone/>
            </a:pPr>
            <a:br>
              <a:rPr lang="en" sz="1800"/>
            </a:br>
            <a:endParaRPr sz="1800"/>
          </a:p>
          <a:p>
            <a:pPr indent="-342900" lvl="0" marL="457200" rtl="0" algn="l">
              <a:spcBef>
                <a:spcPts val="1200"/>
              </a:spcBef>
              <a:spcAft>
                <a:spcPts val="0"/>
              </a:spcAft>
              <a:buSzPts val="1800"/>
              <a:buAutoNum type="arabicPeriod"/>
            </a:pPr>
            <a:r>
              <a:rPr lang="en" sz="1800"/>
              <a:t>Use this array of song titles for this challenge:</a:t>
            </a:r>
            <a:br>
              <a:rPr lang="en" sz="1800"/>
            </a:br>
            <a:br>
              <a:rPr lang="en" sz="1800"/>
            </a:br>
            <a:r>
              <a:rPr lang="en" sz="1800"/>
              <a:t> </a:t>
            </a:r>
            <a:endParaRPr sz="1800"/>
          </a:p>
          <a:p>
            <a:pPr indent="0" lvl="0" marL="457200" rtl="0" algn="l">
              <a:spcBef>
                <a:spcPts val="1200"/>
              </a:spcBef>
              <a:spcAft>
                <a:spcPts val="1200"/>
              </a:spcAft>
              <a:buNone/>
            </a:pPr>
            <a:r>
              <a:rPr lang="en" sz="1800"/>
              <a:t>Use the</a:t>
            </a:r>
            <a:r>
              <a:rPr lang="en" sz="1800">
                <a:uFill>
                  <a:noFill/>
                </a:uFill>
                <a:hlinkClick r:id="rId3"/>
              </a:rPr>
              <a:t> </a:t>
            </a:r>
            <a:r>
              <a:rPr lang="en" sz="1800" u="sng">
                <a:solidFill>
                  <a:schemeClr val="hlink"/>
                </a:solidFill>
                <a:hlinkClick r:id="rId4"/>
              </a:rPr>
              <a:t>filter</a:t>
            </a:r>
            <a:r>
              <a:rPr lang="en" sz="1800"/>
              <a:t> method and a closure to filter the array so that it only </a:t>
            </a:r>
            <a:br>
              <a:rPr lang="en" sz="1800"/>
            </a:br>
            <a:r>
              <a:rPr lang="en" sz="1800"/>
              <a:t>includes songs that start with the letter "A".</a:t>
            </a:r>
            <a:endParaRPr sz="1800"/>
          </a:p>
        </p:txBody>
      </p:sp>
      <p:sp>
        <p:nvSpPr>
          <p:cNvPr id="2990" name="Google Shape;2990;p284"/>
          <p:cNvSpPr txBox="1"/>
          <p:nvPr/>
        </p:nvSpPr>
        <p:spPr>
          <a:xfrm>
            <a:off x="762900" y="3445000"/>
            <a:ext cx="6731400" cy="4056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D73A49"/>
                </a:solidFill>
                <a:latin typeface="Courier New"/>
                <a:ea typeface="Courier New"/>
                <a:cs typeface="Courier New"/>
                <a:sym typeface="Courier New"/>
              </a:rPr>
              <a:t>var</a:t>
            </a:r>
            <a:r>
              <a:rPr b="1" lang="en">
                <a:solidFill>
                  <a:srgbClr val="24292E"/>
                </a:solidFill>
                <a:latin typeface="Courier New"/>
                <a:ea typeface="Courier New"/>
                <a:cs typeface="Courier New"/>
                <a:sym typeface="Courier New"/>
              </a:rPr>
              <a:t> songTitles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"All Too Well"</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"Not Like Us"</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"As It Was"</a:t>
            </a:r>
            <a:r>
              <a:rPr b="1" lang="en">
                <a:solidFill>
                  <a:srgbClr val="24292E"/>
                </a:solidFill>
                <a:latin typeface="Courier New"/>
                <a:ea typeface="Courier New"/>
                <a:cs typeface="Courier New"/>
                <a:sym typeface="Courier New"/>
              </a:rPr>
              <a:t>]</a:t>
            </a:r>
            <a:endParaRPr b="1">
              <a:solidFill>
                <a:srgbClr val="B7B7B7"/>
              </a:solidFill>
              <a:latin typeface="Courier New"/>
              <a:ea typeface="Courier New"/>
              <a:cs typeface="Courier New"/>
              <a:sym typeface="Courier New"/>
            </a:endParaRPr>
          </a:p>
        </p:txBody>
      </p:sp>
      <p:sp>
        <p:nvSpPr>
          <p:cNvPr id="2991" name="Google Shape;2991;p284"/>
          <p:cNvSpPr txBox="1"/>
          <p:nvPr/>
        </p:nvSpPr>
        <p:spPr>
          <a:xfrm>
            <a:off x="762900" y="2167975"/>
            <a:ext cx="7372200" cy="6339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D73A49"/>
                </a:solidFill>
                <a:latin typeface="Courier New"/>
                <a:ea typeface="Courier New"/>
                <a:cs typeface="Courier New"/>
                <a:sym typeface="Courier New"/>
              </a:rPr>
              <a:t>let</a:t>
            </a:r>
            <a:r>
              <a:rPr b="1" lang="en">
                <a:solidFill>
                  <a:srgbClr val="24292E"/>
                </a:solidFill>
                <a:latin typeface="Courier New"/>
                <a:ea typeface="Courier New"/>
                <a:cs typeface="Courier New"/>
                <a:sym typeface="Courier New"/>
              </a:rPr>
              <a:t> backward </a:t>
            </a:r>
            <a:r>
              <a:rPr b="1" lang="en">
                <a:solidFill>
                  <a:srgbClr val="005CC5"/>
                </a:solidFill>
                <a:latin typeface="Courier New"/>
                <a:ea typeface="Courier New"/>
                <a:cs typeface="Courier New"/>
                <a:sym typeface="Courier New"/>
              </a:rPr>
              <a:t>=</a:t>
            </a:r>
            <a:r>
              <a:rPr b="1" lang="en">
                <a:solidFill>
                  <a:srgbClr val="24292E"/>
                </a:solidFill>
                <a:latin typeface="Courier New"/>
                <a:ea typeface="Courier New"/>
                <a:cs typeface="Courier New"/>
                <a:sym typeface="Courier New"/>
              </a:rPr>
              <a:t> {(s1: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s2: </a:t>
            </a:r>
            <a:r>
              <a:rPr b="1" lang="en">
                <a:solidFill>
                  <a:srgbClr val="D73A49"/>
                </a:solidFill>
                <a:latin typeface="Courier New"/>
                <a:ea typeface="Courier New"/>
                <a:cs typeface="Courier New"/>
                <a:sym typeface="Courier New"/>
              </a:rPr>
              <a:t>String</a:t>
            </a:r>
            <a:r>
              <a:rPr b="1" lang="en">
                <a:solidFill>
                  <a:srgbClr val="24292E"/>
                </a:solidFill>
                <a:latin typeface="Courier New"/>
                <a:ea typeface="Courier New"/>
                <a:cs typeface="Courier New"/>
                <a:sym typeface="Courier New"/>
              </a:rPr>
              <a:t>) -&gt; </a:t>
            </a:r>
            <a:r>
              <a:rPr b="1" lang="en">
                <a:solidFill>
                  <a:srgbClr val="D73A49"/>
                </a:solidFill>
                <a:latin typeface="Courier New"/>
                <a:ea typeface="Courier New"/>
                <a:cs typeface="Courier New"/>
                <a:sym typeface="Courier New"/>
              </a:rPr>
              <a:t>Bool</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in</a:t>
            </a:r>
            <a:r>
              <a:rPr b="1" lang="en">
                <a:solidFill>
                  <a:srgbClr val="24292E"/>
                </a:solidFill>
                <a:latin typeface="Courier New"/>
                <a:ea typeface="Courier New"/>
                <a:cs typeface="Courier New"/>
                <a:sym typeface="Courier New"/>
              </a:rPr>
              <a:t> </a:t>
            </a:r>
            <a:r>
              <a:rPr b="1" lang="en">
                <a:solidFill>
                  <a:srgbClr val="D73A49"/>
                </a:solidFill>
                <a:latin typeface="Courier New"/>
                <a:ea typeface="Courier New"/>
                <a:cs typeface="Courier New"/>
                <a:sym typeface="Courier New"/>
              </a:rPr>
              <a:t>return</a:t>
            </a:r>
            <a:r>
              <a:rPr b="1" lang="en">
                <a:solidFill>
                  <a:srgbClr val="24292E"/>
                </a:solidFill>
                <a:latin typeface="Courier New"/>
                <a:ea typeface="Courier New"/>
                <a:cs typeface="Courier New"/>
                <a:sym typeface="Courier New"/>
              </a:rPr>
              <a:t> s1 </a:t>
            </a:r>
            <a:r>
              <a:rPr b="1" lang="en">
                <a:solidFill>
                  <a:srgbClr val="005CC5"/>
                </a:solidFill>
                <a:latin typeface="Courier New"/>
                <a:ea typeface="Courier New"/>
                <a:cs typeface="Courier New"/>
                <a:sym typeface="Courier New"/>
              </a:rPr>
              <a:t>&gt;</a:t>
            </a:r>
            <a:r>
              <a:rPr b="1" lang="en">
                <a:solidFill>
                  <a:srgbClr val="24292E"/>
                </a:solidFill>
                <a:latin typeface="Courier New"/>
                <a:ea typeface="Courier New"/>
                <a:cs typeface="Courier New"/>
                <a:sym typeface="Courier New"/>
              </a:rPr>
              <a:t> s2}</a:t>
            </a:r>
            <a:endParaRPr b="1">
              <a:solidFill>
                <a:srgbClr val="24292E"/>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a:solidFill>
                  <a:srgbClr val="E36209"/>
                </a:solidFill>
                <a:latin typeface="Courier New"/>
                <a:ea typeface="Courier New"/>
                <a:cs typeface="Courier New"/>
                <a:sym typeface="Courier New"/>
              </a:rPr>
              <a:t>print</a:t>
            </a:r>
            <a:r>
              <a:rPr b="1" lang="en">
                <a:solidFill>
                  <a:srgbClr val="24292E"/>
                </a:solidFill>
                <a:latin typeface="Courier New"/>
                <a:ea typeface="Courier New"/>
                <a:cs typeface="Courier New"/>
                <a:sym typeface="Courier New"/>
              </a:rPr>
              <a:t>(backward(</a:t>
            </a:r>
            <a:r>
              <a:rPr b="1" lang="en">
                <a:solidFill>
                  <a:srgbClr val="032F62"/>
                </a:solidFill>
                <a:latin typeface="Courier New"/>
                <a:ea typeface="Courier New"/>
                <a:cs typeface="Courier New"/>
                <a:sym typeface="Courier New"/>
              </a:rPr>
              <a:t>"Chloe"</a:t>
            </a:r>
            <a:r>
              <a:rPr b="1" lang="en">
                <a:solidFill>
                  <a:srgbClr val="24292E"/>
                </a:solidFill>
                <a:latin typeface="Courier New"/>
                <a:ea typeface="Courier New"/>
                <a:cs typeface="Courier New"/>
                <a:sym typeface="Courier New"/>
              </a:rPr>
              <a:t>, </a:t>
            </a:r>
            <a:r>
              <a:rPr b="1" lang="en">
                <a:solidFill>
                  <a:srgbClr val="032F62"/>
                </a:solidFill>
                <a:latin typeface="Courier New"/>
                <a:ea typeface="Courier New"/>
                <a:cs typeface="Courier New"/>
                <a:sym typeface="Courier New"/>
              </a:rPr>
              <a:t>"Ana"</a:t>
            </a:r>
            <a:r>
              <a:rPr b="1" lang="en">
                <a:solidFill>
                  <a:srgbClr val="24292E"/>
                </a:solidFill>
                <a:latin typeface="Courier New"/>
                <a:ea typeface="Courier New"/>
                <a:cs typeface="Courier New"/>
                <a:sym typeface="Courier New"/>
              </a:rPr>
              <a:t>)) </a:t>
            </a:r>
            <a:r>
              <a:rPr b="1" lang="en">
                <a:solidFill>
                  <a:srgbClr val="6A737D"/>
                </a:solidFill>
                <a:latin typeface="Courier New"/>
                <a:ea typeface="Courier New"/>
                <a:cs typeface="Courier New"/>
                <a:sym typeface="Courier New"/>
              </a:rPr>
              <a:t>//-&gt; false</a:t>
            </a:r>
            <a:endParaRPr b="1">
              <a:solidFill>
                <a:srgbClr val="6A737D"/>
              </a:solidFill>
              <a:latin typeface="Courier New"/>
              <a:ea typeface="Courier New"/>
              <a:cs typeface="Courier New"/>
              <a:sym typeface="Courier New"/>
            </a:endParaRPr>
          </a:p>
        </p:txBody>
      </p:sp>
      <p:grpSp>
        <p:nvGrpSpPr>
          <p:cNvPr id="2992" name="Google Shape;2992;p284"/>
          <p:cNvGrpSpPr/>
          <p:nvPr/>
        </p:nvGrpSpPr>
        <p:grpSpPr>
          <a:xfrm>
            <a:off x="7793202" y="-128725"/>
            <a:ext cx="1541447" cy="1541596"/>
            <a:chOff x="7814877" y="-174175"/>
            <a:chExt cx="1541447" cy="1541596"/>
          </a:xfrm>
        </p:grpSpPr>
        <p:sp>
          <p:nvSpPr>
            <p:cNvPr id="2993" name="Google Shape;2993;p284"/>
            <p:cNvSpPr/>
            <p:nvPr/>
          </p:nvSpPr>
          <p:spPr>
            <a:xfrm rot="10800000">
              <a:off x="7988438" y="-44175"/>
              <a:ext cx="1194300" cy="1281600"/>
            </a:xfrm>
            <a:prstGeom prst="round2SameRect">
              <a:avLst>
                <a:gd fmla="val 47058" name="adj1"/>
                <a:gd fmla="val 0" name="adj2"/>
              </a:avLst>
            </a:prstGeom>
            <a:solidFill>
              <a:srgbClr val="8AA6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94" name="Google Shape;2994;p284" title="Icons_Artboard 16.png"/>
            <p:cNvPicPr preferRelativeResize="0"/>
            <p:nvPr/>
          </p:nvPicPr>
          <p:blipFill>
            <a:blip r:embed="rId5">
              <a:alphaModFix/>
            </a:blip>
            <a:stretch>
              <a:fillRect/>
            </a:stretch>
          </p:blipFill>
          <p:spPr>
            <a:xfrm rot="2256433">
              <a:off x="8036160" y="46904"/>
              <a:ext cx="1098882" cy="1099438"/>
            </a:xfrm>
            <a:prstGeom prst="rect">
              <a:avLst/>
            </a:prstGeom>
            <a:noFill/>
            <a:ln>
              <a:noFill/>
            </a:ln>
          </p:spPr>
        </p:pic>
      </p:grpSp>
      <p:pic>
        <p:nvPicPr>
          <p:cNvPr id="2995" name="Google Shape;2995;p284" title="5min-PinkTimer.mp4">
            <a:hlinkClick r:id="rId6"/>
          </p:cNvPr>
          <p:cNvPicPr preferRelativeResize="0"/>
          <p:nvPr/>
        </p:nvPicPr>
        <p:blipFill>
          <a:blip r:embed="rId7">
            <a:alphaModFix/>
          </a:blip>
          <a:stretch>
            <a:fillRect/>
          </a:stretch>
        </p:blipFill>
        <p:spPr>
          <a:xfrm>
            <a:off x="6750050" y="144950"/>
            <a:ext cx="2134138" cy="12004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9" name="Shape 2999"/>
        <p:cNvGrpSpPr/>
        <p:nvPr/>
      </p:nvGrpSpPr>
      <p:grpSpPr>
        <a:xfrm>
          <a:off x="0" y="0"/>
          <a:ext cx="0" cy="0"/>
          <a:chOff x="0" y="0"/>
          <a:chExt cx="0" cy="0"/>
        </a:xfrm>
      </p:grpSpPr>
      <p:sp>
        <p:nvSpPr>
          <p:cNvPr id="3000" name="Google Shape;3000;p285"/>
          <p:cNvSpPr txBox="1"/>
          <p:nvPr>
            <p:ph type="title"/>
          </p:nvPr>
        </p:nvSpPr>
        <p:spPr>
          <a:xfrm>
            <a:off x="379275" y="612175"/>
            <a:ext cx="3665100" cy="687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Syntactic Sugar</a:t>
            </a:r>
            <a:endParaRPr/>
          </a:p>
        </p:txBody>
      </p:sp>
      <p:sp>
        <p:nvSpPr>
          <p:cNvPr id="3001" name="Google Shape;3001;p285"/>
          <p:cNvSpPr txBox="1"/>
          <p:nvPr>
            <p:ph idx="4294967295" type="body"/>
          </p:nvPr>
        </p:nvSpPr>
        <p:spPr>
          <a:xfrm>
            <a:off x="429300" y="1367525"/>
            <a:ext cx="3762900" cy="32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Syntactic sugar refers to language features that make code easier to read and write by providing a more concise or expressive syntax. </a:t>
            </a:r>
            <a:endParaRPr sz="1900"/>
          </a:p>
          <a:p>
            <a:pPr indent="0" lvl="0" marL="0" rtl="0" algn="l">
              <a:spcBef>
                <a:spcPts val="1000"/>
              </a:spcBef>
              <a:spcAft>
                <a:spcPts val="1000"/>
              </a:spcAft>
              <a:buNone/>
            </a:pPr>
            <a:r>
              <a:rPr lang="en" sz="1900"/>
              <a:t>It doesn't add new functionality—it just gives you a different, often simpler way to accomplish the same task.</a:t>
            </a:r>
            <a:endParaRPr sz="1900"/>
          </a:p>
        </p:txBody>
      </p:sp>
    </p:spTree>
  </p:cSld>
  <p:clrMapOvr>
    <a:masterClrMapping/>
  </p:clrMapOvr>
</p:sld>
</file>

<file path=ppt/theme/theme1.xml><?xml version="1.0" encoding="utf-8"?>
<a:theme xmlns:a="http://schemas.openxmlformats.org/drawingml/2006/main" xmlns:r="http://schemas.openxmlformats.org/officeDocument/2006/relationships" name="2025 KWK Slide Theme">
  <a:themeElements>
    <a:clrScheme name="Simple Light">
      <a:dk1>
        <a:srgbClr val="E3FF00"/>
      </a:dk1>
      <a:lt1>
        <a:srgbClr val="007052"/>
      </a:lt1>
      <a:dk2>
        <a:srgbClr val="F7F5EB"/>
      </a:dk2>
      <a:lt2>
        <a:srgbClr val="8AA6DF"/>
      </a:lt2>
      <a:accent1>
        <a:srgbClr val="0BD956"/>
      </a:accent1>
      <a:accent2>
        <a:srgbClr val="4096FA"/>
      </a:accent2>
      <a:accent3>
        <a:srgbClr val="8427C9"/>
      </a:accent3>
      <a:accent4>
        <a:srgbClr val="FF99FC"/>
      </a:accent4>
      <a:accent5>
        <a:srgbClr val="000000"/>
      </a:accent5>
      <a:accent6>
        <a:srgbClr val="FFFFFF"/>
      </a:accent6>
      <a:hlink>
        <a:srgbClr val="8427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5 KWK Slide Theme">
  <a:themeElements>
    <a:clrScheme name="Simple Light">
      <a:dk1>
        <a:srgbClr val="E3FF00"/>
      </a:dk1>
      <a:lt1>
        <a:srgbClr val="007052"/>
      </a:lt1>
      <a:dk2>
        <a:srgbClr val="F7F5EB"/>
      </a:dk2>
      <a:lt2>
        <a:srgbClr val="8AA6DF"/>
      </a:lt2>
      <a:accent1>
        <a:srgbClr val="0BD956"/>
      </a:accent1>
      <a:accent2>
        <a:srgbClr val="4096FA"/>
      </a:accent2>
      <a:accent3>
        <a:srgbClr val="8427C9"/>
      </a:accent3>
      <a:accent4>
        <a:srgbClr val="FF99FC"/>
      </a:accent4>
      <a:accent5>
        <a:srgbClr val="000000"/>
      </a:accent5>
      <a:accent6>
        <a:srgbClr val="FFFFFF"/>
      </a:accent6>
      <a:hlink>
        <a:srgbClr val="8427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KWK '23">
  <a:themeElements>
    <a:clrScheme name="Simple Light">
      <a:dk1>
        <a:srgbClr val="000000"/>
      </a:dk1>
      <a:lt1>
        <a:srgbClr val="FFFFFF"/>
      </a:lt1>
      <a:dk2>
        <a:srgbClr val="595959"/>
      </a:dk2>
      <a:lt2>
        <a:srgbClr val="EEEEEE"/>
      </a:lt2>
      <a:accent1>
        <a:srgbClr val="E3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025 KWK Slide Theme">
  <a:themeElements>
    <a:clrScheme name="Simple Light">
      <a:dk1>
        <a:srgbClr val="E3FF00"/>
      </a:dk1>
      <a:lt1>
        <a:srgbClr val="007052"/>
      </a:lt1>
      <a:dk2>
        <a:srgbClr val="F7F5EB"/>
      </a:dk2>
      <a:lt2>
        <a:srgbClr val="8AA6DF"/>
      </a:lt2>
      <a:accent1>
        <a:srgbClr val="0BD956"/>
      </a:accent1>
      <a:accent2>
        <a:srgbClr val="4096FA"/>
      </a:accent2>
      <a:accent3>
        <a:srgbClr val="8427C9"/>
      </a:accent3>
      <a:accent4>
        <a:srgbClr val="FF99FC"/>
      </a:accent4>
      <a:accent5>
        <a:srgbClr val="000000"/>
      </a:accent5>
      <a:accent6>
        <a:srgbClr val="FFFFFF"/>
      </a:accent6>
      <a:hlink>
        <a:srgbClr val="8427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